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6" r:id="rId1"/>
    <p:sldMasterId id="2147483668" r:id="rId2"/>
  </p:sldMasterIdLst>
  <p:notesMasterIdLst>
    <p:notesMasterId r:id="rId13"/>
  </p:notesMasterIdLst>
  <p:sldIdLst>
    <p:sldId id="256" r:id="rId3"/>
    <p:sldId id="257" r:id="rId4"/>
    <p:sldId id="260" r:id="rId5"/>
    <p:sldId id="295" r:id="rId6"/>
    <p:sldId id="296" r:id="rId7"/>
    <p:sldId id="269" r:id="rId8"/>
    <p:sldId id="270" r:id="rId9"/>
    <p:sldId id="297" r:id="rId10"/>
    <p:sldId id="298" r:id="rId11"/>
    <p:sldId id="278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760">
          <p15:clr>
            <a:srgbClr val="9AA0A6"/>
          </p15:clr>
        </p15:guide>
        <p15:guide id="2" pos="4215">
          <p15:clr>
            <a:srgbClr val="9AA0A6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A78"/>
    <a:srgbClr val="200A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74" autoAdjust="0"/>
    <p:restoredTop sz="94638"/>
  </p:normalViewPr>
  <p:slideViewPr>
    <p:cSldViewPr snapToGrid="0">
      <p:cViewPr varScale="1">
        <p:scale>
          <a:sx n="150" d="100"/>
          <a:sy n="150" d="100"/>
        </p:scale>
        <p:origin x="1050" y="108"/>
      </p:cViewPr>
      <p:guideLst>
        <p:guide pos="5760"/>
        <p:guide pos="4215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SLIDES_API168493862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SLIDES_API168493862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5e4b937d3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5e4b937d3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ef6e01a56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ef6e01a56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ef6e01a56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ef6e01a56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71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ef6e01a56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ef6e01a56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591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8d3b44f08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8d3b44f08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58d3b44f0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58d3b44f0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58d3b44f0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58d3b44f0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241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58d3b44f0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58d3b44f0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9648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89700" y="-20175"/>
            <a:ext cx="4094650" cy="5190575"/>
          </a:xfrm>
          <a:custGeom>
            <a:avLst/>
            <a:gdLst/>
            <a:ahLst/>
            <a:cxnLst/>
            <a:rect l="l" t="t" r="r" b="b"/>
            <a:pathLst>
              <a:path w="163786" h="207623" extrusionOk="0">
                <a:moveTo>
                  <a:pt x="0" y="0"/>
                </a:moveTo>
                <a:lnTo>
                  <a:pt x="26895" y="207623"/>
                </a:lnTo>
                <a:lnTo>
                  <a:pt x="163786" y="207623"/>
                </a:lnTo>
                <a:lnTo>
                  <a:pt x="163786" y="5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863802" y="1290175"/>
            <a:ext cx="36396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 ExtraBold"/>
              <a:buNone/>
              <a:defRPr sz="30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1302" y="27576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ntano Sans"/>
              <a:buNone/>
              <a:defRPr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1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999400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5611575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1690650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4312350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6980125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3"/>
          <p:cNvGrpSpPr/>
          <p:nvPr/>
        </p:nvGrpSpPr>
        <p:grpSpPr>
          <a:xfrm>
            <a:off x="-6586" y="-40475"/>
            <a:ext cx="9180576" cy="1384272"/>
            <a:chOff x="0" y="-40481"/>
            <a:chExt cx="9144000" cy="1384272"/>
          </a:xfrm>
        </p:grpSpPr>
        <p:sp>
          <p:nvSpPr>
            <p:cNvPr id="19" name="Google Shape;19;p3"/>
            <p:cNvSpPr/>
            <p:nvPr/>
          </p:nvSpPr>
          <p:spPr>
            <a:xfrm rot="10800000">
              <a:off x="1200" y="799890"/>
              <a:ext cx="9142800" cy="5439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0" y="-40481"/>
              <a:ext cx="9144000" cy="856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967738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115208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2"/>
          </p:nvPr>
        </p:nvSpPr>
        <p:spPr>
          <a:xfrm>
            <a:off x="3589500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 idx="3"/>
          </p:nvPr>
        </p:nvSpPr>
        <p:spPr>
          <a:xfrm>
            <a:off x="377383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4"/>
          </p:nvPr>
        </p:nvSpPr>
        <p:spPr>
          <a:xfrm>
            <a:off x="6264526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 idx="5"/>
          </p:nvPr>
        </p:nvSpPr>
        <p:spPr>
          <a:xfrm>
            <a:off x="6448876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6"/>
          </p:nvPr>
        </p:nvSpPr>
        <p:spPr>
          <a:xfrm>
            <a:off x="2271011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7"/>
          </p:nvPr>
        </p:nvSpPr>
        <p:spPr>
          <a:xfrm>
            <a:off x="2455361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8"/>
          </p:nvPr>
        </p:nvSpPr>
        <p:spPr>
          <a:xfrm>
            <a:off x="4892774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 idx="9"/>
          </p:nvPr>
        </p:nvSpPr>
        <p:spPr>
          <a:xfrm>
            <a:off x="5077124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3"/>
          </p:nvPr>
        </p:nvSpPr>
        <p:spPr>
          <a:xfrm>
            <a:off x="3080975" y="398750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14" hasCustomPrompt="1"/>
          </p:nvPr>
        </p:nvSpPr>
        <p:spPr>
          <a:xfrm>
            <a:off x="157583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5" hasCustomPrompt="1"/>
          </p:nvPr>
        </p:nvSpPr>
        <p:spPr>
          <a:xfrm>
            <a:off x="419761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title" idx="16" hasCustomPrompt="1"/>
          </p:nvPr>
        </p:nvSpPr>
        <p:spPr>
          <a:xfrm>
            <a:off x="6872626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17" hasCustomPrompt="1"/>
          </p:nvPr>
        </p:nvSpPr>
        <p:spPr>
          <a:xfrm>
            <a:off x="2879111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18" hasCustomPrompt="1"/>
          </p:nvPr>
        </p:nvSpPr>
        <p:spPr>
          <a:xfrm>
            <a:off x="5500879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4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ctrTitle" idx="2"/>
          </p:nvPr>
        </p:nvSpPr>
        <p:spPr>
          <a:xfrm flipH="1">
            <a:off x="1663075" y="2606298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ubTitle" idx="1"/>
          </p:nvPr>
        </p:nvSpPr>
        <p:spPr>
          <a:xfrm flipH="1">
            <a:off x="1432475" y="2815693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ctrTitle" idx="3"/>
          </p:nvPr>
        </p:nvSpPr>
        <p:spPr>
          <a:xfrm flipH="1">
            <a:off x="4851150" y="2606423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ubTitle" idx="4"/>
          </p:nvPr>
        </p:nvSpPr>
        <p:spPr>
          <a:xfrm flipH="1">
            <a:off x="4620550" y="2815693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ctrTitle" idx="5"/>
          </p:nvPr>
        </p:nvSpPr>
        <p:spPr>
          <a:xfrm flipH="1">
            <a:off x="3257125" y="1763240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ubTitle" idx="6"/>
          </p:nvPr>
        </p:nvSpPr>
        <p:spPr>
          <a:xfrm flipH="1">
            <a:off x="3026513" y="1972515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ctrTitle" idx="7"/>
          </p:nvPr>
        </p:nvSpPr>
        <p:spPr>
          <a:xfrm flipH="1">
            <a:off x="6445175" y="1763240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8"/>
          </p:nvPr>
        </p:nvSpPr>
        <p:spPr>
          <a:xfrm flipH="1">
            <a:off x="6214563" y="1972515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85">
          <p15:clr>
            <a:srgbClr val="FA7B17"/>
          </p15:clr>
        </p15:guide>
        <p15:guide id="2" orient="horz" pos="1460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">
  <p:cSld name="CUSTOM_15_1_1_2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ctrTitle"/>
          </p:nvPr>
        </p:nvSpPr>
        <p:spPr>
          <a:xfrm>
            <a:off x="610871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CUSTOM_15_1_1_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ctrTitle"/>
          </p:nvPr>
        </p:nvSpPr>
        <p:spPr>
          <a:xfrm>
            <a:off x="6793000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24">
    <p:bg>
      <p:bgPr>
        <a:noFill/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7" r:id="rId4"/>
    <p:sldLayoutId id="2147483658" r:id="rId5"/>
    <p:sldLayoutId id="214748366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A4335"/>
          </p15:clr>
        </p15:guide>
        <p15:guide id="2" orient="horz" pos="340">
          <p15:clr>
            <a:srgbClr val="EA4335"/>
          </p15:clr>
        </p15:guide>
        <p15:guide id="3" pos="5306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6E4750-FC9A-1929-7A80-3BA71F74E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6912711" cy="5183195"/>
          </a:xfrm>
          <a:prstGeom prst="rect">
            <a:avLst/>
          </a:prstGeom>
        </p:spPr>
      </p:pic>
      <p:sp>
        <p:nvSpPr>
          <p:cNvPr id="10" name="Google Shape;117;p22">
            <a:extLst>
              <a:ext uri="{FF2B5EF4-FFF2-40B4-BE49-F238E27FC236}">
                <a16:creationId xmlns:a16="http://schemas.microsoft.com/office/drawing/2014/main" id="{BCBF1515-61E1-BE3A-E4DE-0461BBFF8EF5}"/>
              </a:ext>
            </a:extLst>
          </p:cNvPr>
          <p:cNvSpPr/>
          <p:nvPr/>
        </p:nvSpPr>
        <p:spPr>
          <a:xfrm>
            <a:off x="5049350" y="0"/>
            <a:ext cx="4094650" cy="5186884"/>
          </a:xfrm>
          <a:custGeom>
            <a:avLst/>
            <a:gdLst/>
            <a:ahLst/>
            <a:cxnLst/>
            <a:rect l="l" t="t" r="r" b="b"/>
            <a:pathLst>
              <a:path w="163786" h="207623" extrusionOk="0">
                <a:moveTo>
                  <a:pt x="0" y="0"/>
                </a:moveTo>
                <a:lnTo>
                  <a:pt x="26895" y="207623"/>
                </a:lnTo>
                <a:lnTo>
                  <a:pt x="163786" y="207623"/>
                </a:lnTo>
                <a:lnTo>
                  <a:pt x="163786" y="538"/>
                </a:lnTo>
                <a:close/>
              </a:path>
            </a:pathLst>
          </a:custGeom>
          <a:solidFill>
            <a:srgbClr val="143A78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119" name="Google Shape;119;p22"/>
          <p:cNvSpPr txBox="1">
            <a:spLocks noGrp="1"/>
          </p:cNvSpPr>
          <p:nvPr>
            <p:ph type="ctrTitle"/>
          </p:nvPr>
        </p:nvSpPr>
        <p:spPr>
          <a:xfrm>
            <a:off x="5369474" y="2102149"/>
            <a:ext cx="3774521" cy="65904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500" dirty="0">
                <a:solidFill>
                  <a:schemeClr val="lt1"/>
                </a:solidFill>
                <a:latin typeface="Montserrat Black" pitchFamily="2" charset="0"/>
              </a:rPr>
              <a:t>PUSAT TEKNOLOGI INFORMASI DAN KOMUNIKASI</a:t>
            </a:r>
            <a:endParaRPr sz="1500" dirty="0">
              <a:solidFill>
                <a:schemeClr val="lt1"/>
              </a:solidFill>
              <a:latin typeface="Montserrat Black" pitchFamily="2" charset="0"/>
            </a:endParaRPr>
          </a:p>
        </p:txBody>
      </p:sp>
      <p:sp>
        <p:nvSpPr>
          <p:cNvPr id="6" name="Google Shape;119;p22">
            <a:extLst>
              <a:ext uri="{FF2B5EF4-FFF2-40B4-BE49-F238E27FC236}">
                <a16:creationId xmlns:a16="http://schemas.microsoft.com/office/drawing/2014/main" id="{4652B8A7-1002-D15C-C064-DD9BA4E3C0A0}"/>
              </a:ext>
            </a:extLst>
          </p:cNvPr>
          <p:cNvSpPr txBox="1">
            <a:spLocks/>
          </p:cNvSpPr>
          <p:nvPr/>
        </p:nvSpPr>
        <p:spPr>
          <a:xfrm>
            <a:off x="5396372" y="2817443"/>
            <a:ext cx="3774521" cy="38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 ExtraBold"/>
              <a:buNone/>
              <a:defRPr sz="3000" b="1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"/>
              <a:buNone/>
              <a:defRPr sz="30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algn="ctr"/>
            <a:r>
              <a:rPr lang="id-ID" sz="1600" dirty="0"/>
              <a:t>UNIVERSITAS PAKUAN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FE7BE2-24A2-2F08-C371-070EB0B23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2711" y="1415318"/>
            <a:ext cx="688048" cy="6792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B7C3C98-2F0C-9802-0C70-63AF9B8AD287}"/>
              </a:ext>
            </a:extLst>
          </p:cNvPr>
          <p:cNvSpPr/>
          <p:nvPr/>
        </p:nvSpPr>
        <p:spPr>
          <a:xfrm>
            <a:off x="6141093" y="2747249"/>
            <a:ext cx="2292825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A78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69;p26">
            <a:extLst>
              <a:ext uri="{FF2B5EF4-FFF2-40B4-BE49-F238E27FC236}">
                <a16:creationId xmlns:a16="http://schemas.microsoft.com/office/drawing/2014/main" id="{E35D6543-6754-D21D-EAD8-E1629E518670}"/>
              </a:ext>
            </a:extLst>
          </p:cNvPr>
          <p:cNvSpPr txBox="1">
            <a:spLocks/>
          </p:cNvSpPr>
          <p:nvPr/>
        </p:nvSpPr>
        <p:spPr>
          <a:xfrm>
            <a:off x="2134709" y="1829737"/>
            <a:ext cx="4874581" cy="44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PANDUAN APLIKASI UNIVERSITAS PAKUAN</a:t>
            </a:r>
          </a:p>
        </p:txBody>
      </p:sp>
      <p:sp>
        <p:nvSpPr>
          <p:cNvPr id="17" name="Google Shape;169;p26">
            <a:extLst>
              <a:ext uri="{FF2B5EF4-FFF2-40B4-BE49-F238E27FC236}">
                <a16:creationId xmlns:a16="http://schemas.microsoft.com/office/drawing/2014/main" id="{5BFCB999-AC42-2CE7-5697-698BAC18C931}"/>
              </a:ext>
            </a:extLst>
          </p:cNvPr>
          <p:cNvSpPr txBox="1">
            <a:spLocks/>
          </p:cNvSpPr>
          <p:nvPr/>
        </p:nvSpPr>
        <p:spPr>
          <a:xfrm>
            <a:off x="2419598" y="3371538"/>
            <a:ext cx="4304801" cy="4451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unpak.link/PANDUANMAHASISWA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1BB2F36-F8D5-D007-C6EB-A96E261EE88F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Google Shape;132;p23">
            <a:extLst>
              <a:ext uri="{FF2B5EF4-FFF2-40B4-BE49-F238E27FC236}">
                <a16:creationId xmlns:a16="http://schemas.microsoft.com/office/drawing/2014/main" id="{2A43B598-1269-6BD6-D5AC-69E4A6D1C0A5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9</a:t>
            </a:r>
            <a:endParaRPr lang="en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050495-4040-9EB3-1CB3-DD6C23679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644" y="2279765"/>
            <a:ext cx="980712" cy="9839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68E9A3-57D9-78F7-4F31-EB8803153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583" y="412336"/>
            <a:ext cx="609600" cy="609600"/>
          </a:xfrm>
          <a:prstGeom prst="rect">
            <a:avLst/>
          </a:prstGeom>
        </p:spPr>
      </p:pic>
      <p:sp>
        <p:nvSpPr>
          <p:cNvPr id="10" name="Google Shape;169;p26">
            <a:extLst>
              <a:ext uri="{FF2B5EF4-FFF2-40B4-BE49-F238E27FC236}">
                <a16:creationId xmlns:a16="http://schemas.microsoft.com/office/drawing/2014/main" id="{DFF55B13-8334-26E2-7F08-19D5508F9AE0}"/>
              </a:ext>
            </a:extLst>
          </p:cNvPr>
          <p:cNvSpPr txBox="1">
            <a:spLocks/>
          </p:cNvSpPr>
          <p:nvPr/>
        </p:nvSpPr>
        <p:spPr>
          <a:xfrm>
            <a:off x="1760587" y="1057285"/>
            <a:ext cx="1749565" cy="44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 err="1">
                <a:solidFill>
                  <a:schemeClr val="bg1"/>
                </a:solidFill>
                <a:latin typeface="Montserrat Black" pitchFamily="2" charset="0"/>
              </a:rPr>
              <a:t>Official_unpak</a:t>
            </a:r>
            <a:endParaRPr lang="id-ID" dirty="0">
              <a:solidFill>
                <a:schemeClr val="bg1"/>
              </a:solidFill>
              <a:latin typeface="Montserrat Black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4BABE9-05DE-F95E-489C-8D1BEB4B9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5281" y="436073"/>
            <a:ext cx="609600" cy="609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1A0057-AC2E-7384-8FB7-2F5BDF875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940" y="438328"/>
            <a:ext cx="609600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8C71D9-00C9-5CF9-8EF1-A9675E203A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42" y="410610"/>
            <a:ext cx="609600" cy="609600"/>
          </a:xfrm>
          <a:prstGeom prst="rect">
            <a:avLst/>
          </a:prstGeom>
        </p:spPr>
      </p:pic>
      <p:sp>
        <p:nvSpPr>
          <p:cNvPr id="19" name="Google Shape;169;p26">
            <a:extLst>
              <a:ext uri="{FF2B5EF4-FFF2-40B4-BE49-F238E27FC236}">
                <a16:creationId xmlns:a16="http://schemas.microsoft.com/office/drawing/2014/main" id="{9A09ADFB-2F73-D9A3-58DA-61BBC8547857}"/>
              </a:ext>
            </a:extLst>
          </p:cNvPr>
          <p:cNvSpPr txBox="1">
            <a:spLocks/>
          </p:cNvSpPr>
          <p:nvPr/>
        </p:nvSpPr>
        <p:spPr>
          <a:xfrm>
            <a:off x="3665594" y="1064111"/>
            <a:ext cx="2108973" cy="44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Universitas Pakuan</a:t>
            </a:r>
          </a:p>
        </p:txBody>
      </p:sp>
      <p:sp>
        <p:nvSpPr>
          <p:cNvPr id="21" name="Google Shape;169;p26">
            <a:extLst>
              <a:ext uri="{FF2B5EF4-FFF2-40B4-BE49-F238E27FC236}">
                <a16:creationId xmlns:a16="http://schemas.microsoft.com/office/drawing/2014/main" id="{A6302580-1FE7-8249-035E-59074C9A8B01}"/>
              </a:ext>
            </a:extLst>
          </p:cNvPr>
          <p:cNvSpPr txBox="1">
            <a:spLocks/>
          </p:cNvSpPr>
          <p:nvPr/>
        </p:nvSpPr>
        <p:spPr>
          <a:xfrm>
            <a:off x="5838288" y="1064111"/>
            <a:ext cx="1471507" cy="44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UNPAK TV</a:t>
            </a:r>
          </a:p>
        </p:txBody>
      </p:sp>
      <p:sp>
        <p:nvSpPr>
          <p:cNvPr id="23" name="Google Shape;169;p26">
            <a:extLst>
              <a:ext uri="{FF2B5EF4-FFF2-40B4-BE49-F238E27FC236}">
                <a16:creationId xmlns:a16="http://schemas.microsoft.com/office/drawing/2014/main" id="{D3D9A521-9E9C-46DD-BC4E-30683CECD20C}"/>
              </a:ext>
            </a:extLst>
          </p:cNvPr>
          <p:cNvSpPr txBox="1">
            <a:spLocks/>
          </p:cNvSpPr>
          <p:nvPr/>
        </p:nvSpPr>
        <p:spPr>
          <a:xfrm>
            <a:off x="7110806" y="1057286"/>
            <a:ext cx="2108973" cy="44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6285-5111-1980</a:t>
            </a:r>
          </a:p>
        </p:txBody>
      </p:sp>
      <p:sp>
        <p:nvSpPr>
          <p:cNvPr id="28" name="Google Shape;169;p26">
            <a:extLst>
              <a:ext uri="{FF2B5EF4-FFF2-40B4-BE49-F238E27FC236}">
                <a16:creationId xmlns:a16="http://schemas.microsoft.com/office/drawing/2014/main" id="{A292FC20-CA91-CB16-2F9A-19B22EBE1175}"/>
              </a:ext>
            </a:extLst>
          </p:cNvPr>
          <p:cNvSpPr txBox="1">
            <a:spLocks/>
          </p:cNvSpPr>
          <p:nvPr/>
        </p:nvSpPr>
        <p:spPr>
          <a:xfrm>
            <a:off x="-200043" y="1035990"/>
            <a:ext cx="2108973" cy="44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 err="1">
                <a:solidFill>
                  <a:schemeClr val="bg1"/>
                </a:solidFill>
                <a:latin typeface="Montserrat Black" pitchFamily="2" charset="0"/>
              </a:rPr>
              <a:t>unpak.ac.id</a:t>
            </a:r>
            <a:endParaRPr lang="id-ID" dirty="0">
              <a:solidFill>
                <a:schemeClr val="bg1"/>
              </a:solidFill>
              <a:latin typeface="Montserrat Black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F9042A-590C-6186-FC57-43DBE5AFDA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871" y="406155"/>
            <a:ext cx="635000" cy="635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>
            <a:spLocks noGrp="1"/>
          </p:cNvSpPr>
          <p:nvPr>
            <p:ph type="ctrTitle" idx="13"/>
          </p:nvPr>
        </p:nvSpPr>
        <p:spPr>
          <a:xfrm>
            <a:off x="2657074" y="426045"/>
            <a:ext cx="3829827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  <a:latin typeface="Montserrat Black" pitchFamily="2" charset="0"/>
              </a:rPr>
              <a:t>AKTIVITAS AKADEMIK MAHASISWA UNIVERSITAS PAKUAN</a:t>
            </a:r>
            <a:endParaRPr dirty="0">
              <a:solidFill>
                <a:schemeClr val="lt1"/>
              </a:solidFill>
              <a:latin typeface="Montserrat Black" pitchFamily="2" charset="0"/>
            </a:endParaRPr>
          </a:p>
        </p:txBody>
      </p:sp>
      <p:cxnSp>
        <p:nvCxnSpPr>
          <p:cNvPr id="126" name="Google Shape;126;p23"/>
          <p:cNvCxnSpPr/>
          <p:nvPr/>
        </p:nvCxnSpPr>
        <p:spPr>
          <a:xfrm>
            <a:off x="5871225" y="21472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7" name="Google Shape;127;p23"/>
          <p:cNvCxnSpPr/>
          <p:nvPr/>
        </p:nvCxnSpPr>
        <p:spPr>
          <a:xfrm>
            <a:off x="3249525" y="21472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8" name="Google Shape;128;p23"/>
          <p:cNvSpPr txBox="1">
            <a:spLocks noGrp="1"/>
          </p:cNvSpPr>
          <p:nvPr>
            <p:ph type="ctrTitle"/>
          </p:nvPr>
        </p:nvSpPr>
        <p:spPr>
          <a:xfrm>
            <a:off x="115208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SIMAK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ctrTitle" idx="3"/>
          </p:nvPr>
        </p:nvSpPr>
        <p:spPr>
          <a:xfrm>
            <a:off x="377383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d-ID" dirty="0"/>
              <a:t>SIUP DAN VA-BNI</a:t>
            </a:r>
            <a:endParaRPr dirty="0"/>
          </a:p>
        </p:txBody>
      </p:sp>
      <p:sp>
        <p:nvSpPr>
          <p:cNvPr id="130" name="Google Shape;130;p23"/>
          <p:cNvSpPr txBox="1">
            <a:spLocks noGrp="1"/>
          </p:cNvSpPr>
          <p:nvPr>
            <p:ph type="ctrTitle" idx="5"/>
          </p:nvPr>
        </p:nvSpPr>
        <p:spPr>
          <a:xfrm>
            <a:off x="6448876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/>
              <a:t>LMS</a:t>
            </a:r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967738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SISTEM INFORMASI AKADEMIK</a:t>
            </a:r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14"/>
          </p:nvPr>
        </p:nvSpPr>
        <p:spPr>
          <a:xfrm>
            <a:off x="157583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33" name="Google Shape;133;p23"/>
          <p:cNvSpPr txBox="1">
            <a:spLocks noGrp="1"/>
          </p:cNvSpPr>
          <p:nvPr>
            <p:ph type="subTitle" idx="2"/>
          </p:nvPr>
        </p:nvSpPr>
        <p:spPr>
          <a:xfrm>
            <a:off x="3589500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SISTEM INFORMASI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UNIVERSITAS PAKUAN DAN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PORTAL PEMBAYARAN</a:t>
            </a:r>
            <a:endParaRPr dirty="0"/>
          </a:p>
        </p:txBody>
      </p:sp>
      <p:sp>
        <p:nvSpPr>
          <p:cNvPr id="134" name="Google Shape;134;p23"/>
          <p:cNvSpPr txBox="1">
            <a:spLocks noGrp="1"/>
          </p:cNvSpPr>
          <p:nvPr>
            <p:ph type="title" idx="15"/>
          </p:nvPr>
        </p:nvSpPr>
        <p:spPr>
          <a:xfrm>
            <a:off x="419761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02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35" name="Google Shape;135;p23"/>
          <p:cNvSpPr txBox="1">
            <a:spLocks noGrp="1"/>
          </p:cNvSpPr>
          <p:nvPr>
            <p:ph type="subTitle" idx="4"/>
          </p:nvPr>
        </p:nvSpPr>
        <p:spPr>
          <a:xfrm>
            <a:off x="6264526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LEARNING MANAGEMENT SYSTEM UNIVERSITAS PAKUAN</a:t>
            </a:r>
          </a:p>
        </p:txBody>
      </p:sp>
      <p:sp>
        <p:nvSpPr>
          <p:cNvPr id="136" name="Google Shape;136;p23"/>
          <p:cNvSpPr txBox="1">
            <a:spLocks noGrp="1"/>
          </p:cNvSpPr>
          <p:nvPr>
            <p:ph type="title" idx="16"/>
          </p:nvPr>
        </p:nvSpPr>
        <p:spPr>
          <a:xfrm>
            <a:off x="6872626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03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6"/>
          </p:nvPr>
        </p:nvSpPr>
        <p:spPr>
          <a:xfrm>
            <a:off x="2271011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EMAIL AKADEMIK UNIVERSITAS</a:t>
            </a:r>
          </a:p>
        </p:txBody>
      </p:sp>
      <p:sp>
        <p:nvSpPr>
          <p:cNvPr id="138" name="Google Shape;138;p23"/>
          <p:cNvSpPr txBox="1">
            <a:spLocks noGrp="1"/>
          </p:cNvSpPr>
          <p:nvPr>
            <p:ph type="ctrTitle" idx="7"/>
          </p:nvPr>
        </p:nvSpPr>
        <p:spPr>
          <a:xfrm>
            <a:off x="2455361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d-ID" dirty="0"/>
              <a:t>EMAIL AKADEMIK</a:t>
            </a:r>
            <a:endParaRPr dirty="0"/>
          </a:p>
        </p:txBody>
      </p:sp>
      <p:sp>
        <p:nvSpPr>
          <p:cNvPr id="139" name="Google Shape;139;p23"/>
          <p:cNvSpPr txBox="1">
            <a:spLocks noGrp="1"/>
          </p:cNvSpPr>
          <p:nvPr>
            <p:ph type="title" idx="17"/>
          </p:nvPr>
        </p:nvSpPr>
        <p:spPr>
          <a:xfrm>
            <a:off x="2879111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04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40" name="Google Shape;140;p23"/>
          <p:cNvSpPr txBox="1">
            <a:spLocks noGrp="1"/>
          </p:cNvSpPr>
          <p:nvPr>
            <p:ph type="subTitle" idx="8"/>
          </p:nvPr>
        </p:nvSpPr>
        <p:spPr>
          <a:xfrm>
            <a:off x="4892774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LAYANAN INTERNET MAHASISWA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UNIVERSITAS PAKUAN</a:t>
            </a:r>
            <a:endParaRPr dirty="0"/>
          </a:p>
        </p:txBody>
      </p:sp>
      <p:sp>
        <p:nvSpPr>
          <p:cNvPr id="141" name="Google Shape;141;p23"/>
          <p:cNvSpPr txBox="1">
            <a:spLocks noGrp="1"/>
          </p:cNvSpPr>
          <p:nvPr>
            <p:ph type="ctrTitle" idx="9"/>
          </p:nvPr>
        </p:nvSpPr>
        <p:spPr>
          <a:xfrm>
            <a:off x="5077124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/>
              <a:t>LAYANAN INTERNET</a:t>
            </a:r>
          </a:p>
        </p:txBody>
      </p:sp>
      <p:sp>
        <p:nvSpPr>
          <p:cNvPr id="142" name="Google Shape;142;p23"/>
          <p:cNvSpPr txBox="1">
            <a:spLocks noGrp="1"/>
          </p:cNvSpPr>
          <p:nvPr>
            <p:ph type="title" idx="18"/>
          </p:nvPr>
        </p:nvSpPr>
        <p:spPr>
          <a:xfrm>
            <a:off x="5500879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05</a:t>
            </a:r>
            <a:endParaRPr dirty="0">
              <a:solidFill>
                <a:schemeClr val="lt1"/>
              </a:solidFill>
            </a:endParaRPr>
          </a:p>
        </p:txBody>
      </p:sp>
      <p:cxnSp>
        <p:nvCxnSpPr>
          <p:cNvPr id="143" name="Google Shape;143;p23"/>
          <p:cNvCxnSpPr/>
          <p:nvPr/>
        </p:nvCxnSpPr>
        <p:spPr>
          <a:xfrm>
            <a:off x="4572025" y="35188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23"/>
          <p:cNvSpPr/>
          <p:nvPr/>
        </p:nvSpPr>
        <p:spPr>
          <a:xfrm rot="899825">
            <a:off x="-1428364" y="3728917"/>
            <a:ext cx="2950497" cy="2316666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9DF081B-4AF6-8D2E-8D9F-1AA6DE22BE35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Google Shape;132;p23">
            <a:extLst>
              <a:ext uri="{FF2B5EF4-FFF2-40B4-BE49-F238E27FC236}">
                <a16:creationId xmlns:a16="http://schemas.microsoft.com/office/drawing/2014/main" id="{748A2507-A947-B5E6-E7C2-F9B30CDEEE73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1</a:t>
            </a:r>
            <a:endParaRPr lang="en" sz="2400" dirty="0"/>
          </a:p>
        </p:txBody>
      </p:sp>
      <p:sp>
        <p:nvSpPr>
          <p:cNvPr id="5" name="Google Shape;144;p23">
            <a:extLst>
              <a:ext uri="{FF2B5EF4-FFF2-40B4-BE49-F238E27FC236}">
                <a16:creationId xmlns:a16="http://schemas.microsoft.com/office/drawing/2014/main" id="{31E4CD6C-22F4-8BF1-336F-D7167C18A0D2}"/>
              </a:ext>
            </a:extLst>
          </p:cNvPr>
          <p:cNvSpPr/>
          <p:nvPr/>
        </p:nvSpPr>
        <p:spPr>
          <a:xfrm rot="899825">
            <a:off x="-1275964" y="3881317"/>
            <a:ext cx="2950497" cy="2316666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: Diagonal Corners Snipped 163">
            <a:extLst>
              <a:ext uri="{FF2B5EF4-FFF2-40B4-BE49-F238E27FC236}">
                <a16:creationId xmlns:a16="http://schemas.microsoft.com/office/drawing/2014/main" id="{43070206-40D5-AA63-F664-5F60707E9B04}"/>
              </a:ext>
            </a:extLst>
          </p:cNvPr>
          <p:cNvSpPr/>
          <p:nvPr/>
        </p:nvSpPr>
        <p:spPr>
          <a:xfrm>
            <a:off x="5172635" y="1296454"/>
            <a:ext cx="2756692" cy="756985"/>
          </a:xfrm>
          <a:prstGeom prst="snip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2" name="Rectangle: Diagonal Corners Snipped 161">
            <a:extLst>
              <a:ext uri="{FF2B5EF4-FFF2-40B4-BE49-F238E27FC236}">
                <a16:creationId xmlns:a16="http://schemas.microsoft.com/office/drawing/2014/main" id="{EBB3070B-041F-B956-1D2F-F3D21EC3E191}"/>
              </a:ext>
            </a:extLst>
          </p:cNvPr>
          <p:cNvSpPr/>
          <p:nvPr/>
        </p:nvSpPr>
        <p:spPr>
          <a:xfrm>
            <a:off x="5172635" y="2428750"/>
            <a:ext cx="2107973" cy="614379"/>
          </a:xfrm>
          <a:prstGeom prst="snip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0" name="Rectangle: Diagonal Corners Snipped 159">
            <a:extLst>
              <a:ext uri="{FF2B5EF4-FFF2-40B4-BE49-F238E27FC236}">
                <a16:creationId xmlns:a16="http://schemas.microsoft.com/office/drawing/2014/main" id="{96D72A29-F77C-8884-BF18-C7E3883347D3}"/>
              </a:ext>
            </a:extLst>
          </p:cNvPr>
          <p:cNvSpPr/>
          <p:nvPr/>
        </p:nvSpPr>
        <p:spPr>
          <a:xfrm>
            <a:off x="5172635" y="4360111"/>
            <a:ext cx="1860550" cy="614379"/>
          </a:xfrm>
          <a:prstGeom prst="snip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Google Shape;168;p26"/>
          <p:cNvSpPr/>
          <p:nvPr/>
        </p:nvSpPr>
        <p:spPr>
          <a:xfrm rot="-4500033">
            <a:off x="-1273432" y="3070398"/>
            <a:ext cx="3262617" cy="1970242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6"/>
          <p:cNvSpPr/>
          <p:nvPr/>
        </p:nvSpPr>
        <p:spPr>
          <a:xfrm rot="5400000">
            <a:off x="7282972" y="-391616"/>
            <a:ext cx="3262631" cy="1970235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778866-A99B-A106-8590-AB7C18C53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6320" y="1536559"/>
            <a:ext cx="2803847" cy="25712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Google Shape;172;p26">
            <a:extLst>
              <a:ext uri="{FF2B5EF4-FFF2-40B4-BE49-F238E27FC236}">
                <a16:creationId xmlns:a16="http://schemas.microsoft.com/office/drawing/2014/main" id="{017AB1C2-358D-2D7F-FA6F-9AFAEF278AB9}"/>
              </a:ext>
            </a:extLst>
          </p:cNvPr>
          <p:cNvSpPr/>
          <p:nvPr/>
        </p:nvSpPr>
        <p:spPr>
          <a:xfrm rot="5400000">
            <a:off x="3037631" y="-5053772"/>
            <a:ext cx="3068740" cy="914400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9" name="Google Shape;169;p26"/>
          <p:cNvSpPr txBox="1">
            <a:spLocks noGrp="1"/>
          </p:cNvSpPr>
          <p:nvPr>
            <p:ph type="ctrTitle"/>
          </p:nvPr>
        </p:nvSpPr>
        <p:spPr>
          <a:xfrm>
            <a:off x="2489699" y="115003"/>
            <a:ext cx="4164601" cy="4451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>
                <a:solidFill>
                  <a:schemeClr val="bg1"/>
                </a:solidFill>
                <a:latin typeface="Montserrat Black" pitchFamily="2" charset="0"/>
              </a:rPr>
              <a:t>SISTEM INFORMASI AKADEMIK </a:t>
            </a:r>
            <a:br>
              <a:rPr lang="id-ID" sz="1600" dirty="0">
                <a:solidFill>
                  <a:schemeClr val="bg1"/>
                </a:solidFill>
                <a:latin typeface="Montserrat Black" pitchFamily="2" charset="0"/>
              </a:rPr>
            </a:br>
            <a:r>
              <a:rPr lang="id-ID" sz="1600" dirty="0">
                <a:solidFill>
                  <a:schemeClr val="bg1"/>
                </a:solidFill>
                <a:latin typeface="Montserrat Black" pitchFamily="2" charset="0"/>
              </a:rPr>
              <a:t>( simak.unpak.ac.id )</a:t>
            </a:r>
          </a:p>
        </p:txBody>
      </p:sp>
      <p:grpSp>
        <p:nvGrpSpPr>
          <p:cNvPr id="141" name="Google Shape;551;p46">
            <a:extLst>
              <a:ext uri="{FF2B5EF4-FFF2-40B4-BE49-F238E27FC236}">
                <a16:creationId xmlns:a16="http://schemas.microsoft.com/office/drawing/2014/main" id="{675934BD-3978-36BA-07FB-C9B5FDEA2A9A}"/>
              </a:ext>
            </a:extLst>
          </p:cNvPr>
          <p:cNvGrpSpPr/>
          <p:nvPr/>
        </p:nvGrpSpPr>
        <p:grpSpPr>
          <a:xfrm rot="10800000" flipH="1">
            <a:off x="4957559" y="1059852"/>
            <a:ext cx="1179817" cy="294212"/>
            <a:chOff x="4373338" y="3663454"/>
            <a:chExt cx="448629" cy="111875"/>
          </a:xfrm>
          <a:solidFill>
            <a:schemeClr val="tx2"/>
          </a:solidFill>
        </p:grpSpPr>
        <p:sp>
          <p:nvSpPr>
            <p:cNvPr id="142" name="Google Shape;552;p46">
              <a:extLst>
                <a:ext uri="{FF2B5EF4-FFF2-40B4-BE49-F238E27FC236}">
                  <a16:creationId xmlns:a16="http://schemas.microsoft.com/office/drawing/2014/main" id="{43FAE48A-67B5-BAD6-498C-8DAFD7FBAC35}"/>
                </a:ext>
              </a:extLst>
            </p:cNvPr>
            <p:cNvSpPr/>
            <p:nvPr/>
          </p:nvSpPr>
          <p:spPr>
            <a:xfrm>
              <a:off x="4373338" y="3663454"/>
              <a:ext cx="448629" cy="111875"/>
            </a:xfrm>
            <a:custGeom>
              <a:avLst/>
              <a:gdLst/>
              <a:ahLst/>
              <a:cxnLst/>
              <a:rect l="l" t="t" r="r" b="b"/>
              <a:pathLst>
                <a:path w="19396" h="4475" extrusionOk="0">
                  <a:moveTo>
                    <a:pt x="2907" y="1"/>
                  </a:moveTo>
                  <a:cubicBezTo>
                    <a:pt x="1039" y="1"/>
                    <a:pt x="1" y="2236"/>
                    <a:pt x="1263" y="3614"/>
                  </a:cubicBezTo>
                  <a:cubicBezTo>
                    <a:pt x="1292" y="3643"/>
                    <a:pt x="1321" y="3672"/>
                    <a:pt x="1350" y="3708"/>
                  </a:cubicBezTo>
                  <a:cubicBezTo>
                    <a:pt x="1856" y="4214"/>
                    <a:pt x="2526" y="4474"/>
                    <a:pt x="3201" y="4474"/>
                  </a:cubicBezTo>
                  <a:cubicBezTo>
                    <a:pt x="3737" y="4474"/>
                    <a:pt x="4276" y="4310"/>
                    <a:pt x="4739" y="3975"/>
                  </a:cubicBezTo>
                  <a:lnTo>
                    <a:pt x="14325" y="3975"/>
                  </a:lnTo>
                  <a:cubicBezTo>
                    <a:pt x="15399" y="3975"/>
                    <a:pt x="16424" y="3549"/>
                    <a:pt x="17188" y="2792"/>
                  </a:cubicBezTo>
                  <a:lnTo>
                    <a:pt x="19056" y="917"/>
                  </a:lnTo>
                  <a:cubicBezTo>
                    <a:pt x="19395" y="585"/>
                    <a:pt x="19157" y="8"/>
                    <a:pt x="18681" y="8"/>
                  </a:cubicBezTo>
                  <a:lnTo>
                    <a:pt x="29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553;p46">
              <a:extLst>
                <a:ext uri="{FF2B5EF4-FFF2-40B4-BE49-F238E27FC236}">
                  <a16:creationId xmlns:a16="http://schemas.microsoft.com/office/drawing/2014/main" id="{00D4A2FA-3146-73C2-C647-0AB4910BFB12}"/>
                </a:ext>
              </a:extLst>
            </p:cNvPr>
            <p:cNvSpPr/>
            <p:nvPr/>
          </p:nvSpPr>
          <p:spPr>
            <a:xfrm>
              <a:off x="4403100" y="3680863"/>
              <a:ext cx="83875" cy="75800"/>
            </a:xfrm>
            <a:custGeom>
              <a:avLst/>
              <a:gdLst/>
              <a:ahLst/>
              <a:cxnLst/>
              <a:rect l="l" t="t" r="r" b="b"/>
              <a:pathLst>
                <a:path w="3355" h="3032" extrusionOk="0">
                  <a:moveTo>
                    <a:pt x="1681" y="1"/>
                  </a:moveTo>
                  <a:cubicBezTo>
                    <a:pt x="1553" y="1"/>
                    <a:pt x="1422" y="17"/>
                    <a:pt x="1292" y="52"/>
                  </a:cubicBezTo>
                  <a:cubicBezTo>
                    <a:pt x="484" y="261"/>
                    <a:pt x="0" y="1091"/>
                    <a:pt x="210" y="1898"/>
                  </a:cubicBezTo>
                  <a:cubicBezTo>
                    <a:pt x="385" y="2577"/>
                    <a:pt x="999" y="3032"/>
                    <a:pt x="1669" y="3032"/>
                  </a:cubicBezTo>
                  <a:cubicBezTo>
                    <a:pt x="1797" y="3032"/>
                    <a:pt x="1927" y="3015"/>
                    <a:pt x="2056" y="2980"/>
                  </a:cubicBezTo>
                  <a:cubicBezTo>
                    <a:pt x="2871" y="2771"/>
                    <a:pt x="3354" y="1942"/>
                    <a:pt x="3145" y="1134"/>
                  </a:cubicBezTo>
                  <a:cubicBezTo>
                    <a:pt x="2963" y="456"/>
                    <a:pt x="2354" y="1"/>
                    <a:pt x="168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0" name="Google Shape;180;p26">
            <a:extLst>
              <a:ext uri="{FF2B5EF4-FFF2-40B4-BE49-F238E27FC236}">
                <a16:creationId xmlns:a16="http://schemas.microsoft.com/office/drawing/2014/main" id="{702D5ED8-B818-CE0D-6AF4-17F7F93987D3}"/>
              </a:ext>
            </a:extLst>
          </p:cNvPr>
          <p:cNvSpPr txBox="1">
            <a:spLocks/>
          </p:cNvSpPr>
          <p:nvPr/>
        </p:nvSpPr>
        <p:spPr>
          <a:xfrm flipH="1">
            <a:off x="5124960" y="1077574"/>
            <a:ext cx="10371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id-ID" sz="1000" dirty="0">
                <a:solidFill>
                  <a:schemeClr val="bg1"/>
                </a:solidFill>
              </a:rPr>
              <a:t>ID SIMAK</a:t>
            </a:r>
          </a:p>
        </p:txBody>
      </p:sp>
      <p:sp>
        <p:nvSpPr>
          <p:cNvPr id="21" name="Google Shape;181;p26">
            <a:extLst>
              <a:ext uri="{FF2B5EF4-FFF2-40B4-BE49-F238E27FC236}">
                <a16:creationId xmlns:a16="http://schemas.microsoft.com/office/drawing/2014/main" id="{636804A7-6403-078B-710F-266CE2CD2712}"/>
              </a:ext>
            </a:extLst>
          </p:cNvPr>
          <p:cNvSpPr txBox="1">
            <a:spLocks/>
          </p:cNvSpPr>
          <p:nvPr/>
        </p:nvSpPr>
        <p:spPr>
          <a:xfrm flipH="1">
            <a:off x="5248627" y="1396984"/>
            <a:ext cx="2803845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dirty="0">
                <a:solidFill>
                  <a:schemeClr val="bg1"/>
                </a:solidFill>
              </a:rPr>
              <a:t>USERNAME : NPM (065120701)</a:t>
            </a:r>
          </a:p>
          <a:p>
            <a:pPr marL="0" indent="0" algn="l">
              <a:lnSpc>
                <a:spcPct val="150000"/>
              </a:lnSpc>
            </a:pPr>
            <a:r>
              <a:rPr lang="id-ID" dirty="0">
                <a:solidFill>
                  <a:schemeClr val="bg1"/>
                </a:solidFill>
              </a:rPr>
              <a:t>PASSWORD : NPM + 2 DIGIT TGL LAHIR (065120701</a:t>
            </a:r>
            <a:r>
              <a:rPr lang="id-ID" b="1" dirty="0">
                <a:solidFill>
                  <a:schemeClr val="bg1"/>
                </a:solidFill>
              </a:rPr>
              <a:t>10)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3" name="Google Shape;181;p26">
            <a:extLst>
              <a:ext uri="{FF2B5EF4-FFF2-40B4-BE49-F238E27FC236}">
                <a16:creationId xmlns:a16="http://schemas.microsoft.com/office/drawing/2014/main" id="{3A8BD7B5-80DB-47BC-35AD-44BD138C3290}"/>
              </a:ext>
            </a:extLst>
          </p:cNvPr>
          <p:cNvSpPr txBox="1">
            <a:spLocks/>
          </p:cNvSpPr>
          <p:nvPr/>
        </p:nvSpPr>
        <p:spPr>
          <a:xfrm flipH="1">
            <a:off x="5218512" y="2525272"/>
            <a:ext cx="2176834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000" dirty="0">
                <a:solidFill>
                  <a:schemeClr val="bg1"/>
                </a:solidFill>
              </a:rPr>
              <a:t>KARTU RENCANA STUDI ONLINE </a:t>
            </a:r>
          </a:p>
        </p:txBody>
      </p:sp>
      <p:sp>
        <p:nvSpPr>
          <p:cNvPr id="157" name="Google Shape;181;p26">
            <a:extLst>
              <a:ext uri="{FF2B5EF4-FFF2-40B4-BE49-F238E27FC236}">
                <a16:creationId xmlns:a16="http://schemas.microsoft.com/office/drawing/2014/main" id="{019D4E8C-9CDF-924E-9B4A-6A1B62FD4A83}"/>
              </a:ext>
            </a:extLst>
          </p:cNvPr>
          <p:cNvSpPr txBox="1">
            <a:spLocks/>
          </p:cNvSpPr>
          <p:nvPr/>
        </p:nvSpPr>
        <p:spPr>
          <a:xfrm flipH="1">
            <a:off x="5218512" y="4463015"/>
            <a:ext cx="2176834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100" dirty="0">
                <a:solidFill>
                  <a:schemeClr val="bg1"/>
                </a:solidFill>
              </a:rPr>
              <a:t>IDENTITAS SIMAK &amp; PDDIKTI</a:t>
            </a:r>
            <a:endParaRPr lang="en-US" sz="1100" b="1" dirty="0">
              <a:solidFill>
                <a:schemeClr val="bg1"/>
              </a:solidFill>
            </a:endParaRPr>
          </a:p>
        </p:txBody>
      </p:sp>
      <p:grpSp>
        <p:nvGrpSpPr>
          <p:cNvPr id="165" name="Google Shape;551;p46">
            <a:extLst>
              <a:ext uri="{FF2B5EF4-FFF2-40B4-BE49-F238E27FC236}">
                <a16:creationId xmlns:a16="http://schemas.microsoft.com/office/drawing/2014/main" id="{738BCEA2-F65F-AF9A-BFBF-23D358B6EF5F}"/>
              </a:ext>
            </a:extLst>
          </p:cNvPr>
          <p:cNvGrpSpPr/>
          <p:nvPr/>
        </p:nvGrpSpPr>
        <p:grpSpPr>
          <a:xfrm rot="10800000" flipH="1">
            <a:off x="4957559" y="2205144"/>
            <a:ext cx="1179817" cy="294212"/>
            <a:chOff x="4373338" y="3663454"/>
            <a:chExt cx="448629" cy="111875"/>
          </a:xfrm>
          <a:solidFill>
            <a:schemeClr val="tx2"/>
          </a:solidFill>
        </p:grpSpPr>
        <p:sp>
          <p:nvSpPr>
            <p:cNvPr id="166" name="Google Shape;552;p46">
              <a:extLst>
                <a:ext uri="{FF2B5EF4-FFF2-40B4-BE49-F238E27FC236}">
                  <a16:creationId xmlns:a16="http://schemas.microsoft.com/office/drawing/2014/main" id="{FDB656B6-4C3A-0025-65B9-FD06F5AEB856}"/>
                </a:ext>
              </a:extLst>
            </p:cNvPr>
            <p:cNvSpPr/>
            <p:nvPr/>
          </p:nvSpPr>
          <p:spPr>
            <a:xfrm>
              <a:off x="4373338" y="3663454"/>
              <a:ext cx="448629" cy="111875"/>
            </a:xfrm>
            <a:custGeom>
              <a:avLst/>
              <a:gdLst/>
              <a:ahLst/>
              <a:cxnLst/>
              <a:rect l="l" t="t" r="r" b="b"/>
              <a:pathLst>
                <a:path w="19396" h="4475" extrusionOk="0">
                  <a:moveTo>
                    <a:pt x="2907" y="1"/>
                  </a:moveTo>
                  <a:cubicBezTo>
                    <a:pt x="1039" y="1"/>
                    <a:pt x="1" y="2236"/>
                    <a:pt x="1263" y="3614"/>
                  </a:cubicBezTo>
                  <a:cubicBezTo>
                    <a:pt x="1292" y="3643"/>
                    <a:pt x="1321" y="3672"/>
                    <a:pt x="1350" y="3708"/>
                  </a:cubicBezTo>
                  <a:cubicBezTo>
                    <a:pt x="1856" y="4214"/>
                    <a:pt x="2526" y="4474"/>
                    <a:pt x="3201" y="4474"/>
                  </a:cubicBezTo>
                  <a:cubicBezTo>
                    <a:pt x="3737" y="4474"/>
                    <a:pt x="4276" y="4310"/>
                    <a:pt x="4739" y="3975"/>
                  </a:cubicBezTo>
                  <a:lnTo>
                    <a:pt x="14325" y="3975"/>
                  </a:lnTo>
                  <a:cubicBezTo>
                    <a:pt x="15399" y="3975"/>
                    <a:pt x="16424" y="3549"/>
                    <a:pt x="17188" y="2792"/>
                  </a:cubicBezTo>
                  <a:lnTo>
                    <a:pt x="19056" y="917"/>
                  </a:lnTo>
                  <a:cubicBezTo>
                    <a:pt x="19395" y="585"/>
                    <a:pt x="19157" y="8"/>
                    <a:pt x="18681" y="8"/>
                  </a:cubicBezTo>
                  <a:lnTo>
                    <a:pt x="29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553;p46">
              <a:extLst>
                <a:ext uri="{FF2B5EF4-FFF2-40B4-BE49-F238E27FC236}">
                  <a16:creationId xmlns:a16="http://schemas.microsoft.com/office/drawing/2014/main" id="{63A73057-52CB-AC0E-547D-387F33837C5D}"/>
                </a:ext>
              </a:extLst>
            </p:cNvPr>
            <p:cNvSpPr/>
            <p:nvPr/>
          </p:nvSpPr>
          <p:spPr>
            <a:xfrm>
              <a:off x="4403100" y="3680863"/>
              <a:ext cx="83875" cy="75800"/>
            </a:xfrm>
            <a:custGeom>
              <a:avLst/>
              <a:gdLst/>
              <a:ahLst/>
              <a:cxnLst/>
              <a:rect l="l" t="t" r="r" b="b"/>
              <a:pathLst>
                <a:path w="3355" h="3032" extrusionOk="0">
                  <a:moveTo>
                    <a:pt x="1681" y="1"/>
                  </a:moveTo>
                  <a:cubicBezTo>
                    <a:pt x="1553" y="1"/>
                    <a:pt x="1422" y="17"/>
                    <a:pt x="1292" y="52"/>
                  </a:cubicBezTo>
                  <a:cubicBezTo>
                    <a:pt x="484" y="261"/>
                    <a:pt x="0" y="1091"/>
                    <a:pt x="210" y="1898"/>
                  </a:cubicBezTo>
                  <a:cubicBezTo>
                    <a:pt x="385" y="2577"/>
                    <a:pt x="999" y="3032"/>
                    <a:pt x="1669" y="3032"/>
                  </a:cubicBezTo>
                  <a:cubicBezTo>
                    <a:pt x="1797" y="3032"/>
                    <a:pt x="1927" y="3015"/>
                    <a:pt x="2056" y="2980"/>
                  </a:cubicBezTo>
                  <a:cubicBezTo>
                    <a:pt x="2871" y="2771"/>
                    <a:pt x="3354" y="1942"/>
                    <a:pt x="3145" y="1134"/>
                  </a:cubicBezTo>
                  <a:cubicBezTo>
                    <a:pt x="2963" y="456"/>
                    <a:pt x="2354" y="1"/>
                    <a:pt x="168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3" name="Google Shape;180;p26">
            <a:extLst>
              <a:ext uri="{FF2B5EF4-FFF2-40B4-BE49-F238E27FC236}">
                <a16:creationId xmlns:a16="http://schemas.microsoft.com/office/drawing/2014/main" id="{94DB8C05-7AD4-4104-43CB-95179719088D}"/>
              </a:ext>
            </a:extLst>
          </p:cNvPr>
          <p:cNvSpPr txBox="1">
            <a:spLocks/>
          </p:cNvSpPr>
          <p:nvPr/>
        </p:nvSpPr>
        <p:spPr>
          <a:xfrm flipH="1">
            <a:off x="5100276" y="2222645"/>
            <a:ext cx="10371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id-ID" sz="1000" dirty="0">
                <a:solidFill>
                  <a:schemeClr val="bg1"/>
                </a:solidFill>
              </a:rPr>
              <a:t>KRS</a:t>
            </a:r>
          </a:p>
        </p:txBody>
      </p:sp>
      <p:grpSp>
        <p:nvGrpSpPr>
          <p:cNvPr id="184" name="Google Shape;551;p46">
            <a:extLst>
              <a:ext uri="{FF2B5EF4-FFF2-40B4-BE49-F238E27FC236}">
                <a16:creationId xmlns:a16="http://schemas.microsoft.com/office/drawing/2014/main" id="{9220A947-8776-71D3-8074-689446845DFA}"/>
              </a:ext>
            </a:extLst>
          </p:cNvPr>
          <p:cNvGrpSpPr/>
          <p:nvPr/>
        </p:nvGrpSpPr>
        <p:grpSpPr>
          <a:xfrm rot="10800000" flipH="1">
            <a:off x="4957716" y="4155941"/>
            <a:ext cx="1179817" cy="294212"/>
            <a:chOff x="4373338" y="3663454"/>
            <a:chExt cx="448629" cy="111875"/>
          </a:xfrm>
          <a:solidFill>
            <a:schemeClr val="tx2"/>
          </a:solidFill>
        </p:grpSpPr>
        <p:sp>
          <p:nvSpPr>
            <p:cNvPr id="185" name="Google Shape;552;p46">
              <a:extLst>
                <a:ext uri="{FF2B5EF4-FFF2-40B4-BE49-F238E27FC236}">
                  <a16:creationId xmlns:a16="http://schemas.microsoft.com/office/drawing/2014/main" id="{0229189C-74FE-2577-3556-4C94F574CF8F}"/>
                </a:ext>
              </a:extLst>
            </p:cNvPr>
            <p:cNvSpPr/>
            <p:nvPr/>
          </p:nvSpPr>
          <p:spPr>
            <a:xfrm>
              <a:off x="4373338" y="3663454"/>
              <a:ext cx="448629" cy="111875"/>
            </a:xfrm>
            <a:custGeom>
              <a:avLst/>
              <a:gdLst/>
              <a:ahLst/>
              <a:cxnLst/>
              <a:rect l="l" t="t" r="r" b="b"/>
              <a:pathLst>
                <a:path w="19396" h="4475" extrusionOk="0">
                  <a:moveTo>
                    <a:pt x="2907" y="1"/>
                  </a:moveTo>
                  <a:cubicBezTo>
                    <a:pt x="1039" y="1"/>
                    <a:pt x="1" y="2236"/>
                    <a:pt x="1263" y="3614"/>
                  </a:cubicBezTo>
                  <a:cubicBezTo>
                    <a:pt x="1292" y="3643"/>
                    <a:pt x="1321" y="3672"/>
                    <a:pt x="1350" y="3708"/>
                  </a:cubicBezTo>
                  <a:cubicBezTo>
                    <a:pt x="1856" y="4214"/>
                    <a:pt x="2526" y="4474"/>
                    <a:pt x="3201" y="4474"/>
                  </a:cubicBezTo>
                  <a:cubicBezTo>
                    <a:pt x="3737" y="4474"/>
                    <a:pt x="4276" y="4310"/>
                    <a:pt x="4739" y="3975"/>
                  </a:cubicBezTo>
                  <a:lnTo>
                    <a:pt x="14325" y="3975"/>
                  </a:lnTo>
                  <a:cubicBezTo>
                    <a:pt x="15399" y="3975"/>
                    <a:pt x="16424" y="3549"/>
                    <a:pt x="17188" y="2792"/>
                  </a:cubicBezTo>
                  <a:lnTo>
                    <a:pt x="19056" y="917"/>
                  </a:lnTo>
                  <a:cubicBezTo>
                    <a:pt x="19395" y="585"/>
                    <a:pt x="19157" y="8"/>
                    <a:pt x="18681" y="8"/>
                  </a:cubicBezTo>
                  <a:lnTo>
                    <a:pt x="29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553;p46">
              <a:extLst>
                <a:ext uri="{FF2B5EF4-FFF2-40B4-BE49-F238E27FC236}">
                  <a16:creationId xmlns:a16="http://schemas.microsoft.com/office/drawing/2014/main" id="{139FC63F-F971-9492-9A0C-E3221A884F05}"/>
                </a:ext>
              </a:extLst>
            </p:cNvPr>
            <p:cNvSpPr/>
            <p:nvPr/>
          </p:nvSpPr>
          <p:spPr>
            <a:xfrm>
              <a:off x="4403100" y="3680863"/>
              <a:ext cx="83875" cy="75800"/>
            </a:xfrm>
            <a:custGeom>
              <a:avLst/>
              <a:gdLst/>
              <a:ahLst/>
              <a:cxnLst/>
              <a:rect l="l" t="t" r="r" b="b"/>
              <a:pathLst>
                <a:path w="3355" h="3032" extrusionOk="0">
                  <a:moveTo>
                    <a:pt x="1681" y="1"/>
                  </a:moveTo>
                  <a:cubicBezTo>
                    <a:pt x="1553" y="1"/>
                    <a:pt x="1422" y="17"/>
                    <a:pt x="1292" y="52"/>
                  </a:cubicBezTo>
                  <a:cubicBezTo>
                    <a:pt x="484" y="261"/>
                    <a:pt x="0" y="1091"/>
                    <a:pt x="210" y="1898"/>
                  </a:cubicBezTo>
                  <a:cubicBezTo>
                    <a:pt x="385" y="2577"/>
                    <a:pt x="999" y="3032"/>
                    <a:pt x="1669" y="3032"/>
                  </a:cubicBezTo>
                  <a:cubicBezTo>
                    <a:pt x="1797" y="3032"/>
                    <a:pt x="1927" y="3015"/>
                    <a:pt x="2056" y="2980"/>
                  </a:cubicBezTo>
                  <a:cubicBezTo>
                    <a:pt x="2871" y="2771"/>
                    <a:pt x="3354" y="1942"/>
                    <a:pt x="3145" y="1134"/>
                  </a:cubicBezTo>
                  <a:cubicBezTo>
                    <a:pt x="2963" y="456"/>
                    <a:pt x="2354" y="1"/>
                    <a:pt x="168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7" name="Google Shape;180;p26">
            <a:extLst>
              <a:ext uri="{FF2B5EF4-FFF2-40B4-BE49-F238E27FC236}">
                <a16:creationId xmlns:a16="http://schemas.microsoft.com/office/drawing/2014/main" id="{30FCF714-55EB-0FFA-0C74-A43D557E288A}"/>
              </a:ext>
            </a:extLst>
          </p:cNvPr>
          <p:cNvSpPr txBox="1">
            <a:spLocks/>
          </p:cNvSpPr>
          <p:nvPr/>
        </p:nvSpPr>
        <p:spPr>
          <a:xfrm flipH="1">
            <a:off x="5112417" y="4173663"/>
            <a:ext cx="10371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id-ID" sz="900" dirty="0">
                <a:solidFill>
                  <a:schemeClr val="bg1"/>
                </a:solidFill>
              </a:rPr>
              <a:t>IDENTITAS</a:t>
            </a:r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823BAB12-7992-D427-AC2B-76E47903588E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Google Shape;132;p23">
            <a:extLst>
              <a:ext uri="{FF2B5EF4-FFF2-40B4-BE49-F238E27FC236}">
                <a16:creationId xmlns:a16="http://schemas.microsoft.com/office/drawing/2014/main" id="{5DAF78C1-A598-61E1-FDF7-F02DD22948E3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2</a:t>
            </a:r>
            <a:endParaRPr lang="en" sz="2400" dirty="0"/>
          </a:p>
        </p:txBody>
      </p:sp>
      <p:sp>
        <p:nvSpPr>
          <p:cNvPr id="16" name="Rectangle: Diagonal Corners Snipped 15">
            <a:extLst>
              <a:ext uri="{FF2B5EF4-FFF2-40B4-BE49-F238E27FC236}">
                <a16:creationId xmlns:a16="http://schemas.microsoft.com/office/drawing/2014/main" id="{6C7F9BD0-256F-4DB1-7D32-50D75AD7C118}"/>
              </a:ext>
            </a:extLst>
          </p:cNvPr>
          <p:cNvSpPr/>
          <p:nvPr/>
        </p:nvSpPr>
        <p:spPr>
          <a:xfrm>
            <a:off x="5172635" y="3416055"/>
            <a:ext cx="1297438" cy="614379"/>
          </a:xfrm>
          <a:prstGeom prst="snip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Google Shape;181;p26">
            <a:extLst>
              <a:ext uri="{FF2B5EF4-FFF2-40B4-BE49-F238E27FC236}">
                <a16:creationId xmlns:a16="http://schemas.microsoft.com/office/drawing/2014/main" id="{CBA70848-5CC1-D2CA-2882-CD853314D3E9}"/>
              </a:ext>
            </a:extLst>
          </p:cNvPr>
          <p:cNvSpPr txBox="1">
            <a:spLocks/>
          </p:cNvSpPr>
          <p:nvPr/>
        </p:nvSpPr>
        <p:spPr>
          <a:xfrm flipH="1">
            <a:off x="5269110" y="3535804"/>
            <a:ext cx="2176834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100" dirty="0">
                <a:solidFill>
                  <a:schemeClr val="bg1"/>
                </a:solidFill>
              </a:rPr>
              <a:t>TRANSKRIP NILAI</a:t>
            </a:r>
            <a:endParaRPr lang="en-US" sz="1100" b="1" dirty="0">
              <a:solidFill>
                <a:schemeClr val="bg1"/>
              </a:solidFill>
            </a:endParaRPr>
          </a:p>
        </p:txBody>
      </p:sp>
      <p:grpSp>
        <p:nvGrpSpPr>
          <p:cNvPr id="18" name="Google Shape;551;p46">
            <a:extLst>
              <a:ext uri="{FF2B5EF4-FFF2-40B4-BE49-F238E27FC236}">
                <a16:creationId xmlns:a16="http://schemas.microsoft.com/office/drawing/2014/main" id="{A654B27A-C7E6-374A-F639-EDA80DABF889}"/>
              </a:ext>
            </a:extLst>
          </p:cNvPr>
          <p:cNvGrpSpPr/>
          <p:nvPr/>
        </p:nvGrpSpPr>
        <p:grpSpPr>
          <a:xfrm rot="10800000" flipH="1">
            <a:off x="4957716" y="3211885"/>
            <a:ext cx="1179817" cy="294212"/>
            <a:chOff x="4373338" y="3663454"/>
            <a:chExt cx="448629" cy="111875"/>
          </a:xfrm>
          <a:solidFill>
            <a:schemeClr val="tx2"/>
          </a:solidFill>
        </p:grpSpPr>
        <p:sp>
          <p:nvSpPr>
            <p:cNvPr id="19" name="Google Shape;552;p46">
              <a:extLst>
                <a:ext uri="{FF2B5EF4-FFF2-40B4-BE49-F238E27FC236}">
                  <a16:creationId xmlns:a16="http://schemas.microsoft.com/office/drawing/2014/main" id="{E419359E-A583-6D35-5898-F69F73EC5E5D}"/>
                </a:ext>
              </a:extLst>
            </p:cNvPr>
            <p:cNvSpPr/>
            <p:nvPr/>
          </p:nvSpPr>
          <p:spPr>
            <a:xfrm>
              <a:off x="4373338" y="3663454"/>
              <a:ext cx="448629" cy="111875"/>
            </a:xfrm>
            <a:custGeom>
              <a:avLst/>
              <a:gdLst/>
              <a:ahLst/>
              <a:cxnLst/>
              <a:rect l="l" t="t" r="r" b="b"/>
              <a:pathLst>
                <a:path w="19396" h="4475" extrusionOk="0">
                  <a:moveTo>
                    <a:pt x="2907" y="1"/>
                  </a:moveTo>
                  <a:cubicBezTo>
                    <a:pt x="1039" y="1"/>
                    <a:pt x="1" y="2236"/>
                    <a:pt x="1263" y="3614"/>
                  </a:cubicBezTo>
                  <a:cubicBezTo>
                    <a:pt x="1292" y="3643"/>
                    <a:pt x="1321" y="3672"/>
                    <a:pt x="1350" y="3708"/>
                  </a:cubicBezTo>
                  <a:cubicBezTo>
                    <a:pt x="1856" y="4214"/>
                    <a:pt x="2526" y="4474"/>
                    <a:pt x="3201" y="4474"/>
                  </a:cubicBezTo>
                  <a:cubicBezTo>
                    <a:pt x="3737" y="4474"/>
                    <a:pt x="4276" y="4310"/>
                    <a:pt x="4739" y="3975"/>
                  </a:cubicBezTo>
                  <a:lnTo>
                    <a:pt x="14325" y="3975"/>
                  </a:lnTo>
                  <a:cubicBezTo>
                    <a:pt x="15399" y="3975"/>
                    <a:pt x="16424" y="3549"/>
                    <a:pt x="17188" y="2792"/>
                  </a:cubicBezTo>
                  <a:lnTo>
                    <a:pt x="19056" y="917"/>
                  </a:lnTo>
                  <a:cubicBezTo>
                    <a:pt x="19395" y="585"/>
                    <a:pt x="19157" y="8"/>
                    <a:pt x="18681" y="8"/>
                  </a:cubicBezTo>
                  <a:lnTo>
                    <a:pt x="29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553;p46">
              <a:extLst>
                <a:ext uri="{FF2B5EF4-FFF2-40B4-BE49-F238E27FC236}">
                  <a16:creationId xmlns:a16="http://schemas.microsoft.com/office/drawing/2014/main" id="{4648D1F9-8EC1-A2FE-9C17-71E38EA83460}"/>
                </a:ext>
              </a:extLst>
            </p:cNvPr>
            <p:cNvSpPr/>
            <p:nvPr/>
          </p:nvSpPr>
          <p:spPr>
            <a:xfrm>
              <a:off x="4403100" y="3680863"/>
              <a:ext cx="83875" cy="75800"/>
            </a:xfrm>
            <a:custGeom>
              <a:avLst/>
              <a:gdLst/>
              <a:ahLst/>
              <a:cxnLst/>
              <a:rect l="l" t="t" r="r" b="b"/>
              <a:pathLst>
                <a:path w="3355" h="3032" extrusionOk="0">
                  <a:moveTo>
                    <a:pt x="1681" y="1"/>
                  </a:moveTo>
                  <a:cubicBezTo>
                    <a:pt x="1553" y="1"/>
                    <a:pt x="1422" y="17"/>
                    <a:pt x="1292" y="52"/>
                  </a:cubicBezTo>
                  <a:cubicBezTo>
                    <a:pt x="484" y="261"/>
                    <a:pt x="0" y="1091"/>
                    <a:pt x="210" y="1898"/>
                  </a:cubicBezTo>
                  <a:cubicBezTo>
                    <a:pt x="385" y="2577"/>
                    <a:pt x="999" y="3032"/>
                    <a:pt x="1669" y="3032"/>
                  </a:cubicBezTo>
                  <a:cubicBezTo>
                    <a:pt x="1797" y="3032"/>
                    <a:pt x="1927" y="3015"/>
                    <a:pt x="2056" y="2980"/>
                  </a:cubicBezTo>
                  <a:cubicBezTo>
                    <a:pt x="2871" y="2771"/>
                    <a:pt x="3354" y="1942"/>
                    <a:pt x="3145" y="1134"/>
                  </a:cubicBezTo>
                  <a:cubicBezTo>
                    <a:pt x="2963" y="456"/>
                    <a:pt x="2354" y="1"/>
                    <a:pt x="168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" name="Google Shape;180;p26">
            <a:extLst>
              <a:ext uri="{FF2B5EF4-FFF2-40B4-BE49-F238E27FC236}">
                <a16:creationId xmlns:a16="http://schemas.microsoft.com/office/drawing/2014/main" id="{A4538FF4-B151-0824-BB12-360EBC219F78}"/>
              </a:ext>
            </a:extLst>
          </p:cNvPr>
          <p:cNvSpPr txBox="1">
            <a:spLocks/>
          </p:cNvSpPr>
          <p:nvPr/>
        </p:nvSpPr>
        <p:spPr>
          <a:xfrm flipH="1">
            <a:off x="5112417" y="3229607"/>
            <a:ext cx="10371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id-ID" sz="900" dirty="0">
                <a:solidFill>
                  <a:schemeClr val="bg1"/>
                </a:solidFill>
              </a:rPr>
              <a:t>NILAI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91BBF33-45E2-592B-6073-76F057533B90}"/>
              </a:ext>
            </a:extLst>
          </p:cNvPr>
          <p:cNvSpPr/>
          <p:nvPr/>
        </p:nvSpPr>
        <p:spPr>
          <a:xfrm>
            <a:off x="5247071" y="1909038"/>
            <a:ext cx="2803845" cy="21930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Google Shape;168;p26"/>
          <p:cNvSpPr/>
          <p:nvPr/>
        </p:nvSpPr>
        <p:spPr>
          <a:xfrm rot="-4500033">
            <a:off x="-1273432" y="3070398"/>
            <a:ext cx="3262617" cy="1970242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6"/>
          <p:cNvSpPr/>
          <p:nvPr/>
        </p:nvSpPr>
        <p:spPr>
          <a:xfrm rot="5400000">
            <a:off x="7282972" y="-391616"/>
            <a:ext cx="3262631" cy="1970235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72;p26">
            <a:extLst>
              <a:ext uri="{FF2B5EF4-FFF2-40B4-BE49-F238E27FC236}">
                <a16:creationId xmlns:a16="http://schemas.microsoft.com/office/drawing/2014/main" id="{017AB1C2-358D-2D7F-FA6F-9AFAEF278AB9}"/>
              </a:ext>
            </a:extLst>
          </p:cNvPr>
          <p:cNvSpPr/>
          <p:nvPr/>
        </p:nvSpPr>
        <p:spPr>
          <a:xfrm rot="5400000">
            <a:off x="3037631" y="-5053772"/>
            <a:ext cx="3068740" cy="914400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9" name="Google Shape;169;p26"/>
          <p:cNvSpPr txBox="1">
            <a:spLocks noGrp="1"/>
          </p:cNvSpPr>
          <p:nvPr>
            <p:ph type="ctrTitle"/>
          </p:nvPr>
        </p:nvSpPr>
        <p:spPr>
          <a:xfrm>
            <a:off x="2489699" y="159453"/>
            <a:ext cx="4304801" cy="4451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SISTEM INFORMASI UNIVERSITAS PAKUAN</a:t>
            </a:r>
            <a:br>
              <a:rPr lang="id-ID" dirty="0">
                <a:solidFill>
                  <a:schemeClr val="bg1"/>
                </a:solidFill>
                <a:latin typeface="Montserrat Black" pitchFamily="2" charset="0"/>
              </a:rPr>
            </a:br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( siup.unpak.ac.id 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1D723F-D7CA-1AF3-8CBB-70CFD3755361}"/>
              </a:ext>
            </a:extLst>
          </p:cNvPr>
          <p:cNvSpPr/>
          <p:nvPr/>
        </p:nvSpPr>
        <p:spPr>
          <a:xfrm>
            <a:off x="5094671" y="1756638"/>
            <a:ext cx="2803845" cy="21930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Google Shape;181;p26">
            <a:extLst>
              <a:ext uri="{FF2B5EF4-FFF2-40B4-BE49-F238E27FC236}">
                <a16:creationId xmlns:a16="http://schemas.microsoft.com/office/drawing/2014/main" id="{636804A7-6403-078B-710F-266CE2CD2712}"/>
              </a:ext>
            </a:extLst>
          </p:cNvPr>
          <p:cNvSpPr txBox="1">
            <a:spLocks/>
          </p:cNvSpPr>
          <p:nvPr/>
        </p:nvSpPr>
        <p:spPr>
          <a:xfrm flipH="1">
            <a:off x="5279871" y="2008037"/>
            <a:ext cx="2803845" cy="182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228600" indent="-228600" algn="l">
              <a:lnSpc>
                <a:spcPct val="150000"/>
              </a:lnSpc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PEMBAYARAN SPP &amp; SKS</a:t>
            </a:r>
          </a:p>
          <a:p>
            <a:pPr marL="228600" indent="-228600" algn="l">
              <a:lnSpc>
                <a:spcPct val="150000"/>
              </a:lnSpc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PEMBAYARAN SIDANG &amp; NON-SKS</a:t>
            </a:r>
          </a:p>
          <a:p>
            <a:pPr marL="228600" indent="-228600" algn="l">
              <a:lnSpc>
                <a:spcPct val="150000"/>
              </a:lnSpc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PEMBAYARAN SEMESTER ANTARA</a:t>
            </a:r>
          </a:p>
          <a:p>
            <a:pPr marL="228600" indent="-228600" algn="l">
              <a:lnSpc>
                <a:spcPct val="150000"/>
              </a:lnSpc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AKTIVASI WIFI UNPAK</a:t>
            </a:r>
          </a:p>
          <a:p>
            <a:pPr marL="228600" indent="-228600" algn="l">
              <a:lnSpc>
                <a:spcPct val="150000"/>
              </a:lnSpc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AKTIVASI LMS UNPAK</a:t>
            </a:r>
          </a:p>
          <a:p>
            <a:pPr marL="228600" indent="-228600" algn="l">
              <a:lnSpc>
                <a:spcPct val="150000"/>
              </a:lnSpc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VA-BNI</a:t>
            </a:r>
          </a:p>
          <a:p>
            <a:pPr marL="0" indent="0" algn="l">
              <a:lnSpc>
                <a:spcPct val="150000"/>
              </a:lnSpc>
            </a:pPr>
            <a:endParaRPr lang="id-ID" b="1" dirty="0">
              <a:solidFill>
                <a:schemeClr val="bg1"/>
              </a:solidFill>
              <a:latin typeface="Montserrat Black" pitchFamily="2" charset="0"/>
            </a:endParaRPr>
          </a:p>
          <a:p>
            <a:pPr marL="228600" indent="-228600" algn="l">
              <a:lnSpc>
                <a:spcPct val="150000"/>
              </a:lnSpc>
              <a:buAutoNum type="arabicPeriod"/>
            </a:pPr>
            <a:endParaRPr lang="en-US" b="1" dirty="0">
              <a:solidFill>
                <a:schemeClr val="bg1"/>
              </a:solidFill>
              <a:latin typeface="Montserrat Black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BCA7B1-E2ED-8421-0F9A-4DA69255A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591" y="1451839"/>
            <a:ext cx="2528678" cy="27622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11" name="Google Shape;604;p46">
            <a:extLst>
              <a:ext uri="{FF2B5EF4-FFF2-40B4-BE49-F238E27FC236}">
                <a16:creationId xmlns:a16="http://schemas.microsoft.com/office/drawing/2014/main" id="{FCB53298-E2B2-10EC-924F-D4EB04A66D74}"/>
              </a:ext>
            </a:extLst>
          </p:cNvPr>
          <p:cNvGrpSpPr/>
          <p:nvPr/>
        </p:nvGrpSpPr>
        <p:grpSpPr>
          <a:xfrm>
            <a:off x="4859776" y="1497626"/>
            <a:ext cx="1396597" cy="345430"/>
            <a:chOff x="4100207" y="2107304"/>
            <a:chExt cx="510343" cy="118352"/>
          </a:xfrm>
        </p:grpSpPr>
        <p:sp>
          <p:nvSpPr>
            <p:cNvPr id="14" name="Google Shape;605;p46">
              <a:extLst>
                <a:ext uri="{FF2B5EF4-FFF2-40B4-BE49-F238E27FC236}">
                  <a16:creationId xmlns:a16="http://schemas.microsoft.com/office/drawing/2014/main" id="{575563B9-B461-E7F2-2763-3E6C09F50806}"/>
                </a:ext>
              </a:extLst>
            </p:cNvPr>
            <p:cNvSpPr/>
            <p:nvPr/>
          </p:nvSpPr>
          <p:spPr>
            <a:xfrm>
              <a:off x="4171350" y="2107375"/>
              <a:ext cx="439200" cy="118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606;p46">
              <a:extLst>
                <a:ext uri="{FF2B5EF4-FFF2-40B4-BE49-F238E27FC236}">
                  <a16:creationId xmlns:a16="http://schemas.microsoft.com/office/drawing/2014/main" id="{ED55D3AB-B8AE-8D6E-D366-4D152D00CECB}"/>
                </a:ext>
              </a:extLst>
            </p:cNvPr>
            <p:cNvSpPr/>
            <p:nvPr/>
          </p:nvSpPr>
          <p:spPr>
            <a:xfrm rot="-5400000">
              <a:off x="4132960" y="2135652"/>
              <a:ext cx="118352" cy="61655"/>
            </a:xfrm>
            <a:custGeom>
              <a:avLst/>
              <a:gdLst/>
              <a:ahLst/>
              <a:cxnLst/>
              <a:rect l="l" t="t" r="r" b="b"/>
              <a:pathLst>
                <a:path w="9834" h="5123" extrusionOk="0">
                  <a:moveTo>
                    <a:pt x="458" y="0"/>
                  </a:moveTo>
                  <a:lnTo>
                    <a:pt x="92" y="641"/>
                  </a:lnTo>
                  <a:lnTo>
                    <a:pt x="1" y="823"/>
                  </a:lnTo>
                  <a:lnTo>
                    <a:pt x="2425" y="5122"/>
                  </a:lnTo>
                  <a:lnTo>
                    <a:pt x="7364" y="5122"/>
                  </a:lnTo>
                  <a:lnTo>
                    <a:pt x="9833" y="823"/>
                  </a:lnTo>
                  <a:lnTo>
                    <a:pt x="9696" y="641"/>
                  </a:lnTo>
                  <a:lnTo>
                    <a:pt x="9330" y="0"/>
                  </a:lnTo>
                  <a:lnTo>
                    <a:pt x="7364" y="3430"/>
                  </a:lnTo>
                  <a:lnTo>
                    <a:pt x="2425" y="3430"/>
                  </a:lnTo>
                  <a:lnTo>
                    <a:pt x="458" y="0"/>
                  </a:ln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07;p46">
              <a:extLst>
                <a:ext uri="{FF2B5EF4-FFF2-40B4-BE49-F238E27FC236}">
                  <a16:creationId xmlns:a16="http://schemas.microsoft.com/office/drawing/2014/main" id="{2FA0E697-BC40-31FF-B2B5-E0A9B58A8742}"/>
                </a:ext>
              </a:extLst>
            </p:cNvPr>
            <p:cNvSpPr/>
            <p:nvPr/>
          </p:nvSpPr>
          <p:spPr>
            <a:xfrm rot="-5400000">
              <a:off x="4092228" y="2115283"/>
              <a:ext cx="118352" cy="102394"/>
            </a:xfrm>
            <a:custGeom>
              <a:avLst/>
              <a:gdLst/>
              <a:ahLst/>
              <a:cxnLst/>
              <a:rect l="l" t="t" r="r" b="b"/>
              <a:pathLst>
                <a:path w="9834" h="8508" extrusionOk="0">
                  <a:moveTo>
                    <a:pt x="2425" y="1"/>
                  </a:moveTo>
                  <a:lnTo>
                    <a:pt x="1" y="4254"/>
                  </a:lnTo>
                  <a:lnTo>
                    <a:pt x="458" y="5077"/>
                  </a:lnTo>
                  <a:lnTo>
                    <a:pt x="2425" y="8507"/>
                  </a:lnTo>
                  <a:lnTo>
                    <a:pt x="7364" y="8507"/>
                  </a:lnTo>
                  <a:lnTo>
                    <a:pt x="9330" y="5077"/>
                  </a:lnTo>
                  <a:lnTo>
                    <a:pt x="9833" y="4254"/>
                  </a:lnTo>
                  <a:lnTo>
                    <a:pt x="7364" y="1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Google Shape;180;p26">
            <a:extLst>
              <a:ext uri="{FF2B5EF4-FFF2-40B4-BE49-F238E27FC236}">
                <a16:creationId xmlns:a16="http://schemas.microsoft.com/office/drawing/2014/main" id="{8B9AB71F-106F-D3F8-1170-1A8FC382FBE1}"/>
              </a:ext>
            </a:extLst>
          </p:cNvPr>
          <p:cNvSpPr txBox="1">
            <a:spLocks/>
          </p:cNvSpPr>
          <p:nvPr/>
        </p:nvSpPr>
        <p:spPr>
          <a:xfrm flipH="1">
            <a:off x="5251773" y="1537364"/>
            <a:ext cx="923125" cy="31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id-ID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23" name="Google Shape;180;p26">
            <a:extLst>
              <a:ext uri="{FF2B5EF4-FFF2-40B4-BE49-F238E27FC236}">
                <a16:creationId xmlns:a16="http://schemas.microsoft.com/office/drawing/2014/main" id="{5D54B0F1-397C-43DC-1D8F-391374B44B0A}"/>
              </a:ext>
            </a:extLst>
          </p:cNvPr>
          <p:cNvSpPr txBox="1">
            <a:spLocks/>
          </p:cNvSpPr>
          <p:nvPr/>
        </p:nvSpPr>
        <p:spPr>
          <a:xfrm flipH="1">
            <a:off x="5026986" y="3655931"/>
            <a:ext cx="2836645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id-ID" sz="1000" dirty="0">
                <a:solidFill>
                  <a:schemeClr val="tx1"/>
                </a:solidFill>
              </a:rPr>
              <a:t>PEMBAYARAN BERLAKU SEMESTER 2 DST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9BD8081-6BE6-4F0A-9230-258886AFD90F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7" name="Google Shape;132;p23">
            <a:extLst>
              <a:ext uri="{FF2B5EF4-FFF2-40B4-BE49-F238E27FC236}">
                <a16:creationId xmlns:a16="http://schemas.microsoft.com/office/drawing/2014/main" id="{81597360-0E15-BEC2-7F6B-8ADFD112114D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4</a:t>
            </a:r>
            <a:endParaRPr lang="en" sz="2400" dirty="0"/>
          </a:p>
        </p:txBody>
      </p:sp>
    </p:spTree>
    <p:extLst>
      <p:ext uri="{BB962C8B-B14F-4D97-AF65-F5344CB8AC3E}">
        <p14:creationId xmlns:p14="http://schemas.microsoft.com/office/powerpoint/2010/main" val="3655800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11AAC5E-DD33-D7A9-4A40-F33DD005CCE8}"/>
              </a:ext>
            </a:extLst>
          </p:cNvPr>
          <p:cNvSpPr/>
          <p:nvPr/>
        </p:nvSpPr>
        <p:spPr>
          <a:xfrm>
            <a:off x="5301336" y="2106654"/>
            <a:ext cx="3147940" cy="14465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Google Shape;168;p26"/>
          <p:cNvSpPr/>
          <p:nvPr/>
        </p:nvSpPr>
        <p:spPr>
          <a:xfrm rot="-4500033">
            <a:off x="-1273432" y="3070398"/>
            <a:ext cx="3262617" cy="1970242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6"/>
          <p:cNvSpPr/>
          <p:nvPr/>
        </p:nvSpPr>
        <p:spPr>
          <a:xfrm rot="5400000">
            <a:off x="7282972" y="-391616"/>
            <a:ext cx="3262631" cy="1970235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72;p26">
            <a:extLst>
              <a:ext uri="{FF2B5EF4-FFF2-40B4-BE49-F238E27FC236}">
                <a16:creationId xmlns:a16="http://schemas.microsoft.com/office/drawing/2014/main" id="{017AB1C2-358D-2D7F-FA6F-9AFAEF278AB9}"/>
              </a:ext>
            </a:extLst>
          </p:cNvPr>
          <p:cNvSpPr/>
          <p:nvPr/>
        </p:nvSpPr>
        <p:spPr>
          <a:xfrm rot="5400000">
            <a:off x="3037631" y="-5053772"/>
            <a:ext cx="3068740" cy="914400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9" name="Google Shape;169;p26"/>
          <p:cNvSpPr txBox="1">
            <a:spLocks noGrp="1"/>
          </p:cNvSpPr>
          <p:nvPr>
            <p:ph type="ctrTitle"/>
          </p:nvPr>
        </p:nvSpPr>
        <p:spPr>
          <a:xfrm>
            <a:off x="2489699" y="159453"/>
            <a:ext cx="4304801" cy="4451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PORTAL VIRTUAL ACCOUNT</a:t>
            </a:r>
            <a:br>
              <a:rPr lang="id-ID" dirty="0">
                <a:solidFill>
                  <a:schemeClr val="bg1"/>
                </a:solidFill>
                <a:latin typeface="Montserrat Black" pitchFamily="2" charset="0"/>
              </a:rPr>
            </a:br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( va-bni.unpak.ac.id 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1D723F-D7CA-1AF3-8CBB-70CFD3755361}"/>
              </a:ext>
            </a:extLst>
          </p:cNvPr>
          <p:cNvSpPr/>
          <p:nvPr/>
        </p:nvSpPr>
        <p:spPr>
          <a:xfrm>
            <a:off x="5148936" y="1954254"/>
            <a:ext cx="3147940" cy="14465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Google Shape;181;p26">
            <a:extLst>
              <a:ext uri="{FF2B5EF4-FFF2-40B4-BE49-F238E27FC236}">
                <a16:creationId xmlns:a16="http://schemas.microsoft.com/office/drawing/2014/main" id="{636804A7-6403-078B-710F-266CE2CD2712}"/>
              </a:ext>
            </a:extLst>
          </p:cNvPr>
          <p:cNvSpPr txBox="1">
            <a:spLocks/>
          </p:cNvSpPr>
          <p:nvPr/>
        </p:nvSpPr>
        <p:spPr>
          <a:xfrm flipH="1">
            <a:off x="5237919" y="2067137"/>
            <a:ext cx="2969974" cy="182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VA-BNI.UNPAK.AC.ID </a:t>
            </a:r>
            <a:r>
              <a:rPr lang="id-ID" dirty="0">
                <a:solidFill>
                  <a:schemeClr val="tx1"/>
                </a:solidFill>
              </a:rPr>
              <a:t>YAITU SEBUAH PORTAL INFORMASI UNTUK MELIHAT DATA VIRTUAL ACCOUNT BILLING ATAU NOMOR VIRTUAL ACCOUNT UNTUK PEMBAYARAN YANG DILAKUKAN DI UNIVERSITAS PAKUAN. YANG TER-INTEGRASI DENGAN </a:t>
            </a: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SIUP.UNPAK.AC.ID </a:t>
            </a:r>
            <a:endParaRPr lang="id-ID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775952-344E-33CA-E9B6-AE38593E4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381" y="1776807"/>
            <a:ext cx="3592265" cy="18064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5" name="Google Shape;527;p46">
            <a:extLst>
              <a:ext uri="{FF2B5EF4-FFF2-40B4-BE49-F238E27FC236}">
                <a16:creationId xmlns:a16="http://schemas.microsoft.com/office/drawing/2014/main" id="{4A0AF8D0-899C-3F3D-F353-142A467F1315}"/>
              </a:ext>
            </a:extLst>
          </p:cNvPr>
          <p:cNvGrpSpPr/>
          <p:nvPr/>
        </p:nvGrpSpPr>
        <p:grpSpPr>
          <a:xfrm flipV="1">
            <a:off x="4859508" y="1748469"/>
            <a:ext cx="1402807" cy="256990"/>
            <a:chOff x="4635250" y="3790225"/>
            <a:chExt cx="415826" cy="87125"/>
          </a:xfrm>
        </p:grpSpPr>
        <p:sp>
          <p:nvSpPr>
            <p:cNvPr id="6" name="Google Shape;528;p46">
              <a:extLst>
                <a:ext uri="{FF2B5EF4-FFF2-40B4-BE49-F238E27FC236}">
                  <a16:creationId xmlns:a16="http://schemas.microsoft.com/office/drawing/2014/main" id="{C9FFFD7E-5EDE-B299-7905-AAD55AD2CD1D}"/>
                </a:ext>
              </a:extLst>
            </p:cNvPr>
            <p:cNvSpPr/>
            <p:nvPr/>
          </p:nvSpPr>
          <p:spPr>
            <a:xfrm>
              <a:off x="4722351" y="3790237"/>
              <a:ext cx="328725" cy="87100"/>
            </a:xfrm>
            <a:custGeom>
              <a:avLst/>
              <a:gdLst/>
              <a:ahLst/>
              <a:cxnLst/>
              <a:rect l="l" t="t" r="r" b="b"/>
              <a:pathLst>
                <a:path w="13149" h="3484" extrusionOk="0">
                  <a:moveTo>
                    <a:pt x="0" y="0"/>
                  </a:moveTo>
                  <a:lnTo>
                    <a:pt x="0" y="3484"/>
                  </a:lnTo>
                  <a:lnTo>
                    <a:pt x="9665" y="3484"/>
                  </a:lnTo>
                  <a:cubicBezTo>
                    <a:pt x="11591" y="3484"/>
                    <a:pt x="13148" y="1926"/>
                    <a:pt x="13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" name="Google Shape;529;p46">
              <a:extLst>
                <a:ext uri="{FF2B5EF4-FFF2-40B4-BE49-F238E27FC236}">
                  <a16:creationId xmlns:a16="http://schemas.microsoft.com/office/drawing/2014/main" id="{E5CC0D9A-7585-06F7-CAC4-5FCEAD7594CF}"/>
                </a:ext>
              </a:extLst>
            </p:cNvPr>
            <p:cNvSpPr/>
            <p:nvPr/>
          </p:nvSpPr>
          <p:spPr>
            <a:xfrm>
              <a:off x="4635250" y="3790238"/>
              <a:ext cx="87125" cy="87100"/>
            </a:xfrm>
            <a:custGeom>
              <a:avLst/>
              <a:gdLst/>
              <a:ahLst/>
              <a:cxnLst/>
              <a:rect l="l" t="t" r="r" b="b"/>
              <a:pathLst>
                <a:path w="3485" h="3484" extrusionOk="0">
                  <a:moveTo>
                    <a:pt x="3484" y="0"/>
                  </a:moveTo>
                  <a:cubicBezTo>
                    <a:pt x="1559" y="0"/>
                    <a:pt x="1" y="1558"/>
                    <a:pt x="1" y="3484"/>
                  </a:cubicBezTo>
                  <a:lnTo>
                    <a:pt x="3484" y="3484"/>
                  </a:lnTo>
                  <a:lnTo>
                    <a:pt x="3484" y="0"/>
                  </a:ln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530;p46">
              <a:extLst>
                <a:ext uri="{FF2B5EF4-FFF2-40B4-BE49-F238E27FC236}">
                  <a16:creationId xmlns:a16="http://schemas.microsoft.com/office/drawing/2014/main" id="{ED6DCC36-863A-1BA1-AAF6-6EF2C05532D5}"/>
                </a:ext>
              </a:extLst>
            </p:cNvPr>
            <p:cNvSpPr/>
            <p:nvPr/>
          </p:nvSpPr>
          <p:spPr>
            <a:xfrm>
              <a:off x="4722350" y="3790225"/>
              <a:ext cx="87300" cy="87125"/>
            </a:xfrm>
            <a:custGeom>
              <a:avLst/>
              <a:gdLst/>
              <a:ahLst/>
              <a:cxnLst/>
              <a:rect l="l" t="t" r="r" b="b"/>
              <a:pathLst>
                <a:path w="3492" h="3485" extrusionOk="0">
                  <a:moveTo>
                    <a:pt x="7" y="0"/>
                  </a:moveTo>
                  <a:lnTo>
                    <a:pt x="0" y="3484"/>
                  </a:lnTo>
                  <a:cubicBezTo>
                    <a:pt x="1926" y="3484"/>
                    <a:pt x="3491" y="1926"/>
                    <a:pt x="3491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Google Shape;180;p26">
            <a:extLst>
              <a:ext uri="{FF2B5EF4-FFF2-40B4-BE49-F238E27FC236}">
                <a16:creationId xmlns:a16="http://schemas.microsoft.com/office/drawing/2014/main" id="{8B9AB71F-106F-D3F8-1170-1A8FC382FBE1}"/>
              </a:ext>
            </a:extLst>
          </p:cNvPr>
          <p:cNvSpPr txBox="1">
            <a:spLocks/>
          </p:cNvSpPr>
          <p:nvPr/>
        </p:nvSpPr>
        <p:spPr>
          <a:xfrm flipH="1">
            <a:off x="5320638" y="1743864"/>
            <a:ext cx="923125" cy="31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unito Sans"/>
              <a:buNone/>
              <a:defRPr sz="1100" b="1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rPr lang="id-ID" dirty="0">
                <a:solidFill>
                  <a:schemeClr val="bg1"/>
                </a:solidFill>
              </a:rPr>
              <a:t>MENU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373EA4E-F927-32F0-5710-EB97C20C21CE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Google Shape;132;p23">
            <a:extLst>
              <a:ext uri="{FF2B5EF4-FFF2-40B4-BE49-F238E27FC236}">
                <a16:creationId xmlns:a16="http://schemas.microsoft.com/office/drawing/2014/main" id="{C74CB90A-4AA6-D30D-1FA3-AC1528EC00BA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5</a:t>
            </a:r>
            <a:endParaRPr lang="en" sz="2400" dirty="0"/>
          </a:p>
        </p:txBody>
      </p:sp>
    </p:spTree>
    <p:extLst>
      <p:ext uri="{BB962C8B-B14F-4D97-AF65-F5344CB8AC3E}">
        <p14:creationId xmlns:p14="http://schemas.microsoft.com/office/powerpoint/2010/main" val="2395167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F1BEA673-2CF4-746A-7497-1729F9CB4C33}"/>
              </a:ext>
            </a:extLst>
          </p:cNvPr>
          <p:cNvSpPr/>
          <p:nvPr/>
        </p:nvSpPr>
        <p:spPr>
          <a:xfrm flipV="1">
            <a:off x="4691266" y="3362052"/>
            <a:ext cx="4345053" cy="665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16E96AF-6D64-7340-9ED6-6293DB0FCB78}"/>
              </a:ext>
            </a:extLst>
          </p:cNvPr>
          <p:cNvSpPr/>
          <p:nvPr/>
        </p:nvSpPr>
        <p:spPr>
          <a:xfrm flipV="1">
            <a:off x="562768" y="3351029"/>
            <a:ext cx="3817259" cy="1108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31BC70-6F45-FEE3-CCAB-6C191D3A4DD9}"/>
              </a:ext>
            </a:extLst>
          </p:cNvPr>
          <p:cNvSpPr/>
          <p:nvPr/>
        </p:nvSpPr>
        <p:spPr>
          <a:xfrm flipV="1">
            <a:off x="410368" y="3198629"/>
            <a:ext cx="3817259" cy="11087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F8014F-3C81-3BFF-F180-B6D44D5BA5A7}"/>
              </a:ext>
            </a:extLst>
          </p:cNvPr>
          <p:cNvSpPr/>
          <p:nvPr/>
        </p:nvSpPr>
        <p:spPr>
          <a:xfrm flipV="1">
            <a:off x="113503" y="2991936"/>
            <a:ext cx="1804946" cy="445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Google Shape;169;p26">
            <a:extLst>
              <a:ext uri="{FF2B5EF4-FFF2-40B4-BE49-F238E27FC236}">
                <a16:creationId xmlns:a16="http://schemas.microsoft.com/office/drawing/2014/main" id="{9AC24D7D-5ED5-08CC-4434-BA98DCC8758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109" y="3008108"/>
            <a:ext cx="1917838" cy="44512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rgbClr val="FFFFFF"/>
                </a:solidFill>
                <a:latin typeface="Montserrat Black" pitchFamily="2" charset="0"/>
              </a:rPr>
              <a:t>lms.unpak.ac.id</a:t>
            </a:r>
          </a:p>
        </p:txBody>
      </p:sp>
      <p:sp>
        <p:nvSpPr>
          <p:cNvPr id="16" name="Google Shape;181;p26">
            <a:extLst>
              <a:ext uri="{FF2B5EF4-FFF2-40B4-BE49-F238E27FC236}">
                <a16:creationId xmlns:a16="http://schemas.microsoft.com/office/drawing/2014/main" id="{9DEAAE00-1C9A-857E-22AC-C6AEC232C616}"/>
              </a:ext>
            </a:extLst>
          </p:cNvPr>
          <p:cNvSpPr txBox="1">
            <a:spLocks/>
          </p:cNvSpPr>
          <p:nvPr/>
        </p:nvSpPr>
        <p:spPr>
          <a:xfrm flipH="1">
            <a:off x="564739" y="3430506"/>
            <a:ext cx="3508515" cy="182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id-ID" b="1" dirty="0">
                <a:solidFill>
                  <a:schemeClr val="tx1"/>
                </a:solidFill>
                <a:latin typeface="Montserrat Black" pitchFamily="2" charset="0"/>
              </a:rPr>
              <a:t>LMS Universitas Pakuan </a:t>
            </a:r>
            <a:r>
              <a:rPr lang="id-ID" dirty="0">
                <a:solidFill>
                  <a:schemeClr val="tx1"/>
                </a:solidFill>
              </a:rPr>
              <a:t>YAITU SEBUAH SARANA BELAJAR ONLINE ATAU YANG BIASA DI KENAL DENGAN E-LEARNING ATAU MEDIA BELAJAR DARING.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577F3D-CD76-C748-D678-7E5B5BBB75A5}"/>
              </a:ext>
            </a:extLst>
          </p:cNvPr>
          <p:cNvSpPr/>
          <p:nvPr/>
        </p:nvSpPr>
        <p:spPr>
          <a:xfrm flipV="1">
            <a:off x="4559886" y="3209652"/>
            <a:ext cx="4351032" cy="6655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Google Shape;181;p26">
            <a:extLst>
              <a:ext uri="{FF2B5EF4-FFF2-40B4-BE49-F238E27FC236}">
                <a16:creationId xmlns:a16="http://schemas.microsoft.com/office/drawing/2014/main" id="{BD8EB607-67B9-13FE-7557-2007E13C4161}"/>
              </a:ext>
            </a:extLst>
          </p:cNvPr>
          <p:cNvSpPr txBox="1">
            <a:spLocks/>
          </p:cNvSpPr>
          <p:nvPr/>
        </p:nvSpPr>
        <p:spPr>
          <a:xfrm flipH="1">
            <a:off x="4706307" y="3198629"/>
            <a:ext cx="4216109" cy="5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050" dirty="0">
                <a:solidFill>
                  <a:schemeClr val="tx1"/>
                </a:solidFill>
              </a:rPr>
              <a:t>USERNAME : NPM@student.unpak.ac.id (065120701@student.unpak.ac.id)</a:t>
            </a:r>
          </a:p>
          <a:p>
            <a:pPr marL="0" indent="0" algn="l">
              <a:lnSpc>
                <a:spcPct val="150000"/>
              </a:lnSpc>
            </a:pPr>
            <a:r>
              <a:rPr lang="id-ID" sz="1050" dirty="0">
                <a:solidFill>
                  <a:schemeClr val="tx1"/>
                </a:solidFill>
              </a:rPr>
              <a:t>PASSWORD : NPM + 2 DIGIT TGL LAHIR (065120701</a:t>
            </a:r>
            <a:r>
              <a:rPr lang="id-ID" sz="1050" b="1" dirty="0">
                <a:solidFill>
                  <a:schemeClr val="tx1"/>
                </a:solidFill>
              </a:rPr>
              <a:t>10)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C3E4CFA-C42E-9E6A-F0AE-04F40AD7AB18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Google Shape;132;p23">
            <a:extLst>
              <a:ext uri="{FF2B5EF4-FFF2-40B4-BE49-F238E27FC236}">
                <a16:creationId xmlns:a16="http://schemas.microsoft.com/office/drawing/2014/main" id="{810F8A3B-69D6-D044-EBB8-7409510695CD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6</a:t>
            </a:r>
            <a:endParaRPr lang="en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E53101-364E-6203-3207-2C1AE12A4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980"/>
            <a:ext cx="9144000" cy="27451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5" name="Google Shape;2681;p46">
            <a:extLst>
              <a:ext uri="{FF2B5EF4-FFF2-40B4-BE49-F238E27FC236}">
                <a16:creationId xmlns:a16="http://schemas.microsoft.com/office/drawing/2014/main" id="{CB811E9D-A7BC-B111-D780-4B3ACAD81F2C}"/>
              </a:ext>
            </a:extLst>
          </p:cNvPr>
          <p:cNvGrpSpPr/>
          <p:nvPr/>
        </p:nvGrpSpPr>
        <p:grpSpPr>
          <a:xfrm>
            <a:off x="2123373" y="913731"/>
            <a:ext cx="6586525" cy="2957568"/>
            <a:chOff x="4758945" y="2591412"/>
            <a:chExt cx="1114585" cy="575011"/>
          </a:xfrm>
          <a:solidFill>
            <a:schemeClr val="tx1">
              <a:alpha val="70000"/>
            </a:schemeClr>
          </a:solidFill>
        </p:grpSpPr>
        <p:grpSp>
          <p:nvGrpSpPr>
            <p:cNvPr id="2976" name="Google Shape;2682;p46">
              <a:extLst>
                <a:ext uri="{FF2B5EF4-FFF2-40B4-BE49-F238E27FC236}">
                  <a16:creationId xmlns:a16="http://schemas.microsoft.com/office/drawing/2014/main" id="{567D9D7D-9AD5-79EF-45C2-BF313FBEF6CD}"/>
                </a:ext>
              </a:extLst>
            </p:cNvPr>
            <p:cNvGrpSpPr/>
            <p:nvPr/>
          </p:nvGrpSpPr>
          <p:grpSpPr>
            <a:xfrm>
              <a:off x="4758945" y="2591412"/>
              <a:ext cx="1114585" cy="575011"/>
              <a:chOff x="4758945" y="2591412"/>
              <a:chExt cx="1114585" cy="575011"/>
            </a:xfrm>
            <a:grpFill/>
          </p:grpSpPr>
          <p:sp>
            <p:nvSpPr>
              <p:cNvPr id="3292" name="Google Shape;2683;p46">
                <a:extLst>
                  <a:ext uri="{FF2B5EF4-FFF2-40B4-BE49-F238E27FC236}">
                    <a16:creationId xmlns:a16="http://schemas.microsoft.com/office/drawing/2014/main" id="{6CBBBBE0-9A6E-560D-8E5B-1326573408D8}"/>
                  </a:ext>
                </a:extLst>
              </p:cNvPr>
              <p:cNvSpPr/>
              <p:nvPr/>
            </p:nvSpPr>
            <p:spPr>
              <a:xfrm>
                <a:off x="5448196" y="3022270"/>
                <a:ext cx="16903" cy="14596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012" extrusionOk="0">
                    <a:moveTo>
                      <a:pt x="491" y="209"/>
                    </a:moveTo>
                    <a:cubicBezTo>
                      <a:pt x="496" y="209"/>
                      <a:pt x="501" y="209"/>
                      <a:pt x="506" y="210"/>
                    </a:cubicBezTo>
                    <a:cubicBezTo>
                      <a:pt x="666" y="210"/>
                      <a:pt x="789" y="345"/>
                      <a:pt x="802" y="505"/>
                    </a:cubicBezTo>
                    <a:cubicBezTo>
                      <a:pt x="810" y="696"/>
                      <a:pt x="656" y="820"/>
                      <a:pt x="494" y="820"/>
                    </a:cubicBezTo>
                    <a:cubicBezTo>
                      <a:pt x="416" y="820"/>
                      <a:pt x="336" y="791"/>
                      <a:pt x="272" y="727"/>
                    </a:cubicBezTo>
                    <a:cubicBezTo>
                      <a:pt x="78" y="545"/>
                      <a:pt x="218" y="209"/>
                      <a:pt x="491" y="209"/>
                    </a:cubicBezTo>
                    <a:close/>
                    <a:moveTo>
                      <a:pt x="494" y="0"/>
                    </a:moveTo>
                    <a:cubicBezTo>
                      <a:pt x="223" y="0"/>
                      <a:pt x="1" y="222"/>
                      <a:pt x="1" y="505"/>
                    </a:cubicBezTo>
                    <a:cubicBezTo>
                      <a:pt x="1" y="806"/>
                      <a:pt x="251" y="1011"/>
                      <a:pt x="508" y="1011"/>
                    </a:cubicBezTo>
                    <a:cubicBezTo>
                      <a:pt x="629" y="1011"/>
                      <a:pt x="752" y="965"/>
                      <a:pt x="851" y="863"/>
                    </a:cubicBezTo>
                    <a:cubicBezTo>
                      <a:pt x="1171" y="542"/>
                      <a:pt x="950" y="0"/>
                      <a:pt x="4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2684;p46">
                <a:extLst>
                  <a:ext uri="{FF2B5EF4-FFF2-40B4-BE49-F238E27FC236}">
                    <a16:creationId xmlns:a16="http://schemas.microsoft.com/office/drawing/2014/main" id="{73E88AED-5D92-1F6B-E739-5650FC51EE61}"/>
                  </a:ext>
                </a:extLst>
              </p:cNvPr>
              <p:cNvSpPr/>
              <p:nvPr/>
            </p:nvSpPr>
            <p:spPr>
              <a:xfrm>
                <a:off x="5456546" y="3007126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300" y="226"/>
                    </a:moveTo>
                    <a:cubicBezTo>
                      <a:pt x="331" y="226"/>
                      <a:pt x="390" y="298"/>
                      <a:pt x="334" y="298"/>
                    </a:cubicBezTo>
                    <a:cubicBezTo>
                      <a:pt x="309" y="298"/>
                      <a:pt x="284" y="286"/>
                      <a:pt x="284" y="249"/>
                    </a:cubicBezTo>
                    <a:cubicBezTo>
                      <a:pt x="284" y="232"/>
                      <a:pt x="291" y="226"/>
                      <a:pt x="300" y="226"/>
                    </a:cubicBezTo>
                    <a:close/>
                    <a:moveTo>
                      <a:pt x="340" y="1"/>
                    </a:moveTo>
                    <a:cubicBezTo>
                      <a:pt x="278" y="1"/>
                      <a:pt x="213" y="24"/>
                      <a:pt x="161" y="77"/>
                    </a:cubicBezTo>
                    <a:cubicBezTo>
                      <a:pt x="1" y="237"/>
                      <a:pt x="112" y="508"/>
                      <a:pt x="334" y="508"/>
                    </a:cubicBezTo>
                    <a:cubicBezTo>
                      <a:pt x="469" y="508"/>
                      <a:pt x="592" y="397"/>
                      <a:pt x="592" y="249"/>
                    </a:cubicBezTo>
                    <a:cubicBezTo>
                      <a:pt x="592" y="100"/>
                      <a:pt x="470" y="1"/>
                      <a:pt x="3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2685;p46">
                <a:extLst>
                  <a:ext uri="{FF2B5EF4-FFF2-40B4-BE49-F238E27FC236}">
                    <a16:creationId xmlns:a16="http://schemas.microsoft.com/office/drawing/2014/main" id="{2DC3163A-B5D5-3B45-4AA7-65E9A31786A1}"/>
                  </a:ext>
                </a:extLst>
              </p:cNvPr>
              <p:cNvSpPr/>
              <p:nvPr/>
            </p:nvSpPr>
            <p:spPr>
              <a:xfrm>
                <a:off x="5531904" y="2597917"/>
                <a:ext cx="9778" cy="8351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79" extrusionOk="0">
                    <a:moveTo>
                      <a:pt x="268" y="207"/>
                    </a:moveTo>
                    <a:cubicBezTo>
                      <a:pt x="273" y="207"/>
                      <a:pt x="278" y="208"/>
                      <a:pt x="284" y="209"/>
                    </a:cubicBezTo>
                    <a:cubicBezTo>
                      <a:pt x="333" y="209"/>
                      <a:pt x="370" y="246"/>
                      <a:pt x="370" y="295"/>
                    </a:cubicBezTo>
                    <a:cubicBezTo>
                      <a:pt x="370" y="345"/>
                      <a:pt x="333" y="382"/>
                      <a:pt x="284" y="382"/>
                    </a:cubicBezTo>
                    <a:cubicBezTo>
                      <a:pt x="247" y="382"/>
                      <a:pt x="197" y="345"/>
                      <a:pt x="210" y="295"/>
                    </a:cubicBezTo>
                    <a:cubicBezTo>
                      <a:pt x="199" y="251"/>
                      <a:pt x="227" y="207"/>
                      <a:pt x="268" y="207"/>
                    </a:cubicBezTo>
                    <a:close/>
                    <a:moveTo>
                      <a:pt x="292" y="0"/>
                    </a:moveTo>
                    <a:cubicBezTo>
                      <a:pt x="143" y="0"/>
                      <a:pt x="0" y="119"/>
                      <a:pt x="0" y="295"/>
                    </a:cubicBezTo>
                    <a:cubicBezTo>
                      <a:pt x="0" y="455"/>
                      <a:pt x="123" y="579"/>
                      <a:pt x="284" y="579"/>
                    </a:cubicBezTo>
                    <a:cubicBezTo>
                      <a:pt x="542" y="579"/>
                      <a:pt x="678" y="271"/>
                      <a:pt x="493" y="86"/>
                    </a:cubicBezTo>
                    <a:cubicBezTo>
                      <a:pt x="434" y="27"/>
                      <a:pt x="362" y="0"/>
                      <a:pt x="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2686;p46">
                <a:extLst>
                  <a:ext uri="{FF2B5EF4-FFF2-40B4-BE49-F238E27FC236}">
                    <a16:creationId xmlns:a16="http://schemas.microsoft.com/office/drawing/2014/main" id="{3B988999-FB51-B90D-C80E-21AABC944EFF}"/>
                  </a:ext>
                </a:extLst>
              </p:cNvPr>
              <p:cNvSpPr/>
              <p:nvPr/>
            </p:nvSpPr>
            <p:spPr>
              <a:xfrm>
                <a:off x="5821739" y="2669496"/>
                <a:ext cx="8538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08" extrusionOk="0">
                    <a:moveTo>
                      <a:pt x="247" y="199"/>
                    </a:moveTo>
                    <a:cubicBezTo>
                      <a:pt x="313" y="199"/>
                      <a:pt x="248" y="272"/>
                      <a:pt x="220" y="272"/>
                    </a:cubicBezTo>
                    <a:cubicBezTo>
                      <a:pt x="212" y="272"/>
                      <a:pt x="207" y="266"/>
                      <a:pt x="210" y="249"/>
                    </a:cubicBezTo>
                    <a:cubicBezTo>
                      <a:pt x="210" y="224"/>
                      <a:pt x="222" y="212"/>
                      <a:pt x="247" y="212"/>
                    </a:cubicBezTo>
                    <a:lnTo>
                      <a:pt x="247" y="199"/>
                    </a:lnTo>
                    <a:close/>
                    <a:moveTo>
                      <a:pt x="254" y="1"/>
                    </a:moveTo>
                    <a:cubicBezTo>
                      <a:pt x="124" y="1"/>
                      <a:pt x="0" y="103"/>
                      <a:pt x="0" y="261"/>
                    </a:cubicBezTo>
                    <a:cubicBezTo>
                      <a:pt x="0" y="396"/>
                      <a:pt x="111" y="507"/>
                      <a:pt x="247" y="507"/>
                    </a:cubicBezTo>
                    <a:cubicBezTo>
                      <a:pt x="481" y="507"/>
                      <a:pt x="592" y="236"/>
                      <a:pt x="432" y="76"/>
                    </a:cubicBezTo>
                    <a:cubicBezTo>
                      <a:pt x="380" y="24"/>
                      <a:pt x="316" y="1"/>
                      <a:pt x="2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2687;p46">
                <a:extLst>
                  <a:ext uri="{FF2B5EF4-FFF2-40B4-BE49-F238E27FC236}">
                    <a16:creationId xmlns:a16="http://schemas.microsoft.com/office/drawing/2014/main" id="{0447EAC2-93DF-8E52-B7B9-2C0C206B9CEA}"/>
                  </a:ext>
                </a:extLst>
              </p:cNvPr>
              <p:cNvSpPr/>
              <p:nvPr/>
            </p:nvSpPr>
            <p:spPr>
              <a:xfrm>
                <a:off x="5759001" y="2870141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260" y="201"/>
                    </a:moveTo>
                    <a:cubicBezTo>
                      <a:pt x="284" y="201"/>
                      <a:pt x="309" y="217"/>
                      <a:pt x="309" y="247"/>
                    </a:cubicBezTo>
                    <a:cubicBezTo>
                      <a:pt x="309" y="278"/>
                      <a:pt x="284" y="294"/>
                      <a:pt x="260" y="294"/>
                    </a:cubicBezTo>
                    <a:cubicBezTo>
                      <a:pt x="235" y="294"/>
                      <a:pt x="210" y="278"/>
                      <a:pt x="210" y="247"/>
                    </a:cubicBezTo>
                    <a:cubicBezTo>
                      <a:pt x="210" y="217"/>
                      <a:pt x="235" y="201"/>
                      <a:pt x="260" y="201"/>
                    </a:cubicBezTo>
                    <a:close/>
                    <a:moveTo>
                      <a:pt x="260" y="1"/>
                    </a:moveTo>
                    <a:cubicBezTo>
                      <a:pt x="124" y="1"/>
                      <a:pt x="1" y="112"/>
                      <a:pt x="13" y="247"/>
                    </a:cubicBezTo>
                    <a:cubicBezTo>
                      <a:pt x="13" y="406"/>
                      <a:pt x="137" y="508"/>
                      <a:pt x="267" y="508"/>
                    </a:cubicBezTo>
                    <a:cubicBezTo>
                      <a:pt x="329" y="508"/>
                      <a:pt x="393" y="484"/>
                      <a:pt x="444" y="432"/>
                    </a:cubicBezTo>
                    <a:cubicBezTo>
                      <a:pt x="592" y="272"/>
                      <a:pt x="481" y="1"/>
                      <a:pt x="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2688;p46">
                <a:extLst>
                  <a:ext uri="{FF2B5EF4-FFF2-40B4-BE49-F238E27FC236}">
                    <a16:creationId xmlns:a16="http://schemas.microsoft.com/office/drawing/2014/main" id="{8AE7FB93-3F8B-5CAA-07D7-EF83D29C27D5}"/>
                  </a:ext>
                </a:extLst>
              </p:cNvPr>
              <p:cNvSpPr/>
              <p:nvPr/>
            </p:nvSpPr>
            <p:spPr>
              <a:xfrm>
                <a:off x="5766645" y="2877252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259" y="210"/>
                    </a:moveTo>
                    <a:cubicBezTo>
                      <a:pt x="284" y="210"/>
                      <a:pt x="296" y="235"/>
                      <a:pt x="296" y="260"/>
                    </a:cubicBezTo>
                    <a:lnTo>
                      <a:pt x="309" y="260"/>
                    </a:lnTo>
                    <a:cubicBezTo>
                      <a:pt x="309" y="277"/>
                      <a:pt x="302" y="283"/>
                      <a:pt x="293" y="283"/>
                    </a:cubicBezTo>
                    <a:cubicBezTo>
                      <a:pt x="262" y="283"/>
                      <a:pt x="203" y="210"/>
                      <a:pt x="259" y="210"/>
                    </a:cubicBezTo>
                    <a:close/>
                    <a:moveTo>
                      <a:pt x="247" y="1"/>
                    </a:moveTo>
                    <a:cubicBezTo>
                      <a:pt x="112" y="1"/>
                      <a:pt x="1" y="112"/>
                      <a:pt x="1" y="260"/>
                    </a:cubicBezTo>
                    <a:cubicBezTo>
                      <a:pt x="1" y="409"/>
                      <a:pt x="123" y="508"/>
                      <a:pt x="253" y="508"/>
                    </a:cubicBezTo>
                    <a:cubicBezTo>
                      <a:pt x="315" y="508"/>
                      <a:pt x="380" y="484"/>
                      <a:pt x="432" y="432"/>
                    </a:cubicBezTo>
                    <a:cubicBezTo>
                      <a:pt x="592" y="272"/>
                      <a:pt x="481" y="1"/>
                      <a:pt x="2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2689;p46">
                <a:extLst>
                  <a:ext uri="{FF2B5EF4-FFF2-40B4-BE49-F238E27FC236}">
                    <a16:creationId xmlns:a16="http://schemas.microsoft.com/office/drawing/2014/main" id="{536D756D-5BD4-F5FB-2DDF-FA6BBB0464B6}"/>
                  </a:ext>
                </a:extLst>
              </p:cNvPr>
              <p:cNvSpPr/>
              <p:nvPr/>
            </p:nvSpPr>
            <p:spPr>
              <a:xfrm>
                <a:off x="5776063" y="2747608"/>
                <a:ext cx="34672" cy="44061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3055" extrusionOk="0">
                    <a:moveTo>
                      <a:pt x="1997" y="205"/>
                    </a:moveTo>
                    <a:cubicBezTo>
                      <a:pt x="2054" y="205"/>
                      <a:pt x="1994" y="278"/>
                      <a:pt x="1963" y="278"/>
                    </a:cubicBezTo>
                    <a:cubicBezTo>
                      <a:pt x="1954" y="278"/>
                      <a:pt x="1948" y="271"/>
                      <a:pt x="1948" y="254"/>
                    </a:cubicBezTo>
                    <a:cubicBezTo>
                      <a:pt x="1948" y="229"/>
                      <a:pt x="1972" y="205"/>
                      <a:pt x="1997" y="205"/>
                    </a:cubicBezTo>
                    <a:close/>
                    <a:moveTo>
                      <a:pt x="2058" y="1794"/>
                    </a:moveTo>
                    <a:cubicBezTo>
                      <a:pt x="2083" y="1794"/>
                      <a:pt x="2108" y="1819"/>
                      <a:pt x="2108" y="1843"/>
                    </a:cubicBezTo>
                    <a:cubicBezTo>
                      <a:pt x="2108" y="1860"/>
                      <a:pt x="2101" y="1867"/>
                      <a:pt x="2092" y="1867"/>
                    </a:cubicBezTo>
                    <a:cubicBezTo>
                      <a:pt x="2061" y="1867"/>
                      <a:pt x="2002" y="1794"/>
                      <a:pt x="2058" y="1794"/>
                    </a:cubicBezTo>
                    <a:close/>
                    <a:moveTo>
                      <a:pt x="1960" y="500"/>
                    </a:moveTo>
                    <a:lnTo>
                      <a:pt x="1997" y="1597"/>
                    </a:lnTo>
                    <a:cubicBezTo>
                      <a:pt x="1886" y="1622"/>
                      <a:pt x="1812" y="1733"/>
                      <a:pt x="1812" y="1843"/>
                    </a:cubicBezTo>
                    <a:cubicBezTo>
                      <a:pt x="1812" y="1868"/>
                      <a:pt x="1812" y="1880"/>
                      <a:pt x="1812" y="1905"/>
                    </a:cubicBezTo>
                    <a:lnTo>
                      <a:pt x="1097" y="2275"/>
                    </a:lnTo>
                    <a:cubicBezTo>
                      <a:pt x="1060" y="2213"/>
                      <a:pt x="1011" y="2164"/>
                      <a:pt x="962" y="2139"/>
                    </a:cubicBezTo>
                    <a:lnTo>
                      <a:pt x="1923" y="500"/>
                    </a:lnTo>
                    <a:close/>
                    <a:moveTo>
                      <a:pt x="667" y="2248"/>
                    </a:moveTo>
                    <a:cubicBezTo>
                      <a:pt x="818" y="2248"/>
                      <a:pt x="966" y="2364"/>
                      <a:pt x="974" y="2546"/>
                    </a:cubicBezTo>
                    <a:cubicBezTo>
                      <a:pt x="974" y="2706"/>
                      <a:pt x="839" y="2854"/>
                      <a:pt x="678" y="2854"/>
                    </a:cubicBezTo>
                    <a:cubicBezTo>
                      <a:pt x="407" y="2854"/>
                      <a:pt x="272" y="2533"/>
                      <a:pt x="457" y="2336"/>
                    </a:cubicBezTo>
                    <a:cubicBezTo>
                      <a:pt x="517" y="2276"/>
                      <a:pt x="592" y="2248"/>
                      <a:pt x="667" y="2248"/>
                    </a:cubicBezTo>
                    <a:close/>
                    <a:moveTo>
                      <a:pt x="1984" y="0"/>
                    </a:moveTo>
                    <a:cubicBezTo>
                      <a:pt x="1763" y="0"/>
                      <a:pt x="1645" y="293"/>
                      <a:pt x="1837" y="451"/>
                    </a:cubicBezTo>
                    <a:lnTo>
                      <a:pt x="863" y="2078"/>
                    </a:lnTo>
                    <a:cubicBezTo>
                      <a:pt x="802" y="2053"/>
                      <a:pt x="740" y="2041"/>
                      <a:pt x="678" y="2041"/>
                    </a:cubicBezTo>
                    <a:cubicBezTo>
                      <a:pt x="223" y="2041"/>
                      <a:pt x="1" y="2595"/>
                      <a:pt x="321" y="2903"/>
                    </a:cubicBezTo>
                    <a:cubicBezTo>
                      <a:pt x="421" y="3007"/>
                      <a:pt x="548" y="3054"/>
                      <a:pt x="673" y="3054"/>
                    </a:cubicBezTo>
                    <a:cubicBezTo>
                      <a:pt x="931" y="3054"/>
                      <a:pt x="1184" y="2853"/>
                      <a:pt x="1184" y="2546"/>
                    </a:cubicBezTo>
                    <a:cubicBezTo>
                      <a:pt x="1171" y="2484"/>
                      <a:pt x="1159" y="2423"/>
                      <a:pt x="1134" y="2361"/>
                    </a:cubicBezTo>
                    <a:lnTo>
                      <a:pt x="1861" y="1991"/>
                    </a:lnTo>
                    <a:cubicBezTo>
                      <a:pt x="1911" y="2053"/>
                      <a:pt x="1984" y="2102"/>
                      <a:pt x="2058" y="2102"/>
                    </a:cubicBezTo>
                    <a:cubicBezTo>
                      <a:pt x="2366" y="2090"/>
                      <a:pt x="2403" y="1659"/>
                      <a:pt x="2108" y="1597"/>
                    </a:cubicBezTo>
                    <a:lnTo>
                      <a:pt x="2071" y="500"/>
                    </a:lnTo>
                    <a:cubicBezTo>
                      <a:pt x="2317" y="426"/>
                      <a:pt x="2305" y="57"/>
                      <a:pt x="2046" y="8"/>
                    </a:cubicBezTo>
                    <a:cubicBezTo>
                      <a:pt x="2025" y="2"/>
                      <a:pt x="2004" y="0"/>
                      <a:pt x="19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9" name="Google Shape;2690;p46">
                <a:extLst>
                  <a:ext uri="{FF2B5EF4-FFF2-40B4-BE49-F238E27FC236}">
                    <a16:creationId xmlns:a16="http://schemas.microsoft.com/office/drawing/2014/main" id="{94D00260-1038-C685-DA61-31F5F798529F}"/>
                  </a:ext>
                </a:extLst>
              </p:cNvPr>
              <p:cNvSpPr/>
              <p:nvPr/>
            </p:nvSpPr>
            <p:spPr>
              <a:xfrm>
                <a:off x="5262146" y="2697057"/>
                <a:ext cx="17076" cy="14596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1012" extrusionOk="0">
                    <a:moveTo>
                      <a:pt x="506" y="210"/>
                    </a:moveTo>
                    <a:cubicBezTo>
                      <a:pt x="666" y="210"/>
                      <a:pt x="801" y="334"/>
                      <a:pt x="801" y="506"/>
                    </a:cubicBezTo>
                    <a:cubicBezTo>
                      <a:pt x="801" y="688"/>
                      <a:pt x="657" y="809"/>
                      <a:pt x="506" y="809"/>
                    </a:cubicBezTo>
                    <a:cubicBezTo>
                      <a:pt x="432" y="809"/>
                      <a:pt x="357" y="780"/>
                      <a:pt x="296" y="716"/>
                    </a:cubicBezTo>
                    <a:cubicBezTo>
                      <a:pt x="99" y="531"/>
                      <a:pt x="234" y="210"/>
                      <a:pt x="506" y="210"/>
                    </a:cubicBezTo>
                    <a:close/>
                    <a:moveTo>
                      <a:pt x="506" y="1"/>
                    </a:moveTo>
                    <a:cubicBezTo>
                      <a:pt x="222" y="1"/>
                      <a:pt x="0" y="223"/>
                      <a:pt x="0" y="506"/>
                    </a:cubicBezTo>
                    <a:cubicBezTo>
                      <a:pt x="0" y="807"/>
                      <a:pt x="250" y="1012"/>
                      <a:pt x="511" y="1012"/>
                    </a:cubicBezTo>
                    <a:cubicBezTo>
                      <a:pt x="634" y="1012"/>
                      <a:pt x="760" y="966"/>
                      <a:pt x="863" y="863"/>
                    </a:cubicBezTo>
                    <a:cubicBezTo>
                      <a:pt x="1183" y="543"/>
                      <a:pt x="961" y="1"/>
                      <a:pt x="5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0" name="Google Shape;2691;p46">
                <a:extLst>
                  <a:ext uri="{FF2B5EF4-FFF2-40B4-BE49-F238E27FC236}">
                    <a16:creationId xmlns:a16="http://schemas.microsoft.com/office/drawing/2014/main" id="{2C32D920-0735-D4DD-5918-DFCC94910D3D}"/>
                  </a:ext>
                </a:extLst>
              </p:cNvPr>
              <p:cNvSpPr/>
              <p:nvPr/>
            </p:nvSpPr>
            <p:spPr>
              <a:xfrm>
                <a:off x="5207758" y="2599431"/>
                <a:ext cx="665771" cy="488245"/>
              </a:xfrm>
              <a:custGeom>
                <a:avLst/>
                <a:gdLst/>
                <a:ahLst/>
                <a:cxnLst/>
                <a:rect l="l" t="t" r="r" b="b"/>
                <a:pathLst>
                  <a:path w="46162" h="33853" extrusionOk="0">
                    <a:moveTo>
                      <a:pt x="10092" y="203"/>
                    </a:moveTo>
                    <a:cubicBezTo>
                      <a:pt x="10277" y="203"/>
                      <a:pt x="10363" y="424"/>
                      <a:pt x="10240" y="548"/>
                    </a:cubicBezTo>
                    <a:cubicBezTo>
                      <a:pt x="10200" y="587"/>
                      <a:pt x="10151" y="605"/>
                      <a:pt x="10101" y="605"/>
                    </a:cubicBezTo>
                    <a:cubicBezTo>
                      <a:pt x="9997" y="605"/>
                      <a:pt x="9895" y="525"/>
                      <a:pt x="9895" y="400"/>
                    </a:cubicBezTo>
                    <a:cubicBezTo>
                      <a:pt x="9895" y="289"/>
                      <a:pt x="9981" y="203"/>
                      <a:pt x="10092" y="203"/>
                    </a:cubicBezTo>
                    <a:close/>
                    <a:moveTo>
                      <a:pt x="9357" y="762"/>
                    </a:moveTo>
                    <a:cubicBezTo>
                      <a:pt x="9413" y="762"/>
                      <a:pt x="9518" y="893"/>
                      <a:pt x="9415" y="893"/>
                    </a:cubicBezTo>
                    <a:cubicBezTo>
                      <a:pt x="9365" y="893"/>
                      <a:pt x="9328" y="856"/>
                      <a:pt x="9328" y="806"/>
                    </a:cubicBezTo>
                    <a:cubicBezTo>
                      <a:pt x="9328" y="775"/>
                      <a:pt x="9340" y="762"/>
                      <a:pt x="9357" y="762"/>
                    </a:cubicBezTo>
                    <a:close/>
                    <a:moveTo>
                      <a:pt x="16413" y="1583"/>
                    </a:moveTo>
                    <a:cubicBezTo>
                      <a:pt x="16470" y="1583"/>
                      <a:pt x="16410" y="1656"/>
                      <a:pt x="16380" y="1656"/>
                    </a:cubicBezTo>
                    <a:cubicBezTo>
                      <a:pt x="16370" y="1656"/>
                      <a:pt x="16364" y="1649"/>
                      <a:pt x="16364" y="1632"/>
                    </a:cubicBezTo>
                    <a:cubicBezTo>
                      <a:pt x="16364" y="1607"/>
                      <a:pt x="16388" y="1583"/>
                      <a:pt x="16413" y="1583"/>
                    </a:cubicBezTo>
                    <a:close/>
                    <a:moveTo>
                      <a:pt x="23270" y="1805"/>
                    </a:moveTo>
                    <a:cubicBezTo>
                      <a:pt x="23316" y="1810"/>
                      <a:pt x="23267" y="1877"/>
                      <a:pt x="23241" y="1877"/>
                    </a:cubicBezTo>
                    <a:cubicBezTo>
                      <a:pt x="23233" y="1877"/>
                      <a:pt x="23227" y="1871"/>
                      <a:pt x="23227" y="1854"/>
                    </a:cubicBezTo>
                    <a:cubicBezTo>
                      <a:pt x="23215" y="1831"/>
                      <a:pt x="23246" y="1808"/>
                      <a:pt x="23270" y="1805"/>
                    </a:cubicBezTo>
                    <a:close/>
                    <a:moveTo>
                      <a:pt x="27562" y="2233"/>
                    </a:moveTo>
                    <a:cubicBezTo>
                      <a:pt x="27566" y="2233"/>
                      <a:pt x="27571" y="2234"/>
                      <a:pt x="27576" y="2236"/>
                    </a:cubicBezTo>
                    <a:lnTo>
                      <a:pt x="27576" y="2248"/>
                    </a:lnTo>
                    <a:cubicBezTo>
                      <a:pt x="27601" y="2248"/>
                      <a:pt x="27613" y="2260"/>
                      <a:pt x="27613" y="2285"/>
                    </a:cubicBezTo>
                    <a:cubicBezTo>
                      <a:pt x="27613" y="2322"/>
                      <a:pt x="27592" y="2340"/>
                      <a:pt x="27570" y="2340"/>
                    </a:cubicBezTo>
                    <a:cubicBezTo>
                      <a:pt x="27549" y="2340"/>
                      <a:pt x="27527" y="2322"/>
                      <a:pt x="27527" y="2285"/>
                    </a:cubicBezTo>
                    <a:cubicBezTo>
                      <a:pt x="27516" y="2264"/>
                      <a:pt x="27533" y="2233"/>
                      <a:pt x="27562" y="2233"/>
                    </a:cubicBezTo>
                    <a:close/>
                    <a:moveTo>
                      <a:pt x="28856" y="2233"/>
                    </a:moveTo>
                    <a:cubicBezTo>
                      <a:pt x="28860" y="2233"/>
                      <a:pt x="28865" y="2234"/>
                      <a:pt x="28870" y="2236"/>
                    </a:cubicBezTo>
                    <a:lnTo>
                      <a:pt x="28870" y="2248"/>
                    </a:lnTo>
                    <a:cubicBezTo>
                      <a:pt x="28895" y="2248"/>
                      <a:pt x="28919" y="2260"/>
                      <a:pt x="28919" y="2285"/>
                    </a:cubicBezTo>
                    <a:cubicBezTo>
                      <a:pt x="28919" y="2322"/>
                      <a:pt x="28895" y="2340"/>
                      <a:pt x="28870" y="2340"/>
                    </a:cubicBezTo>
                    <a:cubicBezTo>
                      <a:pt x="28845" y="2340"/>
                      <a:pt x="28821" y="2322"/>
                      <a:pt x="28821" y="2285"/>
                    </a:cubicBezTo>
                    <a:cubicBezTo>
                      <a:pt x="28810" y="2264"/>
                      <a:pt x="28827" y="2233"/>
                      <a:pt x="28856" y="2233"/>
                    </a:cubicBezTo>
                    <a:close/>
                    <a:moveTo>
                      <a:pt x="25013" y="1767"/>
                    </a:moveTo>
                    <a:lnTo>
                      <a:pt x="25013" y="1780"/>
                    </a:lnTo>
                    <a:cubicBezTo>
                      <a:pt x="25284" y="1780"/>
                      <a:pt x="25408" y="2100"/>
                      <a:pt x="25223" y="2285"/>
                    </a:cubicBezTo>
                    <a:cubicBezTo>
                      <a:pt x="25162" y="2350"/>
                      <a:pt x="25086" y="2378"/>
                      <a:pt x="25010" y="2378"/>
                    </a:cubicBezTo>
                    <a:cubicBezTo>
                      <a:pt x="24855" y="2378"/>
                      <a:pt x="24705" y="2258"/>
                      <a:pt x="24705" y="2075"/>
                    </a:cubicBezTo>
                    <a:cubicBezTo>
                      <a:pt x="24705" y="1903"/>
                      <a:pt x="24841" y="1767"/>
                      <a:pt x="25013" y="1767"/>
                    </a:cubicBezTo>
                    <a:close/>
                    <a:moveTo>
                      <a:pt x="17577" y="2692"/>
                    </a:moveTo>
                    <a:cubicBezTo>
                      <a:pt x="17671" y="2696"/>
                      <a:pt x="17568" y="2822"/>
                      <a:pt x="17514" y="2822"/>
                    </a:cubicBezTo>
                    <a:cubicBezTo>
                      <a:pt x="17497" y="2822"/>
                      <a:pt x="17485" y="2809"/>
                      <a:pt x="17485" y="2778"/>
                    </a:cubicBezTo>
                    <a:cubicBezTo>
                      <a:pt x="17485" y="2730"/>
                      <a:pt x="17519" y="2694"/>
                      <a:pt x="17577" y="2692"/>
                    </a:cubicBezTo>
                    <a:close/>
                    <a:moveTo>
                      <a:pt x="37991" y="2839"/>
                    </a:moveTo>
                    <a:cubicBezTo>
                      <a:pt x="37986" y="2839"/>
                      <a:pt x="37981" y="2839"/>
                      <a:pt x="37975" y="2839"/>
                    </a:cubicBezTo>
                    <a:lnTo>
                      <a:pt x="38000" y="2839"/>
                    </a:lnTo>
                    <a:cubicBezTo>
                      <a:pt x="37999" y="2839"/>
                      <a:pt x="37997" y="2839"/>
                      <a:pt x="37995" y="2839"/>
                    </a:cubicBezTo>
                    <a:lnTo>
                      <a:pt x="37995" y="2839"/>
                    </a:lnTo>
                    <a:cubicBezTo>
                      <a:pt x="37994" y="2839"/>
                      <a:pt x="37992" y="2839"/>
                      <a:pt x="37991" y="2839"/>
                    </a:cubicBezTo>
                    <a:close/>
                    <a:moveTo>
                      <a:pt x="35166" y="2787"/>
                    </a:moveTo>
                    <a:cubicBezTo>
                      <a:pt x="35170" y="2787"/>
                      <a:pt x="35174" y="2788"/>
                      <a:pt x="35179" y="2790"/>
                    </a:cubicBezTo>
                    <a:cubicBezTo>
                      <a:pt x="35235" y="2790"/>
                      <a:pt x="35176" y="2863"/>
                      <a:pt x="35145" y="2863"/>
                    </a:cubicBezTo>
                    <a:cubicBezTo>
                      <a:pt x="35136" y="2863"/>
                      <a:pt x="35129" y="2856"/>
                      <a:pt x="35129" y="2839"/>
                    </a:cubicBezTo>
                    <a:cubicBezTo>
                      <a:pt x="35129" y="2809"/>
                      <a:pt x="35146" y="2787"/>
                      <a:pt x="35166" y="2787"/>
                    </a:cubicBezTo>
                    <a:close/>
                    <a:moveTo>
                      <a:pt x="29055" y="2457"/>
                    </a:moveTo>
                    <a:lnTo>
                      <a:pt x="29474" y="2679"/>
                    </a:lnTo>
                    <a:cubicBezTo>
                      <a:pt x="29424" y="2765"/>
                      <a:pt x="29400" y="2864"/>
                      <a:pt x="29400" y="2963"/>
                    </a:cubicBezTo>
                    <a:cubicBezTo>
                      <a:pt x="29387" y="2975"/>
                      <a:pt x="29387" y="2987"/>
                      <a:pt x="29400" y="3000"/>
                    </a:cubicBezTo>
                    <a:lnTo>
                      <a:pt x="28747" y="3073"/>
                    </a:lnTo>
                    <a:cubicBezTo>
                      <a:pt x="28722" y="2913"/>
                      <a:pt x="28624" y="2778"/>
                      <a:pt x="28476" y="2704"/>
                    </a:cubicBezTo>
                    <a:lnTo>
                      <a:pt x="28710" y="2494"/>
                    </a:lnTo>
                    <a:cubicBezTo>
                      <a:pt x="28759" y="2531"/>
                      <a:pt x="28808" y="2544"/>
                      <a:pt x="28870" y="2544"/>
                    </a:cubicBezTo>
                    <a:cubicBezTo>
                      <a:pt x="28944" y="2544"/>
                      <a:pt x="29006" y="2507"/>
                      <a:pt x="29055" y="2457"/>
                    </a:cubicBezTo>
                    <a:close/>
                    <a:moveTo>
                      <a:pt x="20763" y="2482"/>
                    </a:moveTo>
                    <a:cubicBezTo>
                      <a:pt x="21034" y="2482"/>
                      <a:pt x="21169" y="2802"/>
                      <a:pt x="20984" y="2987"/>
                    </a:cubicBezTo>
                    <a:cubicBezTo>
                      <a:pt x="20920" y="3052"/>
                      <a:pt x="20842" y="3081"/>
                      <a:pt x="20766" y="3081"/>
                    </a:cubicBezTo>
                    <a:cubicBezTo>
                      <a:pt x="20611" y="3081"/>
                      <a:pt x="20467" y="2960"/>
                      <a:pt x="20467" y="2778"/>
                    </a:cubicBezTo>
                    <a:cubicBezTo>
                      <a:pt x="20467" y="2618"/>
                      <a:pt x="20602" y="2482"/>
                      <a:pt x="20763" y="2482"/>
                    </a:cubicBezTo>
                    <a:close/>
                    <a:moveTo>
                      <a:pt x="23510" y="1940"/>
                    </a:moveTo>
                    <a:lnTo>
                      <a:pt x="24521" y="2063"/>
                    </a:lnTo>
                    <a:cubicBezTo>
                      <a:pt x="24508" y="2162"/>
                      <a:pt x="24545" y="2260"/>
                      <a:pt x="24594" y="2347"/>
                    </a:cubicBezTo>
                    <a:lnTo>
                      <a:pt x="23818" y="2987"/>
                    </a:lnTo>
                    <a:cubicBezTo>
                      <a:pt x="23735" y="2883"/>
                      <a:pt x="23617" y="2834"/>
                      <a:pt x="23501" y="2834"/>
                    </a:cubicBezTo>
                    <a:cubicBezTo>
                      <a:pt x="23341" y="2834"/>
                      <a:pt x="23185" y="2927"/>
                      <a:pt x="23128" y="3098"/>
                    </a:cubicBezTo>
                    <a:lnTo>
                      <a:pt x="21268" y="2716"/>
                    </a:lnTo>
                    <a:cubicBezTo>
                      <a:pt x="21255" y="2692"/>
                      <a:pt x="21255" y="2667"/>
                      <a:pt x="21255" y="2655"/>
                    </a:cubicBezTo>
                    <a:lnTo>
                      <a:pt x="23054" y="1989"/>
                    </a:lnTo>
                    <a:cubicBezTo>
                      <a:pt x="23104" y="2071"/>
                      <a:pt x="23184" y="2110"/>
                      <a:pt x="23265" y="2110"/>
                    </a:cubicBezTo>
                    <a:cubicBezTo>
                      <a:pt x="23367" y="2110"/>
                      <a:pt x="23469" y="2050"/>
                      <a:pt x="23510" y="1940"/>
                    </a:cubicBezTo>
                    <a:close/>
                    <a:moveTo>
                      <a:pt x="33860" y="2531"/>
                    </a:moveTo>
                    <a:cubicBezTo>
                      <a:pt x="34131" y="2531"/>
                      <a:pt x="34279" y="2864"/>
                      <a:pt x="34094" y="3061"/>
                    </a:cubicBezTo>
                    <a:cubicBezTo>
                      <a:pt x="34030" y="3125"/>
                      <a:pt x="33951" y="3154"/>
                      <a:pt x="33875" y="3154"/>
                    </a:cubicBezTo>
                    <a:cubicBezTo>
                      <a:pt x="33716" y="3154"/>
                      <a:pt x="33564" y="3030"/>
                      <a:pt x="33564" y="2839"/>
                    </a:cubicBezTo>
                    <a:cubicBezTo>
                      <a:pt x="33564" y="2679"/>
                      <a:pt x="33688" y="2531"/>
                      <a:pt x="33860" y="2531"/>
                    </a:cubicBezTo>
                    <a:close/>
                    <a:moveTo>
                      <a:pt x="41204" y="3086"/>
                    </a:moveTo>
                    <a:cubicBezTo>
                      <a:pt x="41278" y="3086"/>
                      <a:pt x="41278" y="3184"/>
                      <a:pt x="41204" y="3184"/>
                    </a:cubicBezTo>
                    <a:cubicBezTo>
                      <a:pt x="41142" y="3184"/>
                      <a:pt x="41142" y="3086"/>
                      <a:pt x="41204" y="3086"/>
                    </a:cubicBezTo>
                    <a:close/>
                    <a:moveTo>
                      <a:pt x="29933" y="2617"/>
                    </a:moveTo>
                    <a:cubicBezTo>
                      <a:pt x="29940" y="2617"/>
                      <a:pt x="29947" y="2617"/>
                      <a:pt x="29954" y="2618"/>
                    </a:cubicBezTo>
                    <a:lnTo>
                      <a:pt x="29942" y="2618"/>
                    </a:lnTo>
                    <a:cubicBezTo>
                      <a:pt x="30250" y="2618"/>
                      <a:pt x="30398" y="2987"/>
                      <a:pt x="30188" y="3209"/>
                    </a:cubicBezTo>
                    <a:cubicBezTo>
                      <a:pt x="30117" y="3276"/>
                      <a:pt x="30030" y="3307"/>
                      <a:pt x="29946" y="3307"/>
                    </a:cubicBezTo>
                    <a:cubicBezTo>
                      <a:pt x="29767" y="3307"/>
                      <a:pt x="29597" y="3172"/>
                      <a:pt x="29597" y="2963"/>
                    </a:cubicBezTo>
                    <a:cubicBezTo>
                      <a:pt x="29597" y="2773"/>
                      <a:pt x="29746" y="2617"/>
                      <a:pt x="29933" y="2617"/>
                    </a:cubicBezTo>
                    <a:close/>
                    <a:moveTo>
                      <a:pt x="23507" y="3028"/>
                    </a:moveTo>
                    <a:cubicBezTo>
                      <a:pt x="23611" y="3028"/>
                      <a:pt x="23707" y="3108"/>
                      <a:pt x="23707" y="3234"/>
                    </a:cubicBezTo>
                    <a:cubicBezTo>
                      <a:pt x="23720" y="3345"/>
                      <a:pt x="23621" y="3443"/>
                      <a:pt x="23510" y="3443"/>
                    </a:cubicBezTo>
                    <a:lnTo>
                      <a:pt x="23510" y="3431"/>
                    </a:lnTo>
                    <a:cubicBezTo>
                      <a:pt x="23325" y="3431"/>
                      <a:pt x="23239" y="3221"/>
                      <a:pt x="23362" y="3086"/>
                    </a:cubicBezTo>
                    <a:cubicBezTo>
                      <a:pt x="23406" y="3046"/>
                      <a:pt x="23457" y="3028"/>
                      <a:pt x="23507" y="3028"/>
                    </a:cubicBezTo>
                    <a:close/>
                    <a:moveTo>
                      <a:pt x="9380" y="2839"/>
                    </a:moveTo>
                    <a:cubicBezTo>
                      <a:pt x="9642" y="2839"/>
                      <a:pt x="9781" y="3163"/>
                      <a:pt x="9587" y="3357"/>
                    </a:cubicBezTo>
                    <a:cubicBezTo>
                      <a:pt x="9526" y="3422"/>
                      <a:pt x="9450" y="3450"/>
                      <a:pt x="9374" y="3450"/>
                    </a:cubicBezTo>
                    <a:cubicBezTo>
                      <a:pt x="9220" y="3450"/>
                      <a:pt x="9070" y="3330"/>
                      <a:pt x="9070" y="3147"/>
                    </a:cubicBezTo>
                    <a:cubicBezTo>
                      <a:pt x="9057" y="2987"/>
                      <a:pt x="9193" y="2852"/>
                      <a:pt x="9353" y="2839"/>
                    </a:cubicBezTo>
                    <a:lnTo>
                      <a:pt x="9365" y="2839"/>
                    </a:lnTo>
                    <a:cubicBezTo>
                      <a:pt x="9370" y="2839"/>
                      <a:pt x="9375" y="2839"/>
                      <a:pt x="9380" y="2839"/>
                    </a:cubicBezTo>
                    <a:close/>
                    <a:moveTo>
                      <a:pt x="37980" y="2839"/>
                    </a:moveTo>
                    <a:cubicBezTo>
                      <a:pt x="37985" y="2839"/>
                      <a:pt x="37990" y="2839"/>
                      <a:pt x="37995" y="2839"/>
                    </a:cubicBezTo>
                    <a:lnTo>
                      <a:pt x="37995" y="2839"/>
                    </a:lnTo>
                    <a:cubicBezTo>
                      <a:pt x="38266" y="2843"/>
                      <a:pt x="38402" y="3164"/>
                      <a:pt x="38210" y="3357"/>
                    </a:cubicBezTo>
                    <a:cubicBezTo>
                      <a:pt x="38145" y="3422"/>
                      <a:pt x="38066" y="3450"/>
                      <a:pt x="37988" y="3450"/>
                    </a:cubicBezTo>
                    <a:cubicBezTo>
                      <a:pt x="37830" y="3450"/>
                      <a:pt x="37680" y="3330"/>
                      <a:pt x="37680" y="3147"/>
                    </a:cubicBezTo>
                    <a:cubicBezTo>
                      <a:pt x="37680" y="2982"/>
                      <a:pt x="37816" y="2839"/>
                      <a:pt x="37980" y="2839"/>
                    </a:cubicBezTo>
                    <a:close/>
                    <a:moveTo>
                      <a:pt x="28254" y="2839"/>
                    </a:moveTo>
                    <a:lnTo>
                      <a:pt x="28254" y="2852"/>
                    </a:lnTo>
                    <a:cubicBezTo>
                      <a:pt x="28259" y="2851"/>
                      <a:pt x="28264" y="2851"/>
                      <a:pt x="28268" y="2851"/>
                    </a:cubicBezTo>
                    <a:cubicBezTo>
                      <a:pt x="28530" y="2851"/>
                      <a:pt x="28669" y="3176"/>
                      <a:pt x="28476" y="3369"/>
                    </a:cubicBezTo>
                    <a:cubicBezTo>
                      <a:pt x="28415" y="3434"/>
                      <a:pt x="28337" y="3463"/>
                      <a:pt x="28260" y="3463"/>
                    </a:cubicBezTo>
                    <a:cubicBezTo>
                      <a:pt x="28102" y="3463"/>
                      <a:pt x="27946" y="3342"/>
                      <a:pt x="27946" y="3160"/>
                    </a:cubicBezTo>
                    <a:cubicBezTo>
                      <a:pt x="27946" y="2987"/>
                      <a:pt x="28081" y="2839"/>
                      <a:pt x="28254" y="2839"/>
                    </a:cubicBezTo>
                    <a:close/>
                    <a:moveTo>
                      <a:pt x="15933" y="3382"/>
                    </a:moveTo>
                    <a:cubicBezTo>
                      <a:pt x="15969" y="3382"/>
                      <a:pt x="16006" y="3418"/>
                      <a:pt x="16006" y="3468"/>
                    </a:cubicBezTo>
                    <a:cubicBezTo>
                      <a:pt x="16006" y="3505"/>
                      <a:pt x="15969" y="3554"/>
                      <a:pt x="15933" y="3554"/>
                    </a:cubicBezTo>
                    <a:cubicBezTo>
                      <a:pt x="15883" y="3554"/>
                      <a:pt x="15834" y="3517"/>
                      <a:pt x="15834" y="3468"/>
                    </a:cubicBezTo>
                    <a:lnTo>
                      <a:pt x="15846" y="3468"/>
                    </a:lnTo>
                    <a:cubicBezTo>
                      <a:pt x="15846" y="3418"/>
                      <a:pt x="15883" y="3382"/>
                      <a:pt x="15933" y="3382"/>
                    </a:cubicBezTo>
                    <a:close/>
                    <a:moveTo>
                      <a:pt x="12152" y="3036"/>
                    </a:moveTo>
                    <a:cubicBezTo>
                      <a:pt x="12414" y="3036"/>
                      <a:pt x="12553" y="3360"/>
                      <a:pt x="12359" y="3554"/>
                    </a:cubicBezTo>
                    <a:cubicBezTo>
                      <a:pt x="12299" y="3619"/>
                      <a:pt x="12221" y="3648"/>
                      <a:pt x="12143" y="3648"/>
                    </a:cubicBezTo>
                    <a:cubicBezTo>
                      <a:pt x="11985" y="3648"/>
                      <a:pt x="11830" y="3527"/>
                      <a:pt x="11830" y="3345"/>
                    </a:cubicBezTo>
                    <a:cubicBezTo>
                      <a:pt x="11830" y="3172"/>
                      <a:pt x="11965" y="3037"/>
                      <a:pt x="12125" y="3037"/>
                    </a:cubicBezTo>
                    <a:lnTo>
                      <a:pt x="12138" y="3037"/>
                    </a:lnTo>
                    <a:cubicBezTo>
                      <a:pt x="12142" y="3036"/>
                      <a:pt x="12147" y="3036"/>
                      <a:pt x="12152" y="3036"/>
                    </a:cubicBezTo>
                    <a:close/>
                    <a:moveTo>
                      <a:pt x="16635" y="1767"/>
                    </a:moveTo>
                    <a:lnTo>
                      <a:pt x="17374" y="2581"/>
                    </a:lnTo>
                    <a:cubicBezTo>
                      <a:pt x="17313" y="2630"/>
                      <a:pt x="17288" y="2704"/>
                      <a:pt x="17288" y="2778"/>
                    </a:cubicBezTo>
                    <a:cubicBezTo>
                      <a:pt x="17288" y="2802"/>
                      <a:pt x="17288" y="2815"/>
                      <a:pt x="17300" y="2839"/>
                    </a:cubicBezTo>
                    <a:lnTo>
                      <a:pt x="16167" y="3308"/>
                    </a:lnTo>
                    <a:cubicBezTo>
                      <a:pt x="16117" y="3221"/>
                      <a:pt x="16019" y="3172"/>
                      <a:pt x="15933" y="3172"/>
                    </a:cubicBezTo>
                    <a:cubicBezTo>
                      <a:pt x="15772" y="3172"/>
                      <a:pt x="15637" y="3295"/>
                      <a:pt x="15637" y="3455"/>
                    </a:cubicBezTo>
                    <a:cubicBezTo>
                      <a:pt x="15637" y="3480"/>
                      <a:pt x="15637" y="3505"/>
                      <a:pt x="15637" y="3517"/>
                    </a:cubicBezTo>
                    <a:lnTo>
                      <a:pt x="15218" y="3653"/>
                    </a:lnTo>
                    <a:cubicBezTo>
                      <a:pt x="15181" y="3591"/>
                      <a:pt x="15144" y="3529"/>
                      <a:pt x="15095" y="3492"/>
                    </a:cubicBezTo>
                    <a:lnTo>
                      <a:pt x="16351" y="1866"/>
                    </a:lnTo>
                    <a:cubicBezTo>
                      <a:pt x="16364" y="1878"/>
                      <a:pt x="16388" y="1878"/>
                      <a:pt x="16413" y="1878"/>
                    </a:cubicBezTo>
                    <a:cubicBezTo>
                      <a:pt x="16499" y="1878"/>
                      <a:pt x="16586" y="1841"/>
                      <a:pt x="16635" y="1767"/>
                    </a:cubicBezTo>
                    <a:close/>
                    <a:moveTo>
                      <a:pt x="39787" y="3221"/>
                    </a:moveTo>
                    <a:cubicBezTo>
                      <a:pt x="40058" y="3221"/>
                      <a:pt x="40193" y="3554"/>
                      <a:pt x="39996" y="3739"/>
                    </a:cubicBezTo>
                    <a:cubicBezTo>
                      <a:pt x="39936" y="3799"/>
                      <a:pt x="39860" y="3827"/>
                      <a:pt x="39787" y="3827"/>
                    </a:cubicBezTo>
                    <a:cubicBezTo>
                      <a:pt x="39636" y="3827"/>
                      <a:pt x="39491" y="3712"/>
                      <a:pt x="39491" y="3529"/>
                    </a:cubicBezTo>
                    <a:cubicBezTo>
                      <a:pt x="39491" y="3364"/>
                      <a:pt x="39627" y="3233"/>
                      <a:pt x="39790" y="3233"/>
                    </a:cubicBezTo>
                    <a:cubicBezTo>
                      <a:pt x="39797" y="3233"/>
                      <a:pt x="39804" y="3233"/>
                      <a:pt x="39811" y="3234"/>
                    </a:cubicBezTo>
                    <a:lnTo>
                      <a:pt x="39787" y="3221"/>
                    </a:lnTo>
                    <a:close/>
                    <a:moveTo>
                      <a:pt x="17855" y="2827"/>
                    </a:moveTo>
                    <a:lnTo>
                      <a:pt x="20196" y="2852"/>
                    </a:lnTo>
                    <a:lnTo>
                      <a:pt x="17534" y="3936"/>
                    </a:lnTo>
                    <a:cubicBezTo>
                      <a:pt x="17460" y="3837"/>
                      <a:pt x="17362" y="3776"/>
                      <a:pt x="17251" y="3739"/>
                    </a:cubicBezTo>
                    <a:lnTo>
                      <a:pt x="17571" y="3061"/>
                    </a:lnTo>
                    <a:cubicBezTo>
                      <a:pt x="17707" y="3061"/>
                      <a:pt x="17830" y="2963"/>
                      <a:pt x="17855" y="2827"/>
                    </a:cubicBezTo>
                    <a:close/>
                    <a:moveTo>
                      <a:pt x="17337" y="2938"/>
                    </a:moveTo>
                    <a:cubicBezTo>
                      <a:pt x="17374" y="2987"/>
                      <a:pt x="17411" y="3024"/>
                      <a:pt x="17473" y="3049"/>
                    </a:cubicBezTo>
                    <a:lnTo>
                      <a:pt x="17140" y="3727"/>
                    </a:lnTo>
                    <a:lnTo>
                      <a:pt x="17128" y="3727"/>
                    </a:lnTo>
                    <a:cubicBezTo>
                      <a:pt x="16968" y="3739"/>
                      <a:pt x="16820" y="3813"/>
                      <a:pt x="16721" y="3948"/>
                    </a:cubicBezTo>
                    <a:lnTo>
                      <a:pt x="16191" y="3579"/>
                    </a:lnTo>
                    <a:cubicBezTo>
                      <a:pt x="16204" y="3542"/>
                      <a:pt x="16216" y="3505"/>
                      <a:pt x="16216" y="3468"/>
                    </a:cubicBezTo>
                    <a:cubicBezTo>
                      <a:pt x="16216" y="3443"/>
                      <a:pt x="16216" y="3418"/>
                      <a:pt x="16204" y="3406"/>
                    </a:cubicBezTo>
                    <a:lnTo>
                      <a:pt x="17337" y="2938"/>
                    </a:lnTo>
                    <a:close/>
                    <a:moveTo>
                      <a:pt x="40982" y="3258"/>
                    </a:moveTo>
                    <a:cubicBezTo>
                      <a:pt x="41019" y="3345"/>
                      <a:pt x="41105" y="3394"/>
                      <a:pt x="41204" y="3394"/>
                    </a:cubicBezTo>
                    <a:cubicBezTo>
                      <a:pt x="41253" y="3394"/>
                      <a:pt x="41302" y="3382"/>
                      <a:pt x="41352" y="3345"/>
                    </a:cubicBezTo>
                    <a:lnTo>
                      <a:pt x="41746" y="3727"/>
                    </a:lnTo>
                    <a:cubicBezTo>
                      <a:pt x="41672" y="3813"/>
                      <a:pt x="41623" y="3924"/>
                      <a:pt x="41610" y="4035"/>
                    </a:cubicBezTo>
                    <a:lnTo>
                      <a:pt x="40267" y="3665"/>
                    </a:lnTo>
                    <a:cubicBezTo>
                      <a:pt x="40280" y="3616"/>
                      <a:pt x="40292" y="3579"/>
                      <a:pt x="40292" y="3529"/>
                    </a:cubicBezTo>
                    <a:cubicBezTo>
                      <a:pt x="40292" y="3505"/>
                      <a:pt x="40304" y="3480"/>
                      <a:pt x="40304" y="3443"/>
                    </a:cubicBezTo>
                    <a:lnTo>
                      <a:pt x="40280" y="3443"/>
                    </a:lnTo>
                    <a:lnTo>
                      <a:pt x="40982" y="3258"/>
                    </a:lnTo>
                    <a:close/>
                    <a:moveTo>
                      <a:pt x="31839" y="3455"/>
                    </a:moveTo>
                    <a:cubicBezTo>
                      <a:pt x="32098" y="3455"/>
                      <a:pt x="32234" y="3776"/>
                      <a:pt x="32049" y="3973"/>
                    </a:cubicBezTo>
                    <a:cubicBezTo>
                      <a:pt x="31988" y="4034"/>
                      <a:pt x="31913" y="4061"/>
                      <a:pt x="31839" y="4061"/>
                    </a:cubicBezTo>
                    <a:cubicBezTo>
                      <a:pt x="31687" y="4061"/>
                      <a:pt x="31540" y="3946"/>
                      <a:pt x="31531" y="3763"/>
                    </a:cubicBezTo>
                    <a:cubicBezTo>
                      <a:pt x="31531" y="3591"/>
                      <a:pt x="31667" y="3455"/>
                      <a:pt x="31839" y="3455"/>
                    </a:cubicBezTo>
                    <a:close/>
                    <a:moveTo>
                      <a:pt x="34932" y="2889"/>
                    </a:moveTo>
                    <a:cubicBezTo>
                      <a:pt x="34957" y="2987"/>
                      <a:pt x="35031" y="3061"/>
                      <a:pt x="35129" y="3086"/>
                    </a:cubicBezTo>
                    <a:lnTo>
                      <a:pt x="34760" y="4072"/>
                    </a:lnTo>
                    <a:cubicBezTo>
                      <a:pt x="34698" y="4072"/>
                      <a:pt x="34636" y="4084"/>
                      <a:pt x="34587" y="4096"/>
                    </a:cubicBezTo>
                    <a:lnTo>
                      <a:pt x="34144" y="3258"/>
                    </a:lnTo>
                    <a:cubicBezTo>
                      <a:pt x="34267" y="3172"/>
                      <a:pt x="34353" y="3037"/>
                      <a:pt x="34365" y="2889"/>
                    </a:cubicBezTo>
                    <a:close/>
                    <a:moveTo>
                      <a:pt x="30400" y="3271"/>
                    </a:moveTo>
                    <a:lnTo>
                      <a:pt x="31347" y="3653"/>
                    </a:lnTo>
                    <a:cubicBezTo>
                      <a:pt x="31334" y="3690"/>
                      <a:pt x="31334" y="3727"/>
                      <a:pt x="31334" y="3763"/>
                    </a:cubicBezTo>
                    <a:cubicBezTo>
                      <a:pt x="31334" y="3776"/>
                      <a:pt x="31334" y="3800"/>
                      <a:pt x="31334" y="3813"/>
                    </a:cubicBezTo>
                    <a:lnTo>
                      <a:pt x="29720" y="4108"/>
                    </a:lnTo>
                    <a:lnTo>
                      <a:pt x="29868" y="3492"/>
                    </a:lnTo>
                    <a:lnTo>
                      <a:pt x="29954" y="3492"/>
                    </a:lnTo>
                    <a:cubicBezTo>
                      <a:pt x="30122" y="3492"/>
                      <a:pt x="30289" y="3411"/>
                      <a:pt x="30400" y="3271"/>
                    </a:cubicBezTo>
                    <a:close/>
                    <a:moveTo>
                      <a:pt x="14777" y="3566"/>
                    </a:moveTo>
                    <a:cubicBezTo>
                      <a:pt x="15038" y="3566"/>
                      <a:pt x="15177" y="3890"/>
                      <a:pt x="14984" y="4084"/>
                    </a:cubicBezTo>
                    <a:cubicBezTo>
                      <a:pt x="14920" y="4148"/>
                      <a:pt x="14841" y="4177"/>
                      <a:pt x="14764" y="4177"/>
                    </a:cubicBezTo>
                    <a:cubicBezTo>
                      <a:pt x="14605" y="4177"/>
                      <a:pt x="14454" y="4053"/>
                      <a:pt x="14454" y="3862"/>
                    </a:cubicBezTo>
                    <a:cubicBezTo>
                      <a:pt x="14454" y="3702"/>
                      <a:pt x="14590" y="3566"/>
                      <a:pt x="14750" y="3566"/>
                    </a:cubicBezTo>
                    <a:lnTo>
                      <a:pt x="14762" y="3566"/>
                    </a:lnTo>
                    <a:cubicBezTo>
                      <a:pt x="14767" y="3566"/>
                      <a:pt x="14772" y="3566"/>
                      <a:pt x="14777" y="3566"/>
                    </a:cubicBezTo>
                    <a:close/>
                    <a:moveTo>
                      <a:pt x="33441" y="3110"/>
                    </a:moveTo>
                    <a:cubicBezTo>
                      <a:pt x="33478" y="3172"/>
                      <a:pt x="33527" y="3221"/>
                      <a:pt x="33577" y="3271"/>
                    </a:cubicBezTo>
                    <a:lnTo>
                      <a:pt x="33109" y="4182"/>
                    </a:lnTo>
                    <a:lnTo>
                      <a:pt x="32308" y="3948"/>
                    </a:lnTo>
                    <a:cubicBezTo>
                      <a:pt x="32332" y="3887"/>
                      <a:pt x="32345" y="3825"/>
                      <a:pt x="32345" y="3763"/>
                    </a:cubicBezTo>
                    <a:cubicBezTo>
                      <a:pt x="32345" y="3739"/>
                      <a:pt x="32332" y="3702"/>
                      <a:pt x="32332" y="3677"/>
                    </a:cubicBezTo>
                    <a:lnTo>
                      <a:pt x="33441" y="3110"/>
                    </a:lnTo>
                    <a:close/>
                    <a:moveTo>
                      <a:pt x="25515" y="2175"/>
                    </a:moveTo>
                    <a:lnTo>
                      <a:pt x="27317" y="2322"/>
                    </a:lnTo>
                    <a:cubicBezTo>
                      <a:pt x="27342" y="2457"/>
                      <a:pt x="27441" y="2544"/>
                      <a:pt x="27576" y="2544"/>
                    </a:cubicBezTo>
                    <a:cubicBezTo>
                      <a:pt x="27613" y="2544"/>
                      <a:pt x="27638" y="2544"/>
                      <a:pt x="27675" y="2519"/>
                    </a:cubicBezTo>
                    <a:lnTo>
                      <a:pt x="27884" y="2802"/>
                    </a:lnTo>
                    <a:cubicBezTo>
                      <a:pt x="27699" y="3012"/>
                      <a:pt x="27699" y="3320"/>
                      <a:pt x="27897" y="3517"/>
                    </a:cubicBezTo>
                    <a:lnTo>
                      <a:pt x="27416" y="4170"/>
                    </a:lnTo>
                    <a:cubicBezTo>
                      <a:pt x="27354" y="4133"/>
                      <a:pt x="27293" y="4121"/>
                      <a:pt x="27219" y="4121"/>
                    </a:cubicBezTo>
                    <a:cubicBezTo>
                      <a:pt x="27120" y="4121"/>
                      <a:pt x="27022" y="4158"/>
                      <a:pt x="26936" y="4219"/>
                    </a:cubicBezTo>
                    <a:lnTo>
                      <a:pt x="25383" y="2408"/>
                    </a:lnTo>
                    <a:cubicBezTo>
                      <a:pt x="25453" y="2338"/>
                      <a:pt x="25490" y="2257"/>
                      <a:pt x="25515" y="2175"/>
                    </a:cubicBezTo>
                    <a:close/>
                    <a:moveTo>
                      <a:pt x="42122" y="3764"/>
                    </a:moveTo>
                    <a:lnTo>
                      <a:pt x="42122" y="3764"/>
                    </a:lnTo>
                    <a:cubicBezTo>
                      <a:pt x="42401" y="3768"/>
                      <a:pt x="42533" y="4098"/>
                      <a:pt x="42350" y="4293"/>
                    </a:cubicBezTo>
                    <a:cubicBezTo>
                      <a:pt x="42285" y="4358"/>
                      <a:pt x="42207" y="4386"/>
                      <a:pt x="42130" y="4386"/>
                    </a:cubicBezTo>
                    <a:cubicBezTo>
                      <a:pt x="41971" y="4386"/>
                      <a:pt x="41820" y="4263"/>
                      <a:pt x="41820" y="4072"/>
                    </a:cubicBezTo>
                    <a:cubicBezTo>
                      <a:pt x="41820" y="3901"/>
                      <a:pt x="41952" y="3767"/>
                      <a:pt x="42122" y="3764"/>
                    </a:cubicBezTo>
                    <a:close/>
                    <a:moveTo>
                      <a:pt x="24668" y="2420"/>
                    </a:moveTo>
                    <a:cubicBezTo>
                      <a:pt x="24755" y="2519"/>
                      <a:pt x="24890" y="2568"/>
                      <a:pt x="25013" y="2568"/>
                    </a:cubicBezTo>
                    <a:cubicBezTo>
                      <a:pt x="25124" y="2568"/>
                      <a:pt x="25223" y="2544"/>
                      <a:pt x="25309" y="2482"/>
                    </a:cubicBezTo>
                    <a:lnTo>
                      <a:pt x="26862" y="4269"/>
                    </a:lnTo>
                    <a:cubicBezTo>
                      <a:pt x="26825" y="4306"/>
                      <a:pt x="26800" y="4343"/>
                      <a:pt x="26775" y="4392"/>
                    </a:cubicBezTo>
                    <a:lnTo>
                      <a:pt x="23892" y="3332"/>
                    </a:lnTo>
                    <a:cubicBezTo>
                      <a:pt x="23917" y="3246"/>
                      <a:pt x="23904" y="3147"/>
                      <a:pt x="23867" y="3073"/>
                    </a:cubicBezTo>
                    <a:lnTo>
                      <a:pt x="24668" y="2420"/>
                    </a:lnTo>
                    <a:close/>
                    <a:moveTo>
                      <a:pt x="29412" y="3086"/>
                    </a:moveTo>
                    <a:cubicBezTo>
                      <a:pt x="29461" y="3271"/>
                      <a:pt x="29585" y="3406"/>
                      <a:pt x="29769" y="3468"/>
                    </a:cubicBezTo>
                    <a:lnTo>
                      <a:pt x="29757" y="3480"/>
                    </a:lnTo>
                    <a:lnTo>
                      <a:pt x="29597" y="4133"/>
                    </a:lnTo>
                    <a:lnTo>
                      <a:pt x="27712" y="4478"/>
                    </a:lnTo>
                    <a:cubicBezTo>
                      <a:pt x="27675" y="4367"/>
                      <a:pt x="27601" y="4269"/>
                      <a:pt x="27515" y="4207"/>
                    </a:cubicBezTo>
                    <a:lnTo>
                      <a:pt x="27983" y="3566"/>
                    </a:lnTo>
                    <a:cubicBezTo>
                      <a:pt x="28067" y="3622"/>
                      <a:pt x="28160" y="3647"/>
                      <a:pt x="28250" y="3647"/>
                    </a:cubicBezTo>
                    <a:cubicBezTo>
                      <a:pt x="28502" y="3647"/>
                      <a:pt x="28738" y="3450"/>
                      <a:pt x="28747" y="3160"/>
                    </a:cubicBezTo>
                    <a:lnTo>
                      <a:pt x="29412" y="3086"/>
                    </a:lnTo>
                    <a:close/>
                    <a:moveTo>
                      <a:pt x="34057" y="3295"/>
                    </a:moveTo>
                    <a:lnTo>
                      <a:pt x="34501" y="4145"/>
                    </a:lnTo>
                    <a:cubicBezTo>
                      <a:pt x="34365" y="4219"/>
                      <a:pt x="34279" y="4343"/>
                      <a:pt x="34267" y="4490"/>
                    </a:cubicBezTo>
                    <a:lnTo>
                      <a:pt x="33207" y="4195"/>
                    </a:lnTo>
                    <a:lnTo>
                      <a:pt x="33675" y="3295"/>
                    </a:lnTo>
                    <a:cubicBezTo>
                      <a:pt x="33737" y="3320"/>
                      <a:pt x="33799" y="3332"/>
                      <a:pt x="33860" y="3332"/>
                    </a:cubicBezTo>
                    <a:cubicBezTo>
                      <a:pt x="33934" y="3332"/>
                      <a:pt x="33996" y="3320"/>
                      <a:pt x="34057" y="3295"/>
                    </a:cubicBezTo>
                    <a:close/>
                    <a:moveTo>
                      <a:pt x="17147" y="3919"/>
                    </a:moveTo>
                    <a:cubicBezTo>
                      <a:pt x="17223" y="3919"/>
                      <a:pt x="17299" y="3947"/>
                      <a:pt x="17362" y="4010"/>
                    </a:cubicBezTo>
                    <a:cubicBezTo>
                      <a:pt x="17559" y="4195"/>
                      <a:pt x="17423" y="4527"/>
                      <a:pt x="17140" y="4540"/>
                    </a:cubicBezTo>
                    <a:cubicBezTo>
                      <a:pt x="16980" y="4540"/>
                      <a:pt x="16832" y="4404"/>
                      <a:pt x="16832" y="4232"/>
                    </a:cubicBezTo>
                    <a:cubicBezTo>
                      <a:pt x="16832" y="4047"/>
                      <a:pt x="16987" y="3919"/>
                      <a:pt x="17147" y="3919"/>
                    </a:cubicBezTo>
                    <a:close/>
                    <a:moveTo>
                      <a:pt x="35425" y="2876"/>
                    </a:moveTo>
                    <a:lnTo>
                      <a:pt x="37520" y="3000"/>
                    </a:lnTo>
                    <a:cubicBezTo>
                      <a:pt x="37507" y="3049"/>
                      <a:pt x="37495" y="3098"/>
                      <a:pt x="37495" y="3147"/>
                    </a:cubicBezTo>
                    <a:cubicBezTo>
                      <a:pt x="37495" y="3295"/>
                      <a:pt x="37557" y="3431"/>
                      <a:pt x="37680" y="3529"/>
                    </a:cubicBezTo>
                    <a:lnTo>
                      <a:pt x="37014" y="4540"/>
                    </a:lnTo>
                    <a:cubicBezTo>
                      <a:pt x="36940" y="4490"/>
                      <a:pt x="36867" y="4478"/>
                      <a:pt x="36780" y="4478"/>
                    </a:cubicBezTo>
                    <a:cubicBezTo>
                      <a:pt x="36706" y="4478"/>
                      <a:pt x="36620" y="4490"/>
                      <a:pt x="36546" y="4540"/>
                    </a:cubicBezTo>
                    <a:lnTo>
                      <a:pt x="35376" y="3000"/>
                    </a:lnTo>
                    <a:cubicBezTo>
                      <a:pt x="35400" y="2963"/>
                      <a:pt x="35425" y="2913"/>
                      <a:pt x="35425" y="2876"/>
                    </a:cubicBezTo>
                    <a:close/>
                    <a:moveTo>
                      <a:pt x="35289" y="3061"/>
                    </a:moveTo>
                    <a:lnTo>
                      <a:pt x="36460" y="4589"/>
                    </a:lnTo>
                    <a:cubicBezTo>
                      <a:pt x="36411" y="4638"/>
                      <a:pt x="36374" y="4688"/>
                      <a:pt x="36337" y="4749"/>
                    </a:cubicBezTo>
                    <a:lnTo>
                      <a:pt x="35252" y="4540"/>
                    </a:lnTo>
                    <a:cubicBezTo>
                      <a:pt x="35240" y="4306"/>
                      <a:pt x="35080" y="4121"/>
                      <a:pt x="34858" y="4072"/>
                    </a:cubicBezTo>
                    <a:lnTo>
                      <a:pt x="35240" y="3073"/>
                    </a:lnTo>
                    <a:lnTo>
                      <a:pt x="35289" y="3061"/>
                    </a:lnTo>
                    <a:close/>
                    <a:moveTo>
                      <a:pt x="8244" y="4182"/>
                    </a:moveTo>
                    <a:cubicBezTo>
                      <a:pt x="8503" y="4182"/>
                      <a:pt x="8626" y="4490"/>
                      <a:pt x="8441" y="4675"/>
                    </a:cubicBezTo>
                    <a:cubicBezTo>
                      <a:pt x="8386" y="4734"/>
                      <a:pt x="8316" y="4761"/>
                      <a:pt x="8245" y="4761"/>
                    </a:cubicBezTo>
                    <a:cubicBezTo>
                      <a:pt x="8096" y="4761"/>
                      <a:pt x="7948" y="4642"/>
                      <a:pt x="7948" y="4466"/>
                    </a:cubicBezTo>
                    <a:cubicBezTo>
                      <a:pt x="7948" y="4306"/>
                      <a:pt x="8084" y="4182"/>
                      <a:pt x="8232" y="4182"/>
                    </a:cubicBezTo>
                    <a:close/>
                    <a:moveTo>
                      <a:pt x="21268" y="2827"/>
                    </a:moveTo>
                    <a:lnTo>
                      <a:pt x="23104" y="3197"/>
                    </a:lnTo>
                    <a:cubicBezTo>
                      <a:pt x="23104" y="3209"/>
                      <a:pt x="23104" y="3221"/>
                      <a:pt x="23104" y="3246"/>
                    </a:cubicBezTo>
                    <a:cubicBezTo>
                      <a:pt x="23104" y="3468"/>
                      <a:pt x="23288" y="3640"/>
                      <a:pt x="23510" y="3640"/>
                    </a:cubicBezTo>
                    <a:cubicBezTo>
                      <a:pt x="23516" y="3646"/>
                      <a:pt x="23526" y="3650"/>
                      <a:pt x="23535" y="3650"/>
                    </a:cubicBezTo>
                    <a:cubicBezTo>
                      <a:pt x="23544" y="3650"/>
                      <a:pt x="23553" y="3646"/>
                      <a:pt x="23559" y="3640"/>
                    </a:cubicBezTo>
                    <a:lnTo>
                      <a:pt x="23695" y="4675"/>
                    </a:lnTo>
                    <a:cubicBezTo>
                      <a:pt x="23633" y="4700"/>
                      <a:pt x="23584" y="4737"/>
                      <a:pt x="23547" y="4774"/>
                    </a:cubicBezTo>
                    <a:lnTo>
                      <a:pt x="21231" y="3000"/>
                    </a:lnTo>
                    <a:cubicBezTo>
                      <a:pt x="21255" y="2938"/>
                      <a:pt x="21268" y="2876"/>
                      <a:pt x="21268" y="2827"/>
                    </a:cubicBezTo>
                    <a:close/>
                    <a:moveTo>
                      <a:pt x="34762" y="4266"/>
                    </a:moveTo>
                    <a:cubicBezTo>
                      <a:pt x="34913" y="4266"/>
                      <a:pt x="35059" y="4379"/>
                      <a:pt x="35068" y="4552"/>
                    </a:cubicBezTo>
                    <a:cubicBezTo>
                      <a:pt x="35068" y="4725"/>
                      <a:pt x="34932" y="4872"/>
                      <a:pt x="34760" y="4872"/>
                    </a:cubicBezTo>
                    <a:lnTo>
                      <a:pt x="34760" y="4860"/>
                    </a:lnTo>
                    <a:cubicBezTo>
                      <a:pt x="34501" y="4860"/>
                      <a:pt x="34365" y="4540"/>
                      <a:pt x="34550" y="4355"/>
                    </a:cubicBezTo>
                    <a:cubicBezTo>
                      <a:pt x="34611" y="4294"/>
                      <a:pt x="34687" y="4266"/>
                      <a:pt x="34762" y="4266"/>
                    </a:cubicBezTo>
                    <a:close/>
                    <a:moveTo>
                      <a:pt x="20282" y="2926"/>
                    </a:moveTo>
                    <a:cubicBezTo>
                      <a:pt x="20319" y="3024"/>
                      <a:pt x="20381" y="3123"/>
                      <a:pt x="20467" y="3184"/>
                    </a:cubicBezTo>
                    <a:lnTo>
                      <a:pt x="19654" y="4540"/>
                    </a:lnTo>
                    <a:cubicBezTo>
                      <a:pt x="19580" y="4490"/>
                      <a:pt x="19493" y="4466"/>
                      <a:pt x="19407" y="4466"/>
                    </a:cubicBezTo>
                    <a:cubicBezTo>
                      <a:pt x="19161" y="4466"/>
                      <a:pt x="18951" y="4651"/>
                      <a:pt x="18914" y="4897"/>
                    </a:cubicBezTo>
                    <a:lnTo>
                      <a:pt x="17596" y="4441"/>
                    </a:lnTo>
                    <a:cubicBezTo>
                      <a:pt x="17621" y="4380"/>
                      <a:pt x="17633" y="4306"/>
                      <a:pt x="17633" y="4244"/>
                    </a:cubicBezTo>
                    <a:cubicBezTo>
                      <a:pt x="17633" y="4170"/>
                      <a:pt x="17621" y="4096"/>
                      <a:pt x="17584" y="4035"/>
                    </a:cubicBezTo>
                    <a:lnTo>
                      <a:pt x="20282" y="2926"/>
                    </a:lnTo>
                    <a:close/>
                    <a:moveTo>
                      <a:pt x="27221" y="4310"/>
                    </a:moveTo>
                    <a:cubicBezTo>
                      <a:pt x="27372" y="4310"/>
                      <a:pt x="27519" y="4428"/>
                      <a:pt x="27527" y="4601"/>
                    </a:cubicBezTo>
                    <a:cubicBezTo>
                      <a:pt x="27527" y="4774"/>
                      <a:pt x="27391" y="4909"/>
                      <a:pt x="27231" y="4909"/>
                    </a:cubicBezTo>
                    <a:cubicBezTo>
                      <a:pt x="26960" y="4909"/>
                      <a:pt x="26825" y="4589"/>
                      <a:pt x="27009" y="4404"/>
                    </a:cubicBezTo>
                    <a:cubicBezTo>
                      <a:pt x="27071" y="4339"/>
                      <a:pt x="27147" y="4310"/>
                      <a:pt x="27221" y="4310"/>
                    </a:cubicBezTo>
                    <a:close/>
                    <a:moveTo>
                      <a:pt x="6830" y="4430"/>
                    </a:moveTo>
                    <a:cubicBezTo>
                      <a:pt x="6965" y="4430"/>
                      <a:pt x="7098" y="4536"/>
                      <a:pt x="7098" y="4688"/>
                    </a:cubicBezTo>
                    <a:cubicBezTo>
                      <a:pt x="7098" y="4835"/>
                      <a:pt x="6975" y="4959"/>
                      <a:pt x="6827" y="4959"/>
                    </a:cubicBezTo>
                    <a:lnTo>
                      <a:pt x="6839" y="4946"/>
                    </a:lnTo>
                    <a:cubicBezTo>
                      <a:pt x="6605" y="4946"/>
                      <a:pt x="6494" y="4663"/>
                      <a:pt x="6655" y="4503"/>
                    </a:cubicBezTo>
                    <a:cubicBezTo>
                      <a:pt x="6705" y="4452"/>
                      <a:pt x="6768" y="4430"/>
                      <a:pt x="6830" y="4430"/>
                    </a:cubicBezTo>
                    <a:close/>
                    <a:moveTo>
                      <a:pt x="23867" y="3431"/>
                    </a:moveTo>
                    <a:lnTo>
                      <a:pt x="26751" y="4490"/>
                    </a:lnTo>
                    <a:cubicBezTo>
                      <a:pt x="26738" y="4527"/>
                      <a:pt x="26738" y="4564"/>
                      <a:pt x="26726" y="4614"/>
                    </a:cubicBezTo>
                    <a:cubicBezTo>
                      <a:pt x="26738" y="4638"/>
                      <a:pt x="26738" y="4663"/>
                      <a:pt x="26738" y="4688"/>
                    </a:cubicBezTo>
                    <a:lnTo>
                      <a:pt x="24410" y="4996"/>
                    </a:lnTo>
                    <a:cubicBezTo>
                      <a:pt x="24348" y="4774"/>
                      <a:pt x="24151" y="4614"/>
                      <a:pt x="23917" y="4614"/>
                    </a:cubicBezTo>
                    <a:cubicBezTo>
                      <a:pt x="23867" y="4614"/>
                      <a:pt x="23831" y="4614"/>
                      <a:pt x="23794" y="4626"/>
                    </a:cubicBezTo>
                    <a:lnTo>
                      <a:pt x="23658" y="3616"/>
                    </a:lnTo>
                    <a:cubicBezTo>
                      <a:pt x="23744" y="3579"/>
                      <a:pt x="23818" y="3505"/>
                      <a:pt x="23867" y="3431"/>
                    </a:cubicBezTo>
                    <a:close/>
                    <a:moveTo>
                      <a:pt x="40230" y="3751"/>
                    </a:moveTo>
                    <a:lnTo>
                      <a:pt x="41623" y="4133"/>
                    </a:lnTo>
                    <a:cubicBezTo>
                      <a:pt x="41635" y="4256"/>
                      <a:pt x="41697" y="4367"/>
                      <a:pt x="41783" y="4441"/>
                    </a:cubicBezTo>
                    <a:lnTo>
                      <a:pt x="40945" y="5217"/>
                    </a:lnTo>
                    <a:cubicBezTo>
                      <a:pt x="40853" y="5133"/>
                      <a:pt x="40732" y="5090"/>
                      <a:pt x="40606" y="5090"/>
                    </a:cubicBezTo>
                    <a:cubicBezTo>
                      <a:pt x="40547" y="5090"/>
                      <a:pt x="40486" y="5099"/>
                      <a:pt x="40427" y="5119"/>
                    </a:cubicBezTo>
                    <a:lnTo>
                      <a:pt x="39947" y="3998"/>
                    </a:lnTo>
                    <a:cubicBezTo>
                      <a:pt x="40082" y="3961"/>
                      <a:pt x="40193" y="3874"/>
                      <a:pt x="40255" y="3763"/>
                    </a:cubicBezTo>
                    <a:lnTo>
                      <a:pt x="40230" y="3751"/>
                    </a:lnTo>
                    <a:close/>
                    <a:moveTo>
                      <a:pt x="19408" y="4673"/>
                    </a:moveTo>
                    <a:cubicBezTo>
                      <a:pt x="19560" y="4673"/>
                      <a:pt x="19707" y="4789"/>
                      <a:pt x="19715" y="4971"/>
                    </a:cubicBezTo>
                    <a:cubicBezTo>
                      <a:pt x="19715" y="5131"/>
                      <a:pt x="19580" y="5267"/>
                      <a:pt x="19407" y="5279"/>
                    </a:cubicBezTo>
                    <a:cubicBezTo>
                      <a:pt x="19148" y="5279"/>
                      <a:pt x="19013" y="4959"/>
                      <a:pt x="19198" y="4762"/>
                    </a:cubicBezTo>
                    <a:cubicBezTo>
                      <a:pt x="19258" y="4701"/>
                      <a:pt x="19334" y="4673"/>
                      <a:pt x="19408" y="4673"/>
                    </a:cubicBezTo>
                    <a:close/>
                    <a:moveTo>
                      <a:pt x="36792" y="4673"/>
                    </a:moveTo>
                    <a:cubicBezTo>
                      <a:pt x="36866" y="4673"/>
                      <a:pt x="36941" y="4701"/>
                      <a:pt x="37002" y="4762"/>
                    </a:cubicBezTo>
                    <a:cubicBezTo>
                      <a:pt x="37187" y="4959"/>
                      <a:pt x="37051" y="5279"/>
                      <a:pt x="36793" y="5279"/>
                    </a:cubicBezTo>
                    <a:cubicBezTo>
                      <a:pt x="36620" y="5279"/>
                      <a:pt x="36485" y="5143"/>
                      <a:pt x="36485" y="4971"/>
                    </a:cubicBezTo>
                    <a:cubicBezTo>
                      <a:pt x="36493" y="4789"/>
                      <a:pt x="36640" y="4673"/>
                      <a:pt x="36792" y="4673"/>
                    </a:cubicBezTo>
                    <a:close/>
                    <a:moveTo>
                      <a:pt x="23917" y="4823"/>
                    </a:moveTo>
                    <a:cubicBezTo>
                      <a:pt x="24176" y="4823"/>
                      <a:pt x="24311" y="5143"/>
                      <a:pt x="24126" y="5328"/>
                    </a:cubicBezTo>
                    <a:cubicBezTo>
                      <a:pt x="24063" y="5387"/>
                      <a:pt x="23987" y="5414"/>
                      <a:pt x="23914" y="5414"/>
                    </a:cubicBezTo>
                    <a:cubicBezTo>
                      <a:pt x="23757" y="5414"/>
                      <a:pt x="23609" y="5295"/>
                      <a:pt x="23609" y="5119"/>
                    </a:cubicBezTo>
                    <a:cubicBezTo>
                      <a:pt x="23621" y="4946"/>
                      <a:pt x="23744" y="4823"/>
                      <a:pt x="23917" y="4823"/>
                    </a:cubicBezTo>
                    <a:close/>
                    <a:moveTo>
                      <a:pt x="12606" y="3492"/>
                    </a:moveTo>
                    <a:lnTo>
                      <a:pt x="14257" y="3813"/>
                    </a:lnTo>
                    <a:lnTo>
                      <a:pt x="14257" y="3874"/>
                    </a:lnTo>
                    <a:cubicBezTo>
                      <a:pt x="14257" y="4072"/>
                      <a:pt x="14380" y="4269"/>
                      <a:pt x="14577" y="4343"/>
                    </a:cubicBezTo>
                    <a:lnTo>
                      <a:pt x="13973" y="5833"/>
                    </a:lnTo>
                    <a:cubicBezTo>
                      <a:pt x="13912" y="5797"/>
                      <a:pt x="13838" y="5784"/>
                      <a:pt x="13764" y="5784"/>
                    </a:cubicBezTo>
                    <a:cubicBezTo>
                      <a:pt x="13715" y="5784"/>
                      <a:pt x="13678" y="5784"/>
                      <a:pt x="13628" y="5797"/>
                    </a:cubicBezTo>
                    <a:lnTo>
                      <a:pt x="12433" y="3751"/>
                    </a:lnTo>
                    <a:cubicBezTo>
                      <a:pt x="12520" y="3677"/>
                      <a:pt x="12581" y="3591"/>
                      <a:pt x="12606" y="3492"/>
                    </a:cubicBezTo>
                    <a:close/>
                    <a:moveTo>
                      <a:pt x="40616" y="5296"/>
                    </a:moveTo>
                    <a:cubicBezTo>
                      <a:pt x="40770" y="5296"/>
                      <a:pt x="40920" y="5417"/>
                      <a:pt x="40920" y="5599"/>
                    </a:cubicBezTo>
                    <a:cubicBezTo>
                      <a:pt x="40908" y="5760"/>
                      <a:pt x="40785" y="5895"/>
                      <a:pt x="40625" y="5895"/>
                    </a:cubicBezTo>
                    <a:lnTo>
                      <a:pt x="40612" y="5895"/>
                    </a:lnTo>
                    <a:cubicBezTo>
                      <a:pt x="40353" y="5895"/>
                      <a:pt x="40218" y="5575"/>
                      <a:pt x="40403" y="5390"/>
                    </a:cubicBezTo>
                    <a:cubicBezTo>
                      <a:pt x="40463" y="5325"/>
                      <a:pt x="40540" y="5296"/>
                      <a:pt x="40616" y="5296"/>
                    </a:cubicBezTo>
                    <a:close/>
                    <a:moveTo>
                      <a:pt x="39651" y="4010"/>
                    </a:moveTo>
                    <a:cubicBezTo>
                      <a:pt x="39700" y="4022"/>
                      <a:pt x="39762" y="4035"/>
                      <a:pt x="39811" y="4035"/>
                    </a:cubicBezTo>
                    <a:lnTo>
                      <a:pt x="39873" y="4035"/>
                    </a:lnTo>
                    <a:lnTo>
                      <a:pt x="40366" y="5168"/>
                    </a:lnTo>
                    <a:cubicBezTo>
                      <a:pt x="40218" y="5267"/>
                      <a:pt x="40119" y="5427"/>
                      <a:pt x="40119" y="5599"/>
                    </a:cubicBezTo>
                    <a:cubicBezTo>
                      <a:pt x="40119" y="5636"/>
                      <a:pt x="40132" y="5673"/>
                      <a:pt x="40132" y="5723"/>
                    </a:cubicBezTo>
                    <a:lnTo>
                      <a:pt x="38887" y="5957"/>
                    </a:lnTo>
                    <a:lnTo>
                      <a:pt x="39651" y="4010"/>
                    </a:lnTo>
                    <a:close/>
                    <a:moveTo>
                      <a:pt x="9846" y="3283"/>
                    </a:moveTo>
                    <a:lnTo>
                      <a:pt x="11632" y="3357"/>
                    </a:lnTo>
                    <a:cubicBezTo>
                      <a:pt x="11645" y="3542"/>
                      <a:pt x="11743" y="3702"/>
                      <a:pt x="11903" y="3776"/>
                    </a:cubicBezTo>
                    <a:lnTo>
                      <a:pt x="11078" y="5932"/>
                    </a:lnTo>
                    <a:cubicBezTo>
                      <a:pt x="11029" y="5920"/>
                      <a:pt x="10979" y="5907"/>
                      <a:pt x="10930" y="5907"/>
                    </a:cubicBezTo>
                    <a:cubicBezTo>
                      <a:pt x="10844" y="5907"/>
                      <a:pt x="10770" y="5932"/>
                      <a:pt x="10696" y="5969"/>
                    </a:cubicBezTo>
                    <a:lnTo>
                      <a:pt x="9599" y="3591"/>
                    </a:lnTo>
                    <a:cubicBezTo>
                      <a:pt x="9710" y="3529"/>
                      <a:pt x="9809" y="3406"/>
                      <a:pt x="9833" y="3283"/>
                    </a:cubicBezTo>
                    <a:close/>
                    <a:moveTo>
                      <a:pt x="32258" y="4035"/>
                    </a:moveTo>
                    <a:lnTo>
                      <a:pt x="33059" y="4256"/>
                    </a:lnTo>
                    <a:lnTo>
                      <a:pt x="32061" y="6154"/>
                    </a:lnTo>
                    <a:lnTo>
                      <a:pt x="32024" y="6154"/>
                    </a:lnTo>
                    <a:lnTo>
                      <a:pt x="31975" y="4232"/>
                    </a:lnTo>
                    <a:cubicBezTo>
                      <a:pt x="32086" y="4207"/>
                      <a:pt x="32184" y="4133"/>
                      <a:pt x="32258" y="4035"/>
                    </a:cubicBezTo>
                    <a:close/>
                    <a:moveTo>
                      <a:pt x="29585" y="4232"/>
                    </a:moveTo>
                    <a:lnTo>
                      <a:pt x="29153" y="6043"/>
                    </a:lnTo>
                    <a:lnTo>
                      <a:pt x="29092" y="6043"/>
                    </a:lnTo>
                    <a:cubicBezTo>
                      <a:pt x="28956" y="6043"/>
                      <a:pt x="28833" y="6105"/>
                      <a:pt x="28734" y="6203"/>
                    </a:cubicBezTo>
                    <a:lnTo>
                      <a:pt x="27589" y="4971"/>
                    </a:lnTo>
                    <a:cubicBezTo>
                      <a:pt x="27687" y="4885"/>
                      <a:pt x="27749" y="4749"/>
                      <a:pt x="27749" y="4614"/>
                    </a:cubicBezTo>
                    <a:cubicBezTo>
                      <a:pt x="27736" y="4601"/>
                      <a:pt x="27736" y="4589"/>
                      <a:pt x="27736" y="4577"/>
                    </a:cubicBezTo>
                    <a:lnTo>
                      <a:pt x="27736" y="4564"/>
                    </a:lnTo>
                    <a:lnTo>
                      <a:pt x="29585" y="4232"/>
                    </a:lnTo>
                    <a:close/>
                    <a:moveTo>
                      <a:pt x="33158" y="4281"/>
                    </a:moveTo>
                    <a:lnTo>
                      <a:pt x="34267" y="4601"/>
                    </a:lnTo>
                    <a:cubicBezTo>
                      <a:pt x="34267" y="4651"/>
                      <a:pt x="34279" y="4700"/>
                      <a:pt x="34304" y="4749"/>
                    </a:cubicBezTo>
                    <a:lnTo>
                      <a:pt x="32246" y="6228"/>
                    </a:lnTo>
                    <a:cubicBezTo>
                      <a:pt x="32221" y="6203"/>
                      <a:pt x="32197" y="6191"/>
                      <a:pt x="32172" y="6178"/>
                    </a:cubicBezTo>
                    <a:lnTo>
                      <a:pt x="33158" y="4281"/>
                    </a:lnTo>
                    <a:close/>
                    <a:moveTo>
                      <a:pt x="38481" y="3160"/>
                    </a:moveTo>
                    <a:lnTo>
                      <a:pt x="39294" y="3418"/>
                    </a:lnTo>
                    <a:cubicBezTo>
                      <a:pt x="39282" y="3455"/>
                      <a:pt x="39282" y="3492"/>
                      <a:pt x="39282" y="3529"/>
                    </a:cubicBezTo>
                    <a:cubicBezTo>
                      <a:pt x="39282" y="3714"/>
                      <a:pt x="39380" y="3874"/>
                      <a:pt x="39540" y="3961"/>
                    </a:cubicBezTo>
                    <a:lnTo>
                      <a:pt x="38752" y="5969"/>
                    </a:lnTo>
                    <a:lnTo>
                      <a:pt x="37298" y="6240"/>
                    </a:lnTo>
                    <a:lnTo>
                      <a:pt x="36990" y="5415"/>
                    </a:lnTo>
                    <a:cubicBezTo>
                      <a:pt x="37322" y="5254"/>
                      <a:pt x="37372" y="4798"/>
                      <a:pt x="37088" y="4577"/>
                    </a:cubicBezTo>
                    <a:lnTo>
                      <a:pt x="37741" y="3579"/>
                    </a:lnTo>
                    <a:cubicBezTo>
                      <a:pt x="37815" y="3616"/>
                      <a:pt x="37902" y="3628"/>
                      <a:pt x="37975" y="3628"/>
                    </a:cubicBezTo>
                    <a:cubicBezTo>
                      <a:pt x="37983" y="3628"/>
                      <a:pt x="37991" y="3628"/>
                      <a:pt x="37998" y="3628"/>
                    </a:cubicBezTo>
                    <a:cubicBezTo>
                      <a:pt x="38260" y="3628"/>
                      <a:pt x="38481" y="3424"/>
                      <a:pt x="38505" y="3172"/>
                    </a:cubicBezTo>
                    <a:lnTo>
                      <a:pt x="38481" y="3160"/>
                    </a:lnTo>
                    <a:close/>
                    <a:moveTo>
                      <a:pt x="12347" y="3800"/>
                    </a:moveTo>
                    <a:lnTo>
                      <a:pt x="13530" y="5833"/>
                    </a:lnTo>
                    <a:cubicBezTo>
                      <a:pt x="13382" y="5920"/>
                      <a:pt x="13283" y="6068"/>
                      <a:pt x="13271" y="6240"/>
                    </a:cubicBezTo>
                    <a:lnTo>
                      <a:pt x="11423" y="6277"/>
                    </a:lnTo>
                    <a:cubicBezTo>
                      <a:pt x="11386" y="6142"/>
                      <a:pt x="11287" y="6031"/>
                      <a:pt x="11176" y="5969"/>
                    </a:cubicBezTo>
                    <a:lnTo>
                      <a:pt x="12002" y="3813"/>
                    </a:lnTo>
                    <a:cubicBezTo>
                      <a:pt x="12051" y="3825"/>
                      <a:pt x="12088" y="3825"/>
                      <a:pt x="12138" y="3825"/>
                    </a:cubicBezTo>
                    <a:cubicBezTo>
                      <a:pt x="12157" y="3828"/>
                      <a:pt x="12176" y="3830"/>
                      <a:pt x="12195" y="3830"/>
                    </a:cubicBezTo>
                    <a:cubicBezTo>
                      <a:pt x="12245" y="3830"/>
                      <a:pt x="12293" y="3818"/>
                      <a:pt x="12347" y="3800"/>
                    </a:cubicBezTo>
                    <a:close/>
                    <a:moveTo>
                      <a:pt x="41881" y="4503"/>
                    </a:moveTo>
                    <a:cubicBezTo>
                      <a:pt x="41955" y="4540"/>
                      <a:pt x="42029" y="4564"/>
                      <a:pt x="42115" y="4564"/>
                    </a:cubicBezTo>
                    <a:lnTo>
                      <a:pt x="42152" y="4564"/>
                    </a:lnTo>
                    <a:lnTo>
                      <a:pt x="42005" y="6105"/>
                    </a:lnTo>
                    <a:cubicBezTo>
                      <a:pt x="41857" y="6117"/>
                      <a:pt x="41721" y="6178"/>
                      <a:pt x="41623" y="6289"/>
                    </a:cubicBezTo>
                    <a:lnTo>
                      <a:pt x="41019" y="5883"/>
                    </a:lnTo>
                    <a:cubicBezTo>
                      <a:pt x="41080" y="5809"/>
                      <a:pt x="41117" y="5698"/>
                      <a:pt x="41117" y="5599"/>
                    </a:cubicBezTo>
                    <a:cubicBezTo>
                      <a:pt x="41117" y="5488"/>
                      <a:pt x="41080" y="5378"/>
                      <a:pt x="41019" y="5291"/>
                    </a:cubicBezTo>
                    <a:lnTo>
                      <a:pt x="41881" y="4503"/>
                    </a:lnTo>
                    <a:close/>
                    <a:moveTo>
                      <a:pt x="31359" y="3911"/>
                    </a:moveTo>
                    <a:cubicBezTo>
                      <a:pt x="31384" y="3998"/>
                      <a:pt x="31445" y="4072"/>
                      <a:pt x="31507" y="4133"/>
                    </a:cubicBezTo>
                    <a:lnTo>
                      <a:pt x="31507" y="4145"/>
                    </a:lnTo>
                    <a:lnTo>
                      <a:pt x="29523" y="6302"/>
                    </a:lnTo>
                    <a:cubicBezTo>
                      <a:pt x="29461" y="6191"/>
                      <a:pt x="29375" y="6117"/>
                      <a:pt x="29252" y="6080"/>
                    </a:cubicBezTo>
                    <a:lnTo>
                      <a:pt x="29696" y="4219"/>
                    </a:lnTo>
                    <a:lnTo>
                      <a:pt x="31359" y="3911"/>
                    </a:lnTo>
                    <a:close/>
                    <a:moveTo>
                      <a:pt x="35265" y="4626"/>
                    </a:moveTo>
                    <a:lnTo>
                      <a:pt x="36300" y="4835"/>
                    </a:lnTo>
                    <a:cubicBezTo>
                      <a:pt x="36300" y="4872"/>
                      <a:pt x="36287" y="4922"/>
                      <a:pt x="36287" y="4959"/>
                    </a:cubicBezTo>
                    <a:cubicBezTo>
                      <a:pt x="36287" y="5082"/>
                      <a:pt x="36324" y="5205"/>
                      <a:pt x="36398" y="5304"/>
                    </a:cubicBezTo>
                    <a:lnTo>
                      <a:pt x="36411" y="5291"/>
                    </a:lnTo>
                    <a:lnTo>
                      <a:pt x="36411" y="5291"/>
                    </a:lnTo>
                    <a:lnTo>
                      <a:pt x="35400" y="6339"/>
                    </a:lnTo>
                    <a:cubicBezTo>
                      <a:pt x="35314" y="6265"/>
                      <a:pt x="35203" y="6228"/>
                      <a:pt x="35092" y="6228"/>
                    </a:cubicBezTo>
                    <a:lnTo>
                      <a:pt x="35055" y="6228"/>
                    </a:lnTo>
                    <a:lnTo>
                      <a:pt x="34821" y="5057"/>
                    </a:lnTo>
                    <a:cubicBezTo>
                      <a:pt x="35055" y="5033"/>
                      <a:pt x="35228" y="4860"/>
                      <a:pt x="35265" y="4626"/>
                    </a:cubicBezTo>
                    <a:close/>
                    <a:moveTo>
                      <a:pt x="21218" y="6203"/>
                    </a:moveTo>
                    <a:cubicBezTo>
                      <a:pt x="21258" y="6203"/>
                      <a:pt x="21298" y="6228"/>
                      <a:pt x="21305" y="6277"/>
                    </a:cubicBezTo>
                    <a:cubicBezTo>
                      <a:pt x="21298" y="6326"/>
                      <a:pt x="21258" y="6351"/>
                      <a:pt x="21218" y="6351"/>
                    </a:cubicBezTo>
                    <a:cubicBezTo>
                      <a:pt x="21178" y="6351"/>
                      <a:pt x="21138" y="6326"/>
                      <a:pt x="21132" y="6277"/>
                    </a:cubicBezTo>
                    <a:cubicBezTo>
                      <a:pt x="21138" y="6228"/>
                      <a:pt x="21178" y="6203"/>
                      <a:pt x="21218" y="6203"/>
                    </a:cubicBezTo>
                    <a:close/>
                    <a:moveTo>
                      <a:pt x="21169" y="3073"/>
                    </a:moveTo>
                    <a:lnTo>
                      <a:pt x="23486" y="4848"/>
                    </a:lnTo>
                    <a:cubicBezTo>
                      <a:pt x="23436" y="4934"/>
                      <a:pt x="23399" y="5020"/>
                      <a:pt x="23412" y="5119"/>
                    </a:cubicBezTo>
                    <a:cubicBezTo>
                      <a:pt x="23399" y="5217"/>
                      <a:pt x="23436" y="5316"/>
                      <a:pt x="23486" y="5402"/>
                    </a:cubicBezTo>
                    <a:lnTo>
                      <a:pt x="22549" y="6178"/>
                    </a:lnTo>
                    <a:cubicBezTo>
                      <a:pt x="22443" y="6077"/>
                      <a:pt x="22310" y="6029"/>
                      <a:pt x="22180" y="6029"/>
                    </a:cubicBezTo>
                    <a:cubicBezTo>
                      <a:pt x="21978" y="6029"/>
                      <a:pt x="21781" y="6146"/>
                      <a:pt x="21699" y="6363"/>
                    </a:cubicBezTo>
                    <a:lnTo>
                      <a:pt x="21502" y="6302"/>
                    </a:lnTo>
                    <a:lnTo>
                      <a:pt x="21502" y="6277"/>
                    </a:lnTo>
                    <a:cubicBezTo>
                      <a:pt x="21502" y="6101"/>
                      <a:pt x="21359" y="5988"/>
                      <a:pt x="21210" y="5988"/>
                    </a:cubicBezTo>
                    <a:cubicBezTo>
                      <a:pt x="21140" y="5988"/>
                      <a:pt x="21068" y="6013"/>
                      <a:pt x="21009" y="6068"/>
                    </a:cubicBezTo>
                    <a:lnTo>
                      <a:pt x="19838" y="5242"/>
                    </a:lnTo>
                    <a:cubicBezTo>
                      <a:pt x="19888" y="5156"/>
                      <a:pt x="19912" y="5070"/>
                      <a:pt x="19912" y="4971"/>
                    </a:cubicBezTo>
                    <a:cubicBezTo>
                      <a:pt x="19912" y="4823"/>
                      <a:pt x="19851" y="4688"/>
                      <a:pt x="19740" y="4601"/>
                    </a:cubicBezTo>
                    <a:lnTo>
                      <a:pt x="20553" y="3234"/>
                    </a:lnTo>
                    <a:cubicBezTo>
                      <a:pt x="20615" y="3271"/>
                      <a:pt x="20689" y="3283"/>
                      <a:pt x="20763" y="3283"/>
                    </a:cubicBezTo>
                    <a:cubicBezTo>
                      <a:pt x="20923" y="3283"/>
                      <a:pt x="21071" y="3209"/>
                      <a:pt x="21169" y="3073"/>
                    </a:cubicBezTo>
                    <a:close/>
                    <a:moveTo>
                      <a:pt x="9094" y="3566"/>
                    </a:moveTo>
                    <a:cubicBezTo>
                      <a:pt x="9180" y="3616"/>
                      <a:pt x="9267" y="3640"/>
                      <a:pt x="9353" y="3640"/>
                    </a:cubicBezTo>
                    <a:cubicBezTo>
                      <a:pt x="9402" y="3640"/>
                      <a:pt x="9451" y="3628"/>
                      <a:pt x="9488" y="3616"/>
                    </a:cubicBezTo>
                    <a:lnTo>
                      <a:pt x="10610" y="6018"/>
                    </a:lnTo>
                    <a:cubicBezTo>
                      <a:pt x="10514" y="6090"/>
                      <a:pt x="10454" y="6208"/>
                      <a:pt x="10427" y="6327"/>
                    </a:cubicBezTo>
                    <a:lnTo>
                      <a:pt x="10427" y="6327"/>
                    </a:lnTo>
                    <a:lnTo>
                      <a:pt x="8614" y="6400"/>
                    </a:lnTo>
                    <a:cubicBezTo>
                      <a:pt x="8552" y="6191"/>
                      <a:pt x="8355" y="6031"/>
                      <a:pt x="8133" y="6031"/>
                    </a:cubicBezTo>
                    <a:cubicBezTo>
                      <a:pt x="8071" y="6031"/>
                      <a:pt x="8022" y="6043"/>
                      <a:pt x="7961" y="6068"/>
                    </a:cubicBezTo>
                    <a:lnTo>
                      <a:pt x="7147" y="5033"/>
                    </a:lnTo>
                    <a:cubicBezTo>
                      <a:pt x="7234" y="4934"/>
                      <a:pt x="7283" y="4823"/>
                      <a:pt x="7295" y="4700"/>
                    </a:cubicBezTo>
                    <a:lnTo>
                      <a:pt x="7295" y="4675"/>
                    </a:lnTo>
                    <a:lnTo>
                      <a:pt x="7763" y="4589"/>
                    </a:lnTo>
                    <a:cubicBezTo>
                      <a:pt x="7827" y="4815"/>
                      <a:pt x="8029" y="4955"/>
                      <a:pt x="8245" y="4955"/>
                    </a:cubicBezTo>
                    <a:cubicBezTo>
                      <a:pt x="8323" y="4955"/>
                      <a:pt x="8403" y="4936"/>
                      <a:pt x="8478" y="4897"/>
                    </a:cubicBezTo>
                    <a:cubicBezTo>
                      <a:pt x="8749" y="4737"/>
                      <a:pt x="8811" y="4367"/>
                      <a:pt x="8601" y="4133"/>
                    </a:cubicBezTo>
                    <a:lnTo>
                      <a:pt x="9094" y="3566"/>
                    </a:lnTo>
                    <a:close/>
                    <a:moveTo>
                      <a:pt x="32040" y="6377"/>
                    </a:moveTo>
                    <a:cubicBezTo>
                      <a:pt x="32070" y="6377"/>
                      <a:pt x="32128" y="6450"/>
                      <a:pt x="32061" y="6450"/>
                    </a:cubicBezTo>
                    <a:cubicBezTo>
                      <a:pt x="32057" y="6452"/>
                      <a:pt x="32052" y="6453"/>
                      <a:pt x="32048" y="6453"/>
                    </a:cubicBezTo>
                    <a:cubicBezTo>
                      <a:pt x="32028" y="6453"/>
                      <a:pt x="32012" y="6433"/>
                      <a:pt x="32012" y="6413"/>
                    </a:cubicBezTo>
                    <a:lnTo>
                      <a:pt x="32024" y="6400"/>
                    </a:lnTo>
                    <a:cubicBezTo>
                      <a:pt x="32024" y="6383"/>
                      <a:pt x="32031" y="6377"/>
                      <a:pt x="32040" y="6377"/>
                    </a:cubicBezTo>
                    <a:close/>
                    <a:moveTo>
                      <a:pt x="31593" y="4195"/>
                    </a:moveTo>
                    <a:cubicBezTo>
                      <a:pt x="31667" y="4232"/>
                      <a:pt x="31753" y="4256"/>
                      <a:pt x="31839" y="4256"/>
                    </a:cubicBezTo>
                    <a:lnTo>
                      <a:pt x="31864" y="4256"/>
                    </a:lnTo>
                    <a:lnTo>
                      <a:pt x="31926" y="6203"/>
                    </a:lnTo>
                    <a:cubicBezTo>
                      <a:pt x="31864" y="6240"/>
                      <a:pt x="31827" y="6302"/>
                      <a:pt x="31815" y="6376"/>
                    </a:cubicBezTo>
                    <a:lnTo>
                      <a:pt x="29585" y="6474"/>
                    </a:lnTo>
                    <a:cubicBezTo>
                      <a:pt x="29585" y="6450"/>
                      <a:pt x="29585" y="6413"/>
                      <a:pt x="29572" y="6388"/>
                    </a:cubicBezTo>
                    <a:lnTo>
                      <a:pt x="31593" y="4195"/>
                    </a:lnTo>
                    <a:close/>
                    <a:moveTo>
                      <a:pt x="36485" y="5353"/>
                    </a:moveTo>
                    <a:cubicBezTo>
                      <a:pt x="36571" y="5427"/>
                      <a:pt x="36669" y="5476"/>
                      <a:pt x="36780" y="5476"/>
                    </a:cubicBezTo>
                    <a:lnTo>
                      <a:pt x="36793" y="5476"/>
                    </a:lnTo>
                    <a:cubicBezTo>
                      <a:pt x="36830" y="5476"/>
                      <a:pt x="36879" y="5464"/>
                      <a:pt x="36916" y="5452"/>
                    </a:cubicBezTo>
                    <a:lnTo>
                      <a:pt x="37224" y="6277"/>
                    </a:lnTo>
                    <a:lnTo>
                      <a:pt x="35585" y="6585"/>
                    </a:lnTo>
                    <a:cubicBezTo>
                      <a:pt x="35560" y="6511"/>
                      <a:pt x="35524" y="6450"/>
                      <a:pt x="35487" y="6400"/>
                    </a:cubicBezTo>
                    <a:lnTo>
                      <a:pt x="36485" y="5353"/>
                    </a:lnTo>
                    <a:close/>
                    <a:moveTo>
                      <a:pt x="13764" y="5981"/>
                    </a:moveTo>
                    <a:cubicBezTo>
                      <a:pt x="14035" y="5981"/>
                      <a:pt x="14183" y="6314"/>
                      <a:pt x="13986" y="6511"/>
                    </a:cubicBezTo>
                    <a:cubicBezTo>
                      <a:pt x="13922" y="6575"/>
                      <a:pt x="13843" y="6604"/>
                      <a:pt x="13766" y="6604"/>
                    </a:cubicBezTo>
                    <a:cubicBezTo>
                      <a:pt x="13607" y="6604"/>
                      <a:pt x="13456" y="6480"/>
                      <a:pt x="13456" y="6289"/>
                    </a:cubicBezTo>
                    <a:cubicBezTo>
                      <a:pt x="13456" y="6117"/>
                      <a:pt x="13591" y="5981"/>
                      <a:pt x="13764" y="5981"/>
                    </a:cubicBezTo>
                    <a:close/>
                    <a:moveTo>
                      <a:pt x="15686" y="3616"/>
                    </a:moveTo>
                    <a:cubicBezTo>
                      <a:pt x="15735" y="3702"/>
                      <a:pt x="15834" y="3751"/>
                      <a:pt x="15933" y="3751"/>
                    </a:cubicBezTo>
                    <a:cubicBezTo>
                      <a:pt x="15945" y="3751"/>
                      <a:pt x="15969" y="3751"/>
                      <a:pt x="15994" y="3739"/>
                    </a:cubicBezTo>
                    <a:lnTo>
                      <a:pt x="16524" y="6511"/>
                    </a:lnTo>
                    <a:cubicBezTo>
                      <a:pt x="16462" y="6536"/>
                      <a:pt x="16413" y="6573"/>
                      <a:pt x="16388" y="6622"/>
                    </a:cubicBezTo>
                    <a:lnTo>
                      <a:pt x="14269" y="6302"/>
                    </a:lnTo>
                    <a:cubicBezTo>
                      <a:pt x="14269" y="6289"/>
                      <a:pt x="14269" y="6277"/>
                      <a:pt x="14269" y="6277"/>
                    </a:cubicBezTo>
                    <a:cubicBezTo>
                      <a:pt x="14257" y="6117"/>
                      <a:pt x="14183" y="5969"/>
                      <a:pt x="14060" y="5883"/>
                    </a:cubicBezTo>
                    <a:lnTo>
                      <a:pt x="14072" y="5870"/>
                    </a:lnTo>
                    <a:lnTo>
                      <a:pt x="14676" y="4355"/>
                    </a:lnTo>
                    <a:cubicBezTo>
                      <a:pt x="14700" y="4355"/>
                      <a:pt x="14725" y="4355"/>
                      <a:pt x="14762" y="4367"/>
                    </a:cubicBezTo>
                    <a:cubicBezTo>
                      <a:pt x="15033" y="4367"/>
                      <a:pt x="15255" y="4133"/>
                      <a:pt x="15255" y="3862"/>
                    </a:cubicBezTo>
                    <a:cubicBezTo>
                      <a:pt x="15255" y="3825"/>
                      <a:pt x="15255" y="3788"/>
                      <a:pt x="15255" y="3751"/>
                    </a:cubicBezTo>
                    <a:lnTo>
                      <a:pt x="15686" y="3616"/>
                    </a:lnTo>
                    <a:close/>
                    <a:moveTo>
                      <a:pt x="16130" y="3665"/>
                    </a:moveTo>
                    <a:lnTo>
                      <a:pt x="16672" y="4022"/>
                    </a:lnTo>
                    <a:cubicBezTo>
                      <a:pt x="16524" y="4355"/>
                      <a:pt x="16770" y="4737"/>
                      <a:pt x="17140" y="4737"/>
                    </a:cubicBezTo>
                    <a:cubicBezTo>
                      <a:pt x="17300" y="4737"/>
                      <a:pt x="17460" y="4651"/>
                      <a:pt x="17547" y="4515"/>
                    </a:cubicBezTo>
                    <a:lnTo>
                      <a:pt x="18914" y="5008"/>
                    </a:lnTo>
                    <a:cubicBezTo>
                      <a:pt x="18927" y="5082"/>
                      <a:pt x="18951" y="5156"/>
                      <a:pt x="18988" y="5230"/>
                    </a:cubicBezTo>
                    <a:lnTo>
                      <a:pt x="16844" y="6634"/>
                    </a:lnTo>
                    <a:cubicBezTo>
                      <a:pt x="16807" y="6548"/>
                      <a:pt x="16709" y="6487"/>
                      <a:pt x="16610" y="6487"/>
                    </a:cubicBezTo>
                    <a:lnTo>
                      <a:pt x="16623" y="6487"/>
                    </a:lnTo>
                    <a:lnTo>
                      <a:pt x="16093" y="3702"/>
                    </a:lnTo>
                    <a:cubicBezTo>
                      <a:pt x="16105" y="3690"/>
                      <a:pt x="16117" y="3677"/>
                      <a:pt x="16130" y="3665"/>
                    </a:cubicBezTo>
                    <a:close/>
                    <a:moveTo>
                      <a:pt x="10930" y="6103"/>
                    </a:moveTo>
                    <a:cubicBezTo>
                      <a:pt x="11004" y="6103"/>
                      <a:pt x="11079" y="6130"/>
                      <a:pt x="11140" y="6191"/>
                    </a:cubicBezTo>
                    <a:cubicBezTo>
                      <a:pt x="11337" y="6376"/>
                      <a:pt x="11201" y="6696"/>
                      <a:pt x="10942" y="6696"/>
                    </a:cubicBezTo>
                    <a:cubicBezTo>
                      <a:pt x="10935" y="6697"/>
                      <a:pt x="10928" y="6697"/>
                      <a:pt x="10921" y="6697"/>
                    </a:cubicBezTo>
                    <a:cubicBezTo>
                      <a:pt x="10759" y="6697"/>
                      <a:pt x="10634" y="6566"/>
                      <a:pt x="10622" y="6413"/>
                    </a:cubicBezTo>
                    <a:lnTo>
                      <a:pt x="10634" y="6400"/>
                    </a:lnTo>
                    <a:cubicBezTo>
                      <a:pt x="10634" y="6218"/>
                      <a:pt x="10779" y="6103"/>
                      <a:pt x="10930" y="6103"/>
                    </a:cubicBezTo>
                    <a:close/>
                    <a:moveTo>
                      <a:pt x="34328" y="4848"/>
                    </a:moveTo>
                    <a:cubicBezTo>
                      <a:pt x="34415" y="4971"/>
                      <a:pt x="34550" y="5057"/>
                      <a:pt x="34710" y="5070"/>
                    </a:cubicBezTo>
                    <a:lnTo>
                      <a:pt x="34932" y="6265"/>
                    </a:lnTo>
                    <a:cubicBezTo>
                      <a:pt x="34735" y="6326"/>
                      <a:pt x="34587" y="6511"/>
                      <a:pt x="34587" y="6733"/>
                    </a:cubicBezTo>
                    <a:lnTo>
                      <a:pt x="34575" y="6733"/>
                    </a:lnTo>
                    <a:lnTo>
                      <a:pt x="32295" y="6499"/>
                    </a:lnTo>
                    <a:cubicBezTo>
                      <a:pt x="32308" y="6474"/>
                      <a:pt x="32308" y="6437"/>
                      <a:pt x="32308" y="6413"/>
                    </a:cubicBezTo>
                    <a:cubicBezTo>
                      <a:pt x="32308" y="6388"/>
                      <a:pt x="32295" y="6351"/>
                      <a:pt x="32295" y="6326"/>
                    </a:cubicBezTo>
                    <a:lnTo>
                      <a:pt x="34328" y="4848"/>
                    </a:lnTo>
                    <a:close/>
                    <a:moveTo>
                      <a:pt x="16610" y="6696"/>
                    </a:moveTo>
                    <a:cubicBezTo>
                      <a:pt x="16635" y="6696"/>
                      <a:pt x="16659" y="6721"/>
                      <a:pt x="16659" y="6745"/>
                    </a:cubicBezTo>
                    <a:cubicBezTo>
                      <a:pt x="16659" y="6762"/>
                      <a:pt x="16653" y="6769"/>
                      <a:pt x="16644" y="6769"/>
                    </a:cubicBezTo>
                    <a:cubicBezTo>
                      <a:pt x="16613" y="6769"/>
                      <a:pt x="16553" y="6696"/>
                      <a:pt x="16610" y="6696"/>
                    </a:cubicBezTo>
                    <a:close/>
                    <a:moveTo>
                      <a:pt x="27490" y="5033"/>
                    </a:moveTo>
                    <a:lnTo>
                      <a:pt x="28673" y="6265"/>
                    </a:lnTo>
                    <a:cubicBezTo>
                      <a:pt x="28611" y="6351"/>
                      <a:pt x="28587" y="6450"/>
                      <a:pt x="28587" y="6548"/>
                    </a:cubicBezTo>
                    <a:cubicBezTo>
                      <a:pt x="28587" y="6560"/>
                      <a:pt x="28587" y="6573"/>
                      <a:pt x="28587" y="6585"/>
                    </a:cubicBezTo>
                    <a:lnTo>
                      <a:pt x="27120" y="6844"/>
                    </a:lnTo>
                    <a:lnTo>
                      <a:pt x="27120" y="6844"/>
                    </a:lnTo>
                    <a:lnTo>
                      <a:pt x="27157" y="5107"/>
                    </a:lnTo>
                    <a:cubicBezTo>
                      <a:pt x="27182" y="5119"/>
                      <a:pt x="27194" y="5119"/>
                      <a:pt x="27219" y="5119"/>
                    </a:cubicBezTo>
                    <a:cubicBezTo>
                      <a:pt x="27317" y="5119"/>
                      <a:pt x="27404" y="5094"/>
                      <a:pt x="27490" y="5033"/>
                    </a:cubicBezTo>
                    <a:close/>
                    <a:moveTo>
                      <a:pt x="8124" y="6233"/>
                    </a:moveTo>
                    <a:cubicBezTo>
                      <a:pt x="8279" y="6233"/>
                      <a:pt x="8429" y="6354"/>
                      <a:pt x="8429" y="6536"/>
                    </a:cubicBezTo>
                    <a:cubicBezTo>
                      <a:pt x="8429" y="6708"/>
                      <a:pt x="8293" y="6844"/>
                      <a:pt x="8121" y="6844"/>
                    </a:cubicBezTo>
                    <a:cubicBezTo>
                      <a:pt x="7862" y="6844"/>
                      <a:pt x="7726" y="6511"/>
                      <a:pt x="7911" y="6326"/>
                    </a:cubicBezTo>
                    <a:cubicBezTo>
                      <a:pt x="7972" y="6262"/>
                      <a:pt x="8049" y="6233"/>
                      <a:pt x="8124" y="6233"/>
                    </a:cubicBezTo>
                    <a:close/>
                    <a:moveTo>
                      <a:pt x="29103" y="6241"/>
                    </a:moveTo>
                    <a:cubicBezTo>
                      <a:pt x="29256" y="6241"/>
                      <a:pt x="29400" y="6363"/>
                      <a:pt x="29400" y="6548"/>
                    </a:cubicBezTo>
                    <a:cubicBezTo>
                      <a:pt x="29400" y="6708"/>
                      <a:pt x="29264" y="6844"/>
                      <a:pt x="29092" y="6844"/>
                    </a:cubicBezTo>
                    <a:cubicBezTo>
                      <a:pt x="28833" y="6844"/>
                      <a:pt x="28710" y="6511"/>
                      <a:pt x="28895" y="6326"/>
                    </a:cubicBezTo>
                    <a:cubicBezTo>
                      <a:pt x="28957" y="6268"/>
                      <a:pt x="29031" y="6241"/>
                      <a:pt x="29103" y="6241"/>
                    </a:cubicBezTo>
                    <a:close/>
                    <a:moveTo>
                      <a:pt x="22184" y="6224"/>
                    </a:moveTo>
                    <a:cubicBezTo>
                      <a:pt x="22349" y="6224"/>
                      <a:pt x="22508" y="6358"/>
                      <a:pt x="22500" y="6560"/>
                    </a:cubicBezTo>
                    <a:cubicBezTo>
                      <a:pt x="22500" y="6721"/>
                      <a:pt x="22364" y="6868"/>
                      <a:pt x="22192" y="6868"/>
                    </a:cubicBezTo>
                    <a:cubicBezTo>
                      <a:pt x="21896" y="6868"/>
                      <a:pt x="21761" y="6511"/>
                      <a:pt x="21970" y="6314"/>
                    </a:cubicBezTo>
                    <a:cubicBezTo>
                      <a:pt x="22032" y="6252"/>
                      <a:pt x="22108" y="6224"/>
                      <a:pt x="22184" y="6224"/>
                    </a:cubicBezTo>
                    <a:close/>
                    <a:moveTo>
                      <a:pt x="42017" y="6314"/>
                    </a:moveTo>
                    <a:cubicBezTo>
                      <a:pt x="42177" y="6314"/>
                      <a:pt x="42325" y="6450"/>
                      <a:pt x="42325" y="6610"/>
                    </a:cubicBezTo>
                    <a:lnTo>
                      <a:pt x="42313" y="6610"/>
                    </a:lnTo>
                    <a:cubicBezTo>
                      <a:pt x="42313" y="6795"/>
                      <a:pt x="42163" y="6917"/>
                      <a:pt x="42006" y="6917"/>
                    </a:cubicBezTo>
                    <a:cubicBezTo>
                      <a:pt x="41933" y="6917"/>
                      <a:pt x="41858" y="6890"/>
                      <a:pt x="41795" y="6832"/>
                    </a:cubicBezTo>
                    <a:cubicBezTo>
                      <a:pt x="41610" y="6634"/>
                      <a:pt x="41746" y="6314"/>
                      <a:pt x="42017" y="6314"/>
                    </a:cubicBezTo>
                    <a:close/>
                    <a:moveTo>
                      <a:pt x="26763" y="4811"/>
                    </a:moveTo>
                    <a:cubicBezTo>
                      <a:pt x="26800" y="4897"/>
                      <a:pt x="26862" y="4971"/>
                      <a:pt x="26948" y="5033"/>
                    </a:cubicBezTo>
                    <a:lnTo>
                      <a:pt x="25925" y="6881"/>
                    </a:lnTo>
                    <a:cubicBezTo>
                      <a:pt x="25888" y="6881"/>
                      <a:pt x="25839" y="6893"/>
                      <a:pt x="25802" y="6918"/>
                    </a:cubicBezTo>
                    <a:lnTo>
                      <a:pt x="24299" y="5439"/>
                    </a:lnTo>
                    <a:cubicBezTo>
                      <a:pt x="24373" y="5353"/>
                      <a:pt x="24410" y="5242"/>
                      <a:pt x="24410" y="5131"/>
                    </a:cubicBezTo>
                    <a:cubicBezTo>
                      <a:pt x="24410" y="5131"/>
                      <a:pt x="24410" y="5119"/>
                      <a:pt x="24410" y="5119"/>
                    </a:cubicBezTo>
                    <a:lnTo>
                      <a:pt x="26763" y="4811"/>
                    </a:lnTo>
                    <a:close/>
                    <a:moveTo>
                      <a:pt x="27071" y="5082"/>
                    </a:moveTo>
                    <a:lnTo>
                      <a:pt x="27034" y="6856"/>
                    </a:lnTo>
                    <a:lnTo>
                      <a:pt x="26172" y="7016"/>
                    </a:lnTo>
                    <a:cubicBezTo>
                      <a:pt x="26147" y="6955"/>
                      <a:pt x="26098" y="6905"/>
                      <a:pt x="26036" y="6893"/>
                    </a:cubicBezTo>
                    <a:lnTo>
                      <a:pt x="27034" y="5082"/>
                    </a:lnTo>
                    <a:close/>
                    <a:moveTo>
                      <a:pt x="35086" y="6437"/>
                    </a:moveTo>
                    <a:lnTo>
                      <a:pt x="35086" y="6437"/>
                    </a:lnTo>
                    <a:cubicBezTo>
                      <a:pt x="35353" y="6442"/>
                      <a:pt x="35485" y="6759"/>
                      <a:pt x="35302" y="6955"/>
                    </a:cubicBezTo>
                    <a:cubicBezTo>
                      <a:pt x="35241" y="7015"/>
                      <a:pt x="35165" y="7043"/>
                      <a:pt x="35089" y="7043"/>
                    </a:cubicBezTo>
                    <a:cubicBezTo>
                      <a:pt x="34934" y="7043"/>
                      <a:pt x="34784" y="6927"/>
                      <a:pt x="34784" y="6745"/>
                    </a:cubicBezTo>
                    <a:cubicBezTo>
                      <a:pt x="34772" y="6575"/>
                      <a:pt x="34916" y="6440"/>
                      <a:pt x="35086" y="6437"/>
                    </a:cubicBezTo>
                    <a:close/>
                    <a:moveTo>
                      <a:pt x="25944" y="7069"/>
                    </a:moveTo>
                    <a:cubicBezTo>
                      <a:pt x="25965" y="7069"/>
                      <a:pt x="25987" y="7084"/>
                      <a:pt x="25987" y="7115"/>
                    </a:cubicBezTo>
                    <a:cubicBezTo>
                      <a:pt x="25987" y="7152"/>
                      <a:pt x="25965" y="7170"/>
                      <a:pt x="25944" y="7170"/>
                    </a:cubicBezTo>
                    <a:cubicBezTo>
                      <a:pt x="25922" y="7170"/>
                      <a:pt x="25901" y="7152"/>
                      <a:pt x="25901" y="7115"/>
                    </a:cubicBezTo>
                    <a:cubicBezTo>
                      <a:pt x="25901" y="7084"/>
                      <a:pt x="25922" y="7069"/>
                      <a:pt x="25944" y="7069"/>
                    </a:cubicBezTo>
                    <a:close/>
                    <a:moveTo>
                      <a:pt x="38727" y="6080"/>
                    </a:moveTo>
                    <a:lnTo>
                      <a:pt x="38062" y="7768"/>
                    </a:lnTo>
                    <a:cubicBezTo>
                      <a:pt x="38025" y="7768"/>
                      <a:pt x="38000" y="7756"/>
                      <a:pt x="37963" y="7756"/>
                    </a:cubicBezTo>
                    <a:lnTo>
                      <a:pt x="37889" y="7756"/>
                    </a:lnTo>
                    <a:lnTo>
                      <a:pt x="37359" y="6339"/>
                    </a:lnTo>
                    <a:lnTo>
                      <a:pt x="38727" y="6080"/>
                    </a:lnTo>
                    <a:close/>
                    <a:moveTo>
                      <a:pt x="13271" y="6339"/>
                    </a:moveTo>
                    <a:cubicBezTo>
                      <a:pt x="13283" y="6425"/>
                      <a:pt x="13320" y="6511"/>
                      <a:pt x="13382" y="6585"/>
                    </a:cubicBezTo>
                    <a:lnTo>
                      <a:pt x="11866" y="7805"/>
                    </a:lnTo>
                    <a:cubicBezTo>
                      <a:pt x="11805" y="7719"/>
                      <a:pt x="11706" y="7682"/>
                      <a:pt x="11608" y="7682"/>
                    </a:cubicBezTo>
                    <a:lnTo>
                      <a:pt x="11620" y="7669"/>
                    </a:lnTo>
                    <a:cubicBezTo>
                      <a:pt x="11595" y="7669"/>
                      <a:pt x="11571" y="7669"/>
                      <a:pt x="11534" y="7682"/>
                    </a:cubicBezTo>
                    <a:lnTo>
                      <a:pt x="11201" y="6819"/>
                    </a:lnTo>
                    <a:cubicBezTo>
                      <a:pt x="11349" y="6733"/>
                      <a:pt x="11435" y="6573"/>
                      <a:pt x="11435" y="6400"/>
                    </a:cubicBezTo>
                    <a:cubicBezTo>
                      <a:pt x="11435" y="6388"/>
                      <a:pt x="11435" y="6376"/>
                      <a:pt x="11435" y="6363"/>
                    </a:cubicBezTo>
                    <a:lnTo>
                      <a:pt x="13271" y="6339"/>
                    </a:lnTo>
                    <a:close/>
                    <a:moveTo>
                      <a:pt x="37261" y="6388"/>
                    </a:moveTo>
                    <a:lnTo>
                      <a:pt x="37778" y="7805"/>
                    </a:lnTo>
                    <a:cubicBezTo>
                      <a:pt x="37741" y="7817"/>
                      <a:pt x="37704" y="7842"/>
                      <a:pt x="37667" y="7867"/>
                    </a:cubicBezTo>
                    <a:lnTo>
                      <a:pt x="35560" y="6905"/>
                    </a:lnTo>
                    <a:cubicBezTo>
                      <a:pt x="35585" y="6844"/>
                      <a:pt x="35585" y="6795"/>
                      <a:pt x="35597" y="6745"/>
                    </a:cubicBezTo>
                    <a:cubicBezTo>
                      <a:pt x="35597" y="6733"/>
                      <a:pt x="35597" y="6721"/>
                      <a:pt x="35597" y="6708"/>
                    </a:cubicBezTo>
                    <a:lnTo>
                      <a:pt x="37261" y="6388"/>
                    </a:lnTo>
                    <a:close/>
                    <a:moveTo>
                      <a:pt x="40156" y="5809"/>
                    </a:moveTo>
                    <a:cubicBezTo>
                      <a:pt x="40181" y="5858"/>
                      <a:pt x="40218" y="5907"/>
                      <a:pt x="40255" y="5944"/>
                    </a:cubicBezTo>
                    <a:lnTo>
                      <a:pt x="38283" y="7879"/>
                    </a:lnTo>
                    <a:cubicBezTo>
                      <a:pt x="38234" y="7842"/>
                      <a:pt x="38197" y="7817"/>
                      <a:pt x="38148" y="7793"/>
                    </a:cubicBezTo>
                    <a:lnTo>
                      <a:pt x="38838" y="6068"/>
                    </a:lnTo>
                    <a:lnTo>
                      <a:pt x="40156" y="5809"/>
                    </a:lnTo>
                    <a:close/>
                    <a:moveTo>
                      <a:pt x="6581" y="7522"/>
                    </a:moveTo>
                    <a:cubicBezTo>
                      <a:pt x="6753" y="7522"/>
                      <a:pt x="6839" y="7743"/>
                      <a:pt x="6716" y="7867"/>
                    </a:cubicBezTo>
                    <a:cubicBezTo>
                      <a:pt x="6676" y="7907"/>
                      <a:pt x="6626" y="7925"/>
                      <a:pt x="6576" y="7925"/>
                    </a:cubicBezTo>
                    <a:cubicBezTo>
                      <a:pt x="6472" y="7925"/>
                      <a:pt x="6371" y="7847"/>
                      <a:pt x="6371" y="7731"/>
                    </a:cubicBezTo>
                    <a:cubicBezTo>
                      <a:pt x="6383" y="7620"/>
                      <a:pt x="6457" y="7534"/>
                      <a:pt x="6568" y="7534"/>
                    </a:cubicBezTo>
                    <a:lnTo>
                      <a:pt x="6581" y="7522"/>
                    </a:lnTo>
                    <a:close/>
                    <a:moveTo>
                      <a:pt x="11617" y="7870"/>
                    </a:moveTo>
                    <a:cubicBezTo>
                      <a:pt x="11688" y="7870"/>
                      <a:pt x="11756" y="7931"/>
                      <a:pt x="11756" y="8014"/>
                    </a:cubicBezTo>
                    <a:cubicBezTo>
                      <a:pt x="11767" y="8094"/>
                      <a:pt x="11704" y="8164"/>
                      <a:pt x="11627" y="8164"/>
                    </a:cubicBezTo>
                    <a:cubicBezTo>
                      <a:pt x="11620" y="8164"/>
                      <a:pt x="11614" y="8163"/>
                      <a:pt x="11608" y="8162"/>
                    </a:cubicBezTo>
                    <a:lnTo>
                      <a:pt x="11620" y="8162"/>
                    </a:lnTo>
                    <a:cubicBezTo>
                      <a:pt x="11485" y="8162"/>
                      <a:pt x="11423" y="8002"/>
                      <a:pt x="11521" y="7916"/>
                    </a:cubicBezTo>
                    <a:cubicBezTo>
                      <a:pt x="11549" y="7884"/>
                      <a:pt x="11584" y="7870"/>
                      <a:pt x="11617" y="7870"/>
                    </a:cubicBezTo>
                    <a:close/>
                    <a:moveTo>
                      <a:pt x="24237" y="5513"/>
                    </a:moveTo>
                    <a:lnTo>
                      <a:pt x="25728" y="6992"/>
                    </a:lnTo>
                    <a:cubicBezTo>
                      <a:pt x="25703" y="7029"/>
                      <a:pt x="25691" y="7078"/>
                      <a:pt x="25691" y="7127"/>
                    </a:cubicBezTo>
                    <a:cubicBezTo>
                      <a:pt x="25691" y="7201"/>
                      <a:pt x="25728" y="7263"/>
                      <a:pt x="25777" y="7312"/>
                    </a:cubicBezTo>
                    <a:lnTo>
                      <a:pt x="25790" y="7312"/>
                    </a:lnTo>
                    <a:lnTo>
                      <a:pt x="25223" y="8384"/>
                    </a:lnTo>
                    <a:cubicBezTo>
                      <a:pt x="25198" y="8372"/>
                      <a:pt x="25161" y="8372"/>
                      <a:pt x="25137" y="8372"/>
                    </a:cubicBezTo>
                    <a:cubicBezTo>
                      <a:pt x="25087" y="8372"/>
                      <a:pt x="25050" y="8384"/>
                      <a:pt x="25013" y="8396"/>
                    </a:cubicBezTo>
                    <a:lnTo>
                      <a:pt x="23991" y="5624"/>
                    </a:lnTo>
                    <a:cubicBezTo>
                      <a:pt x="24077" y="5612"/>
                      <a:pt x="24163" y="5562"/>
                      <a:pt x="24237" y="5513"/>
                    </a:cubicBezTo>
                    <a:close/>
                    <a:moveTo>
                      <a:pt x="14257" y="6400"/>
                    </a:moveTo>
                    <a:lnTo>
                      <a:pt x="16364" y="6721"/>
                    </a:lnTo>
                    <a:lnTo>
                      <a:pt x="16364" y="6733"/>
                    </a:lnTo>
                    <a:cubicBezTo>
                      <a:pt x="16364" y="6770"/>
                      <a:pt x="16376" y="6795"/>
                      <a:pt x="16388" y="6832"/>
                    </a:cubicBezTo>
                    <a:lnTo>
                      <a:pt x="13752" y="8557"/>
                    </a:lnTo>
                    <a:cubicBezTo>
                      <a:pt x="13715" y="8520"/>
                      <a:pt x="13678" y="8507"/>
                      <a:pt x="13628" y="8495"/>
                    </a:cubicBezTo>
                    <a:lnTo>
                      <a:pt x="13641" y="8495"/>
                    </a:lnTo>
                    <a:lnTo>
                      <a:pt x="13776" y="6782"/>
                    </a:lnTo>
                    <a:cubicBezTo>
                      <a:pt x="13998" y="6770"/>
                      <a:pt x="14195" y="6622"/>
                      <a:pt x="14257" y="6400"/>
                    </a:cubicBezTo>
                    <a:close/>
                    <a:moveTo>
                      <a:pt x="37963" y="7965"/>
                    </a:moveTo>
                    <a:cubicBezTo>
                      <a:pt x="38123" y="7965"/>
                      <a:pt x="38259" y="8101"/>
                      <a:pt x="38259" y="8261"/>
                    </a:cubicBezTo>
                    <a:cubicBezTo>
                      <a:pt x="38259" y="8443"/>
                      <a:pt x="38114" y="8564"/>
                      <a:pt x="37963" y="8564"/>
                    </a:cubicBezTo>
                    <a:cubicBezTo>
                      <a:pt x="37890" y="8564"/>
                      <a:pt x="37814" y="8535"/>
                      <a:pt x="37754" y="8470"/>
                    </a:cubicBezTo>
                    <a:cubicBezTo>
                      <a:pt x="37557" y="8285"/>
                      <a:pt x="37692" y="7965"/>
                      <a:pt x="37963" y="7965"/>
                    </a:cubicBezTo>
                    <a:close/>
                    <a:moveTo>
                      <a:pt x="23559" y="5476"/>
                    </a:moveTo>
                    <a:cubicBezTo>
                      <a:pt x="23646" y="5562"/>
                      <a:pt x="23757" y="5612"/>
                      <a:pt x="23867" y="5612"/>
                    </a:cubicBezTo>
                    <a:lnTo>
                      <a:pt x="24902" y="8421"/>
                    </a:lnTo>
                    <a:cubicBezTo>
                      <a:pt x="24841" y="8458"/>
                      <a:pt x="24779" y="8507"/>
                      <a:pt x="24730" y="8569"/>
                    </a:cubicBezTo>
                    <a:lnTo>
                      <a:pt x="22635" y="6795"/>
                    </a:lnTo>
                    <a:cubicBezTo>
                      <a:pt x="22685" y="6721"/>
                      <a:pt x="22709" y="6634"/>
                      <a:pt x="22709" y="6548"/>
                    </a:cubicBezTo>
                    <a:cubicBezTo>
                      <a:pt x="22709" y="6437"/>
                      <a:pt x="22672" y="6339"/>
                      <a:pt x="22623" y="6252"/>
                    </a:cubicBezTo>
                    <a:lnTo>
                      <a:pt x="23559" y="5476"/>
                    </a:lnTo>
                    <a:close/>
                    <a:moveTo>
                      <a:pt x="21465" y="6400"/>
                    </a:moveTo>
                    <a:lnTo>
                      <a:pt x="21674" y="6450"/>
                    </a:lnTo>
                    <a:cubicBezTo>
                      <a:pt x="21674" y="6487"/>
                      <a:pt x="21662" y="6511"/>
                      <a:pt x="21662" y="6548"/>
                    </a:cubicBezTo>
                    <a:cubicBezTo>
                      <a:pt x="21662" y="6733"/>
                      <a:pt x="21761" y="6893"/>
                      <a:pt x="21921" y="6992"/>
                    </a:cubicBezTo>
                    <a:lnTo>
                      <a:pt x="21009" y="8581"/>
                    </a:lnTo>
                    <a:cubicBezTo>
                      <a:pt x="20947" y="8557"/>
                      <a:pt x="20886" y="8532"/>
                      <a:pt x="20812" y="8520"/>
                    </a:cubicBezTo>
                    <a:lnTo>
                      <a:pt x="21206" y="6560"/>
                    </a:lnTo>
                    <a:cubicBezTo>
                      <a:pt x="21317" y="6560"/>
                      <a:pt x="21428" y="6499"/>
                      <a:pt x="21465" y="6400"/>
                    </a:cubicBezTo>
                    <a:close/>
                    <a:moveTo>
                      <a:pt x="13456" y="6659"/>
                    </a:moveTo>
                    <a:cubicBezTo>
                      <a:pt x="13518" y="6721"/>
                      <a:pt x="13591" y="6758"/>
                      <a:pt x="13678" y="6770"/>
                    </a:cubicBezTo>
                    <a:lnTo>
                      <a:pt x="13530" y="8483"/>
                    </a:lnTo>
                    <a:cubicBezTo>
                      <a:pt x="13457" y="8495"/>
                      <a:pt x="13397" y="8530"/>
                      <a:pt x="13348" y="8590"/>
                    </a:cubicBezTo>
                    <a:lnTo>
                      <a:pt x="13348" y="8590"/>
                    </a:lnTo>
                    <a:lnTo>
                      <a:pt x="11965" y="8027"/>
                    </a:lnTo>
                    <a:lnTo>
                      <a:pt x="11965" y="8014"/>
                    </a:lnTo>
                    <a:cubicBezTo>
                      <a:pt x="11965" y="7965"/>
                      <a:pt x="11953" y="7916"/>
                      <a:pt x="11928" y="7879"/>
                    </a:cubicBezTo>
                    <a:lnTo>
                      <a:pt x="13456" y="6659"/>
                    </a:lnTo>
                    <a:close/>
                    <a:moveTo>
                      <a:pt x="19777" y="5316"/>
                    </a:moveTo>
                    <a:lnTo>
                      <a:pt x="20960" y="6154"/>
                    </a:lnTo>
                    <a:cubicBezTo>
                      <a:pt x="20935" y="6191"/>
                      <a:pt x="20935" y="6228"/>
                      <a:pt x="20923" y="6277"/>
                    </a:cubicBezTo>
                    <a:cubicBezTo>
                      <a:pt x="20923" y="6388"/>
                      <a:pt x="20997" y="6499"/>
                      <a:pt x="21108" y="6548"/>
                    </a:cubicBezTo>
                    <a:lnTo>
                      <a:pt x="20713" y="8520"/>
                    </a:lnTo>
                    <a:cubicBezTo>
                      <a:pt x="20639" y="8532"/>
                      <a:pt x="20565" y="8557"/>
                      <a:pt x="20491" y="8606"/>
                    </a:cubicBezTo>
                    <a:lnTo>
                      <a:pt x="19604" y="5439"/>
                    </a:lnTo>
                    <a:cubicBezTo>
                      <a:pt x="19666" y="5415"/>
                      <a:pt x="19728" y="5365"/>
                      <a:pt x="19777" y="5316"/>
                    </a:cubicBezTo>
                    <a:close/>
                    <a:moveTo>
                      <a:pt x="39713" y="8544"/>
                    </a:moveTo>
                    <a:cubicBezTo>
                      <a:pt x="39768" y="8544"/>
                      <a:pt x="39714" y="8612"/>
                      <a:pt x="39683" y="8612"/>
                    </a:cubicBezTo>
                    <a:cubicBezTo>
                      <a:pt x="39672" y="8612"/>
                      <a:pt x="39663" y="8604"/>
                      <a:pt x="39663" y="8581"/>
                    </a:cubicBezTo>
                    <a:cubicBezTo>
                      <a:pt x="39663" y="8557"/>
                      <a:pt x="39688" y="8544"/>
                      <a:pt x="39713" y="8544"/>
                    </a:cubicBezTo>
                    <a:close/>
                    <a:moveTo>
                      <a:pt x="31827" y="6474"/>
                    </a:moveTo>
                    <a:cubicBezTo>
                      <a:pt x="31852" y="6560"/>
                      <a:pt x="31913" y="6622"/>
                      <a:pt x="32000" y="6647"/>
                    </a:cubicBezTo>
                    <a:lnTo>
                      <a:pt x="31581" y="8520"/>
                    </a:lnTo>
                    <a:lnTo>
                      <a:pt x="31519" y="8520"/>
                    </a:lnTo>
                    <a:cubicBezTo>
                      <a:pt x="31408" y="8520"/>
                      <a:pt x="31297" y="8569"/>
                      <a:pt x="31211" y="8643"/>
                    </a:cubicBezTo>
                    <a:lnTo>
                      <a:pt x="29461" y="6905"/>
                    </a:lnTo>
                    <a:cubicBezTo>
                      <a:pt x="29548" y="6807"/>
                      <a:pt x="29585" y="6696"/>
                      <a:pt x="29597" y="6573"/>
                    </a:cubicBezTo>
                    <a:lnTo>
                      <a:pt x="31827" y="6474"/>
                    </a:lnTo>
                    <a:close/>
                    <a:moveTo>
                      <a:pt x="16438" y="6918"/>
                    </a:moveTo>
                    <a:cubicBezTo>
                      <a:pt x="16487" y="6955"/>
                      <a:pt x="16536" y="6979"/>
                      <a:pt x="16598" y="6992"/>
                    </a:cubicBezTo>
                    <a:lnTo>
                      <a:pt x="16696" y="8101"/>
                    </a:lnTo>
                    <a:cubicBezTo>
                      <a:pt x="16462" y="8138"/>
                      <a:pt x="16278" y="8335"/>
                      <a:pt x="16265" y="8569"/>
                    </a:cubicBezTo>
                    <a:lnTo>
                      <a:pt x="16278" y="8569"/>
                    </a:lnTo>
                    <a:lnTo>
                      <a:pt x="13813" y="8667"/>
                    </a:lnTo>
                    <a:lnTo>
                      <a:pt x="13801" y="8643"/>
                    </a:lnTo>
                    <a:lnTo>
                      <a:pt x="16438" y="6918"/>
                    </a:lnTo>
                    <a:close/>
                    <a:moveTo>
                      <a:pt x="8702" y="8076"/>
                    </a:moveTo>
                    <a:cubicBezTo>
                      <a:pt x="8964" y="8076"/>
                      <a:pt x="9103" y="8400"/>
                      <a:pt x="8909" y="8593"/>
                    </a:cubicBezTo>
                    <a:cubicBezTo>
                      <a:pt x="8845" y="8658"/>
                      <a:pt x="8767" y="8687"/>
                      <a:pt x="8690" y="8687"/>
                    </a:cubicBezTo>
                    <a:cubicBezTo>
                      <a:pt x="8531" y="8687"/>
                      <a:pt x="8380" y="8563"/>
                      <a:pt x="8380" y="8372"/>
                    </a:cubicBezTo>
                    <a:cubicBezTo>
                      <a:pt x="8392" y="8212"/>
                      <a:pt x="8515" y="8088"/>
                      <a:pt x="8675" y="8076"/>
                    </a:cubicBezTo>
                    <a:lnTo>
                      <a:pt x="8688" y="8076"/>
                    </a:lnTo>
                    <a:cubicBezTo>
                      <a:pt x="8692" y="8076"/>
                      <a:pt x="8697" y="8076"/>
                      <a:pt x="8702" y="8076"/>
                    </a:cubicBezTo>
                    <a:close/>
                    <a:moveTo>
                      <a:pt x="19038" y="5316"/>
                    </a:moveTo>
                    <a:cubicBezTo>
                      <a:pt x="19136" y="5427"/>
                      <a:pt x="19272" y="5476"/>
                      <a:pt x="19407" y="5476"/>
                    </a:cubicBezTo>
                    <a:cubicBezTo>
                      <a:pt x="19444" y="5476"/>
                      <a:pt x="19469" y="5476"/>
                      <a:pt x="19493" y="5464"/>
                    </a:cubicBezTo>
                    <a:lnTo>
                      <a:pt x="20405" y="8680"/>
                    </a:lnTo>
                    <a:lnTo>
                      <a:pt x="20381" y="8692"/>
                    </a:lnTo>
                    <a:lnTo>
                      <a:pt x="16844" y="6819"/>
                    </a:lnTo>
                    <a:cubicBezTo>
                      <a:pt x="16844" y="6795"/>
                      <a:pt x="16857" y="6770"/>
                      <a:pt x="16857" y="6745"/>
                    </a:cubicBezTo>
                    <a:lnTo>
                      <a:pt x="19038" y="5316"/>
                    </a:lnTo>
                    <a:close/>
                    <a:moveTo>
                      <a:pt x="28611" y="6696"/>
                    </a:moveTo>
                    <a:cubicBezTo>
                      <a:pt x="28624" y="6770"/>
                      <a:pt x="28673" y="6844"/>
                      <a:pt x="28722" y="6893"/>
                    </a:cubicBezTo>
                    <a:lnTo>
                      <a:pt x="27133" y="8717"/>
                    </a:lnTo>
                    <a:lnTo>
                      <a:pt x="27096" y="8704"/>
                    </a:lnTo>
                    <a:lnTo>
                      <a:pt x="27133" y="6955"/>
                    </a:lnTo>
                    <a:lnTo>
                      <a:pt x="28611" y="6696"/>
                    </a:lnTo>
                    <a:close/>
                    <a:moveTo>
                      <a:pt x="13567" y="8683"/>
                    </a:moveTo>
                    <a:cubicBezTo>
                      <a:pt x="13591" y="8683"/>
                      <a:pt x="13616" y="8698"/>
                      <a:pt x="13616" y="8729"/>
                    </a:cubicBezTo>
                    <a:cubicBezTo>
                      <a:pt x="13616" y="8766"/>
                      <a:pt x="13591" y="8791"/>
                      <a:pt x="13555" y="8791"/>
                    </a:cubicBezTo>
                    <a:lnTo>
                      <a:pt x="13567" y="8778"/>
                    </a:lnTo>
                    <a:cubicBezTo>
                      <a:pt x="13542" y="8778"/>
                      <a:pt x="13518" y="8754"/>
                      <a:pt x="13518" y="8729"/>
                    </a:cubicBezTo>
                    <a:cubicBezTo>
                      <a:pt x="13518" y="8698"/>
                      <a:pt x="13542" y="8683"/>
                      <a:pt x="13567" y="8683"/>
                    </a:cubicBezTo>
                    <a:close/>
                    <a:moveTo>
                      <a:pt x="16807" y="6905"/>
                    </a:moveTo>
                    <a:lnTo>
                      <a:pt x="20331" y="8778"/>
                    </a:lnTo>
                    <a:cubicBezTo>
                      <a:pt x="20319" y="8815"/>
                      <a:pt x="20294" y="8852"/>
                      <a:pt x="20294" y="8889"/>
                    </a:cubicBezTo>
                    <a:lnTo>
                      <a:pt x="17276" y="8593"/>
                    </a:lnTo>
                    <a:cubicBezTo>
                      <a:pt x="17263" y="8322"/>
                      <a:pt x="17054" y="8101"/>
                      <a:pt x="16770" y="8088"/>
                    </a:cubicBezTo>
                    <a:lnTo>
                      <a:pt x="16672" y="6979"/>
                    </a:lnTo>
                    <a:cubicBezTo>
                      <a:pt x="16733" y="6967"/>
                      <a:pt x="16770" y="6942"/>
                      <a:pt x="16807" y="6905"/>
                    </a:cubicBezTo>
                    <a:close/>
                    <a:moveTo>
                      <a:pt x="16783" y="8285"/>
                    </a:moveTo>
                    <a:cubicBezTo>
                      <a:pt x="17054" y="8285"/>
                      <a:pt x="17202" y="8618"/>
                      <a:pt x="17004" y="8815"/>
                    </a:cubicBezTo>
                    <a:cubicBezTo>
                      <a:pt x="16942" y="8878"/>
                      <a:pt x="16865" y="8906"/>
                      <a:pt x="16790" y="8906"/>
                    </a:cubicBezTo>
                    <a:cubicBezTo>
                      <a:pt x="16629" y="8906"/>
                      <a:pt x="16475" y="8778"/>
                      <a:pt x="16475" y="8593"/>
                    </a:cubicBezTo>
                    <a:cubicBezTo>
                      <a:pt x="16487" y="8433"/>
                      <a:pt x="16610" y="8298"/>
                      <a:pt x="16770" y="8298"/>
                    </a:cubicBezTo>
                    <a:lnTo>
                      <a:pt x="16783" y="8285"/>
                    </a:lnTo>
                    <a:close/>
                    <a:moveTo>
                      <a:pt x="22183" y="8853"/>
                    </a:moveTo>
                    <a:cubicBezTo>
                      <a:pt x="22214" y="8853"/>
                      <a:pt x="22273" y="8926"/>
                      <a:pt x="22216" y="8926"/>
                    </a:cubicBezTo>
                    <a:cubicBezTo>
                      <a:pt x="22179" y="8926"/>
                      <a:pt x="22155" y="8902"/>
                      <a:pt x="22155" y="8877"/>
                    </a:cubicBezTo>
                    <a:lnTo>
                      <a:pt x="22167" y="8877"/>
                    </a:lnTo>
                    <a:cubicBezTo>
                      <a:pt x="22167" y="8860"/>
                      <a:pt x="22174" y="8853"/>
                      <a:pt x="22183" y="8853"/>
                    </a:cubicBezTo>
                    <a:close/>
                    <a:moveTo>
                      <a:pt x="35524" y="6992"/>
                    </a:moveTo>
                    <a:lnTo>
                      <a:pt x="37581" y="7928"/>
                    </a:lnTo>
                    <a:cubicBezTo>
                      <a:pt x="37507" y="8014"/>
                      <a:pt x="37470" y="8125"/>
                      <a:pt x="37458" y="8236"/>
                    </a:cubicBezTo>
                    <a:lnTo>
                      <a:pt x="35228" y="8926"/>
                    </a:lnTo>
                    <a:cubicBezTo>
                      <a:pt x="35154" y="8778"/>
                      <a:pt x="35031" y="8667"/>
                      <a:pt x="34870" y="8643"/>
                    </a:cubicBezTo>
                    <a:lnTo>
                      <a:pt x="35031" y="7238"/>
                    </a:lnTo>
                    <a:lnTo>
                      <a:pt x="35092" y="7238"/>
                    </a:lnTo>
                    <a:cubicBezTo>
                      <a:pt x="35265" y="7238"/>
                      <a:pt x="35437" y="7140"/>
                      <a:pt x="35524" y="6992"/>
                    </a:cubicBezTo>
                    <a:close/>
                    <a:moveTo>
                      <a:pt x="27046" y="6955"/>
                    </a:moveTo>
                    <a:lnTo>
                      <a:pt x="27009" y="8692"/>
                    </a:lnTo>
                    <a:cubicBezTo>
                      <a:pt x="26886" y="8704"/>
                      <a:pt x="26788" y="8815"/>
                      <a:pt x="26800" y="8951"/>
                    </a:cubicBezTo>
                    <a:lnTo>
                      <a:pt x="25642" y="8865"/>
                    </a:lnTo>
                    <a:cubicBezTo>
                      <a:pt x="25629" y="8655"/>
                      <a:pt x="25519" y="8483"/>
                      <a:pt x="25334" y="8409"/>
                    </a:cubicBezTo>
                    <a:lnTo>
                      <a:pt x="25876" y="7361"/>
                    </a:lnTo>
                    <a:cubicBezTo>
                      <a:pt x="25897" y="7366"/>
                      <a:pt x="25917" y="7368"/>
                      <a:pt x="25938" y="7368"/>
                    </a:cubicBezTo>
                    <a:cubicBezTo>
                      <a:pt x="26075" y="7368"/>
                      <a:pt x="26196" y="7265"/>
                      <a:pt x="26196" y="7115"/>
                    </a:cubicBezTo>
                    <a:lnTo>
                      <a:pt x="26196" y="7103"/>
                    </a:lnTo>
                    <a:lnTo>
                      <a:pt x="27046" y="6955"/>
                    </a:lnTo>
                    <a:close/>
                    <a:moveTo>
                      <a:pt x="27059" y="8902"/>
                    </a:moveTo>
                    <a:cubicBezTo>
                      <a:pt x="27116" y="8902"/>
                      <a:pt x="27056" y="8974"/>
                      <a:pt x="27025" y="8974"/>
                    </a:cubicBezTo>
                    <a:cubicBezTo>
                      <a:pt x="27016" y="8974"/>
                      <a:pt x="27009" y="8968"/>
                      <a:pt x="27009" y="8951"/>
                    </a:cubicBezTo>
                    <a:cubicBezTo>
                      <a:pt x="27009" y="8926"/>
                      <a:pt x="27022" y="8902"/>
                      <a:pt x="27046" y="8902"/>
                    </a:cubicBezTo>
                    <a:close/>
                    <a:moveTo>
                      <a:pt x="8293" y="7004"/>
                    </a:moveTo>
                    <a:lnTo>
                      <a:pt x="8515" y="7903"/>
                    </a:lnTo>
                    <a:cubicBezTo>
                      <a:pt x="8244" y="8002"/>
                      <a:pt x="8108" y="8298"/>
                      <a:pt x="8219" y="8569"/>
                    </a:cubicBezTo>
                    <a:lnTo>
                      <a:pt x="7492" y="8975"/>
                    </a:lnTo>
                    <a:cubicBezTo>
                      <a:pt x="7455" y="8902"/>
                      <a:pt x="7394" y="8852"/>
                      <a:pt x="7320" y="8815"/>
                    </a:cubicBezTo>
                    <a:lnTo>
                      <a:pt x="8047" y="7041"/>
                    </a:lnTo>
                    <a:lnTo>
                      <a:pt x="8121" y="7041"/>
                    </a:lnTo>
                    <a:cubicBezTo>
                      <a:pt x="8182" y="7041"/>
                      <a:pt x="8244" y="7029"/>
                      <a:pt x="8293" y="7004"/>
                    </a:cubicBezTo>
                    <a:close/>
                    <a:moveTo>
                      <a:pt x="32110" y="6659"/>
                    </a:moveTo>
                    <a:lnTo>
                      <a:pt x="33072" y="8988"/>
                    </a:lnTo>
                    <a:lnTo>
                      <a:pt x="32024" y="8975"/>
                    </a:lnTo>
                    <a:cubicBezTo>
                      <a:pt x="32012" y="8778"/>
                      <a:pt x="31876" y="8606"/>
                      <a:pt x="31679" y="8544"/>
                    </a:cubicBezTo>
                    <a:lnTo>
                      <a:pt x="32110" y="6659"/>
                    </a:lnTo>
                    <a:close/>
                    <a:moveTo>
                      <a:pt x="32246" y="6585"/>
                    </a:moveTo>
                    <a:lnTo>
                      <a:pt x="34587" y="6844"/>
                    </a:lnTo>
                    <a:cubicBezTo>
                      <a:pt x="34624" y="7016"/>
                      <a:pt x="34747" y="7164"/>
                      <a:pt x="34932" y="7213"/>
                    </a:cubicBezTo>
                    <a:lnTo>
                      <a:pt x="34760" y="8630"/>
                    </a:lnTo>
                    <a:cubicBezTo>
                      <a:pt x="34525" y="8630"/>
                      <a:pt x="34328" y="8791"/>
                      <a:pt x="34279" y="9012"/>
                    </a:cubicBezTo>
                    <a:lnTo>
                      <a:pt x="33170" y="9000"/>
                    </a:lnTo>
                    <a:lnTo>
                      <a:pt x="32209" y="6622"/>
                    </a:lnTo>
                    <a:cubicBezTo>
                      <a:pt x="32221" y="6610"/>
                      <a:pt x="32234" y="6597"/>
                      <a:pt x="32246" y="6585"/>
                    </a:cubicBezTo>
                    <a:close/>
                    <a:moveTo>
                      <a:pt x="6260" y="7977"/>
                    </a:moveTo>
                    <a:cubicBezTo>
                      <a:pt x="6334" y="8076"/>
                      <a:pt x="6445" y="8138"/>
                      <a:pt x="6568" y="8138"/>
                    </a:cubicBezTo>
                    <a:cubicBezTo>
                      <a:pt x="6593" y="8138"/>
                      <a:pt x="6618" y="8138"/>
                      <a:pt x="6655" y="8125"/>
                    </a:cubicBezTo>
                    <a:lnTo>
                      <a:pt x="6876" y="8803"/>
                    </a:lnTo>
                    <a:cubicBezTo>
                      <a:pt x="6733" y="8863"/>
                      <a:pt x="6624" y="8993"/>
                      <a:pt x="6584" y="9147"/>
                    </a:cubicBezTo>
                    <a:lnTo>
                      <a:pt x="6584" y="9147"/>
                    </a:lnTo>
                    <a:lnTo>
                      <a:pt x="5028" y="8963"/>
                    </a:lnTo>
                    <a:cubicBezTo>
                      <a:pt x="5028" y="8951"/>
                      <a:pt x="5028" y="8951"/>
                      <a:pt x="5028" y="8938"/>
                    </a:cubicBezTo>
                    <a:cubicBezTo>
                      <a:pt x="5028" y="8889"/>
                      <a:pt x="5016" y="8840"/>
                      <a:pt x="5003" y="8791"/>
                    </a:cubicBezTo>
                    <a:lnTo>
                      <a:pt x="6260" y="7977"/>
                    </a:lnTo>
                    <a:close/>
                    <a:moveTo>
                      <a:pt x="4612" y="8745"/>
                    </a:moveTo>
                    <a:cubicBezTo>
                      <a:pt x="4717" y="8745"/>
                      <a:pt x="4819" y="8825"/>
                      <a:pt x="4819" y="8951"/>
                    </a:cubicBezTo>
                    <a:cubicBezTo>
                      <a:pt x="4819" y="9062"/>
                      <a:pt x="4732" y="9148"/>
                      <a:pt x="4622" y="9148"/>
                    </a:cubicBezTo>
                    <a:cubicBezTo>
                      <a:pt x="4437" y="9148"/>
                      <a:pt x="4350" y="8938"/>
                      <a:pt x="4474" y="8803"/>
                    </a:cubicBezTo>
                    <a:cubicBezTo>
                      <a:pt x="4513" y="8763"/>
                      <a:pt x="4563" y="8745"/>
                      <a:pt x="4612" y="8745"/>
                    </a:cubicBezTo>
                    <a:close/>
                    <a:moveTo>
                      <a:pt x="25139" y="8562"/>
                    </a:moveTo>
                    <a:cubicBezTo>
                      <a:pt x="25216" y="8562"/>
                      <a:pt x="25294" y="8591"/>
                      <a:pt x="25358" y="8655"/>
                    </a:cubicBezTo>
                    <a:cubicBezTo>
                      <a:pt x="25552" y="8837"/>
                      <a:pt x="25413" y="9173"/>
                      <a:pt x="25151" y="9173"/>
                    </a:cubicBezTo>
                    <a:cubicBezTo>
                      <a:pt x="25146" y="9173"/>
                      <a:pt x="25141" y="9173"/>
                      <a:pt x="25137" y="9173"/>
                    </a:cubicBezTo>
                    <a:cubicBezTo>
                      <a:pt x="24964" y="9173"/>
                      <a:pt x="24829" y="9037"/>
                      <a:pt x="24829" y="8877"/>
                    </a:cubicBezTo>
                    <a:lnTo>
                      <a:pt x="24841" y="8877"/>
                    </a:lnTo>
                    <a:cubicBezTo>
                      <a:pt x="24833" y="8686"/>
                      <a:pt x="24981" y="8562"/>
                      <a:pt x="25139" y="8562"/>
                    </a:cubicBezTo>
                    <a:close/>
                    <a:moveTo>
                      <a:pt x="22586" y="6881"/>
                    </a:moveTo>
                    <a:lnTo>
                      <a:pt x="24681" y="8655"/>
                    </a:lnTo>
                    <a:cubicBezTo>
                      <a:pt x="24644" y="8729"/>
                      <a:pt x="24631" y="8803"/>
                      <a:pt x="24631" y="8877"/>
                    </a:cubicBezTo>
                    <a:cubicBezTo>
                      <a:pt x="24619" y="8902"/>
                      <a:pt x="24619" y="8914"/>
                      <a:pt x="24631" y="8938"/>
                    </a:cubicBezTo>
                    <a:lnTo>
                      <a:pt x="23522" y="9197"/>
                    </a:lnTo>
                    <a:cubicBezTo>
                      <a:pt x="23449" y="8970"/>
                      <a:pt x="23249" y="8852"/>
                      <a:pt x="23047" y="8852"/>
                    </a:cubicBezTo>
                    <a:cubicBezTo>
                      <a:pt x="22877" y="8852"/>
                      <a:pt x="22707" y="8936"/>
                      <a:pt x="22611" y="9111"/>
                    </a:cubicBezTo>
                    <a:lnTo>
                      <a:pt x="22426" y="8988"/>
                    </a:lnTo>
                    <a:cubicBezTo>
                      <a:pt x="22451" y="8951"/>
                      <a:pt x="22451" y="8914"/>
                      <a:pt x="22451" y="8877"/>
                    </a:cubicBezTo>
                    <a:cubicBezTo>
                      <a:pt x="22457" y="8711"/>
                      <a:pt x="22330" y="8624"/>
                      <a:pt x="22204" y="8624"/>
                    </a:cubicBezTo>
                    <a:cubicBezTo>
                      <a:pt x="22087" y="8624"/>
                      <a:pt x="21970" y="8698"/>
                      <a:pt x="21958" y="8852"/>
                    </a:cubicBezTo>
                    <a:lnTo>
                      <a:pt x="21243" y="8902"/>
                    </a:lnTo>
                    <a:cubicBezTo>
                      <a:pt x="21218" y="8803"/>
                      <a:pt x="21169" y="8717"/>
                      <a:pt x="21095" y="8643"/>
                    </a:cubicBezTo>
                    <a:lnTo>
                      <a:pt x="22019" y="7041"/>
                    </a:lnTo>
                    <a:cubicBezTo>
                      <a:pt x="22074" y="7062"/>
                      <a:pt x="22133" y="7072"/>
                      <a:pt x="22191" y="7072"/>
                    </a:cubicBezTo>
                    <a:cubicBezTo>
                      <a:pt x="22340" y="7072"/>
                      <a:pt x="22488" y="7005"/>
                      <a:pt x="22586" y="6881"/>
                    </a:cubicBezTo>
                    <a:close/>
                    <a:moveTo>
                      <a:pt x="20766" y="8722"/>
                    </a:moveTo>
                    <a:cubicBezTo>
                      <a:pt x="20842" y="8722"/>
                      <a:pt x="20920" y="8751"/>
                      <a:pt x="20984" y="8815"/>
                    </a:cubicBezTo>
                    <a:cubicBezTo>
                      <a:pt x="21169" y="9000"/>
                      <a:pt x="21034" y="9320"/>
                      <a:pt x="20763" y="9320"/>
                    </a:cubicBezTo>
                    <a:cubicBezTo>
                      <a:pt x="20602" y="9320"/>
                      <a:pt x="20467" y="9197"/>
                      <a:pt x="20467" y="9037"/>
                    </a:cubicBezTo>
                    <a:lnTo>
                      <a:pt x="20467" y="9025"/>
                    </a:lnTo>
                    <a:cubicBezTo>
                      <a:pt x="20467" y="8843"/>
                      <a:pt x="20611" y="8722"/>
                      <a:pt x="20766" y="8722"/>
                    </a:cubicBezTo>
                    <a:close/>
                    <a:moveTo>
                      <a:pt x="31528" y="8713"/>
                    </a:moveTo>
                    <a:cubicBezTo>
                      <a:pt x="31603" y="8713"/>
                      <a:pt x="31679" y="8741"/>
                      <a:pt x="31741" y="8803"/>
                    </a:cubicBezTo>
                    <a:cubicBezTo>
                      <a:pt x="31938" y="9000"/>
                      <a:pt x="31802" y="9333"/>
                      <a:pt x="31519" y="9333"/>
                    </a:cubicBezTo>
                    <a:cubicBezTo>
                      <a:pt x="31359" y="9320"/>
                      <a:pt x="31223" y="9197"/>
                      <a:pt x="31223" y="9037"/>
                    </a:cubicBezTo>
                    <a:cubicBezTo>
                      <a:pt x="31215" y="8843"/>
                      <a:pt x="31368" y="8713"/>
                      <a:pt x="31528" y="8713"/>
                    </a:cubicBezTo>
                    <a:close/>
                    <a:moveTo>
                      <a:pt x="34765" y="8841"/>
                    </a:moveTo>
                    <a:cubicBezTo>
                      <a:pt x="34837" y="8841"/>
                      <a:pt x="34910" y="8867"/>
                      <a:pt x="34969" y="8926"/>
                    </a:cubicBezTo>
                    <a:cubicBezTo>
                      <a:pt x="35166" y="9111"/>
                      <a:pt x="35031" y="9431"/>
                      <a:pt x="34760" y="9444"/>
                    </a:cubicBezTo>
                    <a:cubicBezTo>
                      <a:pt x="34599" y="9431"/>
                      <a:pt x="34464" y="9296"/>
                      <a:pt x="34464" y="9136"/>
                    </a:cubicBezTo>
                    <a:cubicBezTo>
                      <a:pt x="34464" y="8960"/>
                      <a:pt x="34612" y="8841"/>
                      <a:pt x="34765" y="8841"/>
                    </a:cubicBezTo>
                    <a:close/>
                    <a:moveTo>
                      <a:pt x="7086" y="8956"/>
                    </a:moveTo>
                    <a:cubicBezTo>
                      <a:pt x="7237" y="8956"/>
                      <a:pt x="7381" y="9077"/>
                      <a:pt x="7381" y="9259"/>
                    </a:cubicBezTo>
                    <a:cubicBezTo>
                      <a:pt x="7381" y="9431"/>
                      <a:pt x="7246" y="9567"/>
                      <a:pt x="7073" y="9567"/>
                    </a:cubicBezTo>
                    <a:lnTo>
                      <a:pt x="7086" y="9555"/>
                    </a:lnTo>
                    <a:cubicBezTo>
                      <a:pt x="6815" y="9555"/>
                      <a:pt x="6679" y="9234"/>
                      <a:pt x="6876" y="9049"/>
                    </a:cubicBezTo>
                    <a:cubicBezTo>
                      <a:pt x="6937" y="8985"/>
                      <a:pt x="7012" y="8956"/>
                      <a:pt x="7086" y="8956"/>
                    </a:cubicBezTo>
                    <a:close/>
                    <a:moveTo>
                      <a:pt x="23065" y="9051"/>
                    </a:moveTo>
                    <a:cubicBezTo>
                      <a:pt x="23138" y="9051"/>
                      <a:pt x="23213" y="9077"/>
                      <a:pt x="23276" y="9136"/>
                    </a:cubicBezTo>
                    <a:cubicBezTo>
                      <a:pt x="23461" y="9333"/>
                      <a:pt x="23325" y="9653"/>
                      <a:pt x="23054" y="9653"/>
                    </a:cubicBezTo>
                    <a:cubicBezTo>
                      <a:pt x="22894" y="9653"/>
                      <a:pt x="22759" y="9518"/>
                      <a:pt x="22759" y="9357"/>
                    </a:cubicBezTo>
                    <a:cubicBezTo>
                      <a:pt x="22759" y="9172"/>
                      <a:pt x="22908" y="9051"/>
                      <a:pt x="23065" y="9051"/>
                    </a:cubicBezTo>
                    <a:close/>
                    <a:moveTo>
                      <a:pt x="29375" y="6967"/>
                    </a:moveTo>
                    <a:lnTo>
                      <a:pt x="31137" y="8704"/>
                    </a:lnTo>
                    <a:cubicBezTo>
                      <a:pt x="31063" y="8803"/>
                      <a:pt x="31014" y="8914"/>
                      <a:pt x="31014" y="9025"/>
                    </a:cubicBezTo>
                    <a:cubicBezTo>
                      <a:pt x="31014" y="9099"/>
                      <a:pt x="31039" y="9173"/>
                      <a:pt x="31063" y="9234"/>
                    </a:cubicBezTo>
                    <a:lnTo>
                      <a:pt x="30324" y="9690"/>
                    </a:lnTo>
                    <a:cubicBezTo>
                      <a:pt x="30238" y="9542"/>
                      <a:pt x="30065" y="9444"/>
                      <a:pt x="29893" y="9444"/>
                    </a:cubicBezTo>
                    <a:lnTo>
                      <a:pt x="29806" y="9444"/>
                    </a:lnTo>
                    <a:lnTo>
                      <a:pt x="29240" y="7029"/>
                    </a:lnTo>
                    <a:cubicBezTo>
                      <a:pt x="29289" y="7016"/>
                      <a:pt x="29338" y="6992"/>
                      <a:pt x="29375" y="6967"/>
                    </a:cubicBezTo>
                    <a:close/>
                    <a:moveTo>
                      <a:pt x="28808" y="6967"/>
                    </a:moveTo>
                    <a:cubicBezTo>
                      <a:pt x="28895" y="7029"/>
                      <a:pt x="28993" y="7053"/>
                      <a:pt x="29092" y="7053"/>
                    </a:cubicBezTo>
                    <a:lnTo>
                      <a:pt x="29141" y="7053"/>
                    </a:lnTo>
                    <a:lnTo>
                      <a:pt x="29708" y="9493"/>
                    </a:lnTo>
                    <a:cubicBezTo>
                      <a:pt x="29585" y="9542"/>
                      <a:pt x="29474" y="9641"/>
                      <a:pt x="29424" y="9764"/>
                    </a:cubicBezTo>
                    <a:lnTo>
                      <a:pt x="27293" y="8926"/>
                    </a:lnTo>
                    <a:cubicBezTo>
                      <a:pt x="27293" y="8877"/>
                      <a:pt x="27268" y="8815"/>
                      <a:pt x="27219" y="8778"/>
                    </a:cubicBezTo>
                    <a:lnTo>
                      <a:pt x="28808" y="6967"/>
                    </a:lnTo>
                    <a:close/>
                    <a:moveTo>
                      <a:pt x="11115" y="6881"/>
                    </a:moveTo>
                    <a:lnTo>
                      <a:pt x="11448" y="7719"/>
                    </a:lnTo>
                    <a:cubicBezTo>
                      <a:pt x="11176" y="7867"/>
                      <a:pt x="11226" y="8273"/>
                      <a:pt x="11521" y="8347"/>
                    </a:cubicBezTo>
                    <a:lnTo>
                      <a:pt x="11386" y="9271"/>
                    </a:lnTo>
                    <a:cubicBezTo>
                      <a:pt x="11359" y="9267"/>
                      <a:pt x="11333" y="9265"/>
                      <a:pt x="11307" y="9265"/>
                    </a:cubicBezTo>
                    <a:cubicBezTo>
                      <a:pt x="11044" y="9265"/>
                      <a:pt x="10819" y="9485"/>
                      <a:pt x="10819" y="9776"/>
                    </a:cubicBezTo>
                    <a:lnTo>
                      <a:pt x="10819" y="9789"/>
                    </a:lnTo>
                    <a:lnTo>
                      <a:pt x="9870" y="9863"/>
                    </a:lnTo>
                    <a:cubicBezTo>
                      <a:pt x="9858" y="9789"/>
                      <a:pt x="9809" y="9727"/>
                      <a:pt x="9735" y="9690"/>
                    </a:cubicBezTo>
                    <a:lnTo>
                      <a:pt x="10807" y="6893"/>
                    </a:lnTo>
                    <a:cubicBezTo>
                      <a:pt x="10851" y="6904"/>
                      <a:pt x="10898" y="6910"/>
                      <a:pt x="10945" y="6910"/>
                    </a:cubicBezTo>
                    <a:cubicBezTo>
                      <a:pt x="11003" y="6910"/>
                      <a:pt x="11061" y="6901"/>
                      <a:pt x="11115" y="6881"/>
                    </a:cubicBezTo>
                    <a:close/>
                    <a:moveTo>
                      <a:pt x="9599" y="9850"/>
                    </a:moveTo>
                    <a:cubicBezTo>
                      <a:pt x="9649" y="9850"/>
                      <a:pt x="9686" y="9887"/>
                      <a:pt x="9686" y="9937"/>
                    </a:cubicBezTo>
                    <a:cubicBezTo>
                      <a:pt x="9686" y="9986"/>
                      <a:pt x="9636" y="10023"/>
                      <a:pt x="9587" y="10023"/>
                    </a:cubicBezTo>
                    <a:lnTo>
                      <a:pt x="9599" y="10010"/>
                    </a:lnTo>
                    <a:cubicBezTo>
                      <a:pt x="9550" y="10010"/>
                      <a:pt x="9513" y="9973"/>
                      <a:pt x="9513" y="9937"/>
                    </a:cubicBezTo>
                    <a:cubicBezTo>
                      <a:pt x="9513" y="9887"/>
                      <a:pt x="9550" y="9850"/>
                      <a:pt x="9599" y="9850"/>
                    </a:cubicBezTo>
                    <a:close/>
                    <a:moveTo>
                      <a:pt x="11309" y="9468"/>
                    </a:moveTo>
                    <a:cubicBezTo>
                      <a:pt x="11314" y="9468"/>
                      <a:pt x="11319" y="9468"/>
                      <a:pt x="11324" y="9468"/>
                    </a:cubicBezTo>
                    <a:cubicBezTo>
                      <a:pt x="11497" y="9468"/>
                      <a:pt x="11620" y="9604"/>
                      <a:pt x="11608" y="9776"/>
                    </a:cubicBezTo>
                    <a:lnTo>
                      <a:pt x="11620" y="9776"/>
                    </a:lnTo>
                    <a:cubicBezTo>
                      <a:pt x="11620" y="9950"/>
                      <a:pt x="11471" y="10062"/>
                      <a:pt x="11317" y="10062"/>
                    </a:cubicBezTo>
                    <a:cubicBezTo>
                      <a:pt x="11241" y="10062"/>
                      <a:pt x="11164" y="10035"/>
                      <a:pt x="11103" y="9973"/>
                    </a:cubicBezTo>
                    <a:cubicBezTo>
                      <a:pt x="10921" y="9780"/>
                      <a:pt x="11048" y="9468"/>
                      <a:pt x="11309" y="9468"/>
                    </a:cubicBezTo>
                    <a:close/>
                    <a:moveTo>
                      <a:pt x="37458" y="8347"/>
                    </a:moveTo>
                    <a:cubicBezTo>
                      <a:pt x="37503" y="8625"/>
                      <a:pt x="37727" y="8767"/>
                      <a:pt x="37952" y="8767"/>
                    </a:cubicBezTo>
                    <a:cubicBezTo>
                      <a:pt x="38156" y="8767"/>
                      <a:pt x="38361" y="8649"/>
                      <a:pt x="38431" y="8409"/>
                    </a:cubicBezTo>
                    <a:lnTo>
                      <a:pt x="38431" y="8396"/>
                    </a:lnTo>
                    <a:lnTo>
                      <a:pt x="39454" y="8581"/>
                    </a:lnTo>
                    <a:cubicBezTo>
                      <a:pt x="39454" y="8618"/>
                      <a:pt x="39454" y="8655"/>
                      <a:pt x="39479" y="8692"/>
                    </a:cubicBezTo>
                    <a:lnTo>
                      <a:pt x="37680" y="10047"/>
                    </a:lnTo>
                    <a:cubicBezTo>
                      <a:pt x="37593" y="9949"/>
                      <a:pt x="37458" y="9887"/>
                      <a:pt x="37322" y="9887"/>
                    </a:cubicBezTo>
                    <a:cubicBezTo>
                      <a:pt x="37138" y="9887"/>
                      <a:pt x="36977" y="9986"/>
                      <a:pt x="36891" y="10134"/>
                    </a:cubicBezTo>
                    <a:lnTo>
                      <a:pt x="35228" y="9308"/>
                    </a:lnTo>
                    <a:cubicBezTo>
                      <a:pt x="35252" y="9259"/>
                      <a:pt x="35265" y="9197"/>
                      <a:pt x="35265" y="9136"/>
                    </a:cubicBezTo>
                    <a:cubicBezTo>
                      <a:pt x="35265" y="9099"/>
                      <a:pt x="35252" y="9062"/>
                      <a:pt x="35252" y="9025"/>
                    </a:cubicBezTo>
                    <a:lnTo>
                      <a:pt x="37458" y="8347"/>
                    </a:lnTo>
                    <a:close/>
                    <a:moveTo>
                      <a:pt x="29873" y="9652"/>
                    </a:moveTo>
                    <a:cubicBezTo>
                      <a:pt x="29879" y="9652"/>
                      <a:pt x="29886" y="9653"/>
                      <a:pt x="29893" y="9653"/>
                    </a:cubicBezTo>
                    <a:lnTo>
                      <a:pt x="29880" y="9653"/>
                    </a:lnTo>
                    <a:cubicBezTo>
                      <a:pt x="30151" y="9653"/>
                      <a:pt x="30299" y="9973"/>
                      <a:pt x="30102" y="10171"/>
                    </a:cubicBezTo>
                    <a:cubicBezTo>
                      <a:pt x="30043" y="10230"/>
                      <a:pt x="29969" y="10256"/>
                      <a:pt x="29895" y="10256"/>
                    </a:cubicBezTo>
                    <a:cubicBezTo>
                      <a:pt x="29740" y="10256"/>
                      <a:pt x="29589" y="10137"/>
                      <a:pt x="29597" y="9961"/>
                    </a:cubicBezTo>
                    <a:cubicBezTo>
                      <a:pt x="29585" y="9795"/>
                      <a:pt x="29710" y="9652"/>
                      <a:pt x="29873" y="9652"/>
                    </a:cubicBezTo>
                    <a:close/>
                    <a:moveTo>
                      <a:pt x="37301" y="10068"/>
                    </a:moveTo>
                    <a:cubicBezTo>
                      <a:pt x="37463" y="10068"/>
                      <a:pt x="37618" y="10199"/>
                      <a:pt x="37618" y="10392"/>
                    </a:cubicBezTo>
                    <a:cubicBezTo>
                      <a:pt x="37618" y="10553"/>
                      <a:pt x="37495" y="10688"/>
                      <a:pt x="37322" y="10688"/>
                    </a:cubicBezTo>
                    <a:cubicBezTo>
                      <a:pt x="37317" y="10688"/>
                      <a:pt x="37313" y="10688"/>
                      <a:pt x="37308" y="10688"/>
                    </a:cubicBezTo>
                    <a:cubicBezTo>
                      <a:pt x="37034" y="10688"/>
                      <a:pt x="36895" y="10352"/>
                      <a:pt x="37088" y="10158"/>
                    </a:cubicBezTo>
                    <a:cubicBezTo>
                      <a:pt x="37151" y="10096"/>
                      <a:pt x="37226" y="10068"/>
                      <a:pt x="37301" y="10068"/>
                    </a:cubicBezTo>
                    <a:close/>
                    <a:moveTo>
                      <a:pt x="17263" y="8692"/>
                    </a:moveTo>
                    <a:lnTo>
                      <a:pt x="20270" y="8988"/>
                    </a:lnTo>
                    <a:lnTo>
                      <a:pt x="20270" y="9025"/>
                    </a:lnTo>
                    <a:cubicBezTo>
                      <a:pt x="20270" y="9148"/>
                      <a:pt x="20307" y="9259"/>
                      <a:pt x="20381" y="9345"/>
                    </a:cubicBezTo>
                    <a:lnTo>
                      <a:pt x="19259" y="10713"/>
                    </a:lnTo>
                    <a:cubicBezTo>
                      <a:pt x="19173" y="10651"/>
                      <a:pt x="19087" y="10627"/>
                      <a:pt x="18988" y="10627"/>
                    </a:cubicBezTo>
                    <a:cubicBezTo>
                      <a:pt x="18877" y="10627"/>
                      <a:pt x="18779" y="10663"/>
                      <a:pt x="18693" y="10725"/>
                    </a:cubicBezTo>
                    <a:lnTo>
                      <a:pt x="17140" y="8938"/>
                    </a:lnTo>
                    <a:cubicBezTo>
                      <a:pt x="17202" y="8865"/>
                      <a:pt x="17251" y="8791"/>
                      <a:pt x="17263" y="8692"/>
                    </a:cubicBezTo>
                    <a:close/>
                    <a:moveTo>
                      <a:pt x="32468" y="10691"/>
                    </a:moveTo>
                    <a:cubicBezTo>
                      <a:pt x="32492" y="10691"/>
                      <a:pt x="32517" y="10707"/>
                      <a:pt x="32517" y="10737"/>
                    </a:cubicBezTo>
                    <a:cubicBezTo>
                      <a:pt x="32517" y="10768"/>
                      <a:pt x="32492" y="10784"/>
                      <a:pt x="32468" y="10784"/>
                    </a:cubicBezTo>
                    <a:cubicBezTo>
                      <a:pt x="32443" y="10784"/>
                      <a:pt x="32419" y="10768"/>
                      <a:pt x="32419" y="10737"/>
                    </a:cubicBezTo>
                    <a:cubicBezTo>
                      <a:pt x="32419" y="10707"/>
                      <a:pt x="32443" y="10691"/>
                      <a:pt x="32468" y="10691"/>
                    </a:cubicBezTo>
                    <a:close/>
                    <a:moveTo>
                      <a:pt x="4412" y="9308"/>
                    </a:moveTo>
                    <a:cubicBezTo>
                      <a:pt x="4449" y="9320"/>
                      <a:pt x="4474" y="9333"/>
                      <a:pt x="4498" y="9333"/>
                    </a:cubicBezTo>
                    <a:lnTo>
                      <a:pt x="4301" y="10306"/>
                    </a:lnTo>
                    <a:lnTo>
                      <a:pt x="4277" y="10306"/>
                    </a:lnTo>
                    <a:cubicBezTo>
                      <a:pt x="4055" y="10306"/>
                      <a:pt x="3870" y="10491"/>
                      <a:pt x="3870" y="10713"/>
                    </a:cubicBezTo>
                    <a:lnTo>
                      <a:pt x="3870" y="10725"/>
                    </a:lnTo>
                    <a:lnTo>
                      <a:pt x="3513" y="10787"/>
                    </a:lnTo>
                    <a:cubicBezTo>
                      <a:pt x="3488" y="10700"/>
                      <a:pt x="3451" y="10614"/>
                      <a:pt x="3377" y="10553"/>
                    </a:cubicBezTo>
                    <a:lnTo>
                      <a:pt x="4412" y="9308"/>
                    </a:lnTo>
                    <a:close/>
                    <a:moveTo>
                      <a:pt x="33219" y="9099"/>
                    </a:moveTo>
                    <a:lnTo>
                      <a:pt x="34254" y="9111"/>
                    </a:lnTo>
                    <a:lnTo>
                      <a:pt x="34254" y="9136"/>
                    </a:lnTo>
                    <a:cubicBezTo>
                      <a:pt x="34254" y="9320"/>
                      <a:pt x="34365" y="9493"/>
                      <a:pt x="34525" y="9579"/>
                    </a:cubicBezTo>
                    <a:lnTo>
                      <a:pt x="33983" y="10848"/>
                    </a:lnTo>
                    <a:cubicBezTo>
                      <a:pt x="33971" y="10836"/>
                      <a:pt x="33959" y="10836"/>
                      <a:pt x="33934" y="10836"/>
                    </a:cubicBezTo>
                    <a:lnTo>
                      <a:pt x="33219" y="9099"/>
                    </a:lnTo>
                    <a:close/>
                    <a:moveTo>
                      <a:pt x="27281" y="9037"/>
                    </a:moveTo>
                    <a:lnTo>
                      <a:pt x="29400" y="9863"/>
                    </a:lnTo>
                    <a:cubicBezTo>
                      <a:pt x="29387" y="9900"/>
                      <a:pt x="29387" y="9924"/>
                      <a:pt x="29387" y="9949"/>
                    </a:cubicBezTo>
                    <a:cubicBezTo>
                      <a:pt x="29387" y="10035"/>
                      <a:pt x="29412" y="10121"/>
                      <a:pt x="29449" y="10195"/>
                    </a:cubicBezTo>
                    <a:lnTo>
                      <a:pt x="28131" y="10885"/>
                    </a:lnTo>
                    <a:cubicBezTo>
                      <a:pt x="28044" y="10700"/>
                      <a:pt x="27872" y="10590"/>
                      <a:pt x="27675" y="10590"/>
                    </a:cubicBezTo>
                    <a:cubicBezTo>
                      <a:pt x="27626" y="10590"/>
                      <a:pt x="27589" y="10602"/>
                      <a:pt x="27552" y="10614"/>
                    </a:cubicBezTo>
                    <a:lnTo>
                      <a:pt x="27145" y="9185"/>
                    </a:lnTo>
                    <a:cubicBezTo>
                      <a:pt x="27207" y="9160"/>
                      <a:pt x="27268" y="9099"/>
                      <a:pt x="27281" y="9037"/>
                    </a:cubicBezTo>
                    <a:close/>
                    <a:moveTo>
                      <a:pt x="21970" y="8951"/>
                    </a:moveTo>
                    <a:cubicBezTo>
                      <a:pt x="22002" y="9061"/>
                      <a:pt x="22104" y="9126"/>
                      <a:pt x="22209" y="9126"/>
                    </a:cubicBezTo>
                    <a:cubicBezTo>
                      <a:pt x="22268" y="9126"/>
                      <a:pt x="22328" y="9106"/>
                      <a:pt x="22377" y="9062"/>
                    </a:cubicBezTo>
                    <a:lnTo>
                      <a:pt x="22574" y="9210"/>
                    </a:lnTo>
                    <a:cubicBezTo>
                      <a:pt x="22561" y="9259"/>
                      <a:pt x="22549" y="9308"/>
                      <a:pt x="22549" y="9357"/>
                    </a:cubicBezTo>
                    <a:cubicBezTo>
                      <a:pt x="22549" y="9555"/>
                      <a:pt x="22672" y="9739"/>
                      <a:pt x="22857" y="9813"/>
                    </a:cubicBezTo>
                    <a:lnTo>
                      <a:pt x="22414" y="10885"/>
                    </a:lnTo>
                    <a:cubicBezTo>
                      <a:pt x="22353" y="10863"/>
                      <a:pt x="22289" y="10851"/>
                      <a:pt x="22227" y="10851"/>
                    </a:cubicBezTo>
                    <a:cubicBezTo>
                      <a:pt x="22150" y="10851"/>
                      <a:pt x="22075" y="10869"/>
                      <a:pt x="22007" y="10910"/>
                    </a:cubicBezTo>
                    <a:lnTo>
                      <a:pt x="21071" y="9419"/>
                    </a:lnTo>
                    <a:cubicBezTo>
                      <a:pt x="21194" y="9333"/>
                      <a:pt x="21268" y="9185"/>
                      <a:pt x="21280" y="9037"/>
                    </a:cubicBezTo>
                    <a:lnTo>
                      <a:pt x="21280" y="9012"/>
                    </a:lnTo>
                    <a:lnTo>
                      <a:pt x="21970" y="8951"/>
                    </a:lnTo>
                    <a:close/>
                    <a:moveTo>
                      <a:pt x="4262" y="10515"/>
                    </a:moveTo>
                    <a:cubicBezTo>
                      <a:pt x="4267" y="10515"/>
                      <a:pt x="4272" y="10515"/>
                      <a:pt x="4277" y="10516"/>
                    </a:cubicBezTo>
                    <a:cubicBezTo>
                      <a:pt x="4387" y="10516"/>
                      <a:pt x="4474" y="10602"/>
                      <a:pt x="4474" y="10713"/>
                    </a:cubicBezTo>
                    <a:cubicBezTo>
                      <a:pt x="4474" y="10829"/>
                      <a:pt x="4378" y="10912"/>
                      <a:pt x="4275" y="10912"/>
                    </a:cubicBezTo>
                    <a:cubicBezTo>
                      <a:pt x="4225" y="10912"/>
                      <a:pt x="4173" y="10892"/>
                      <a:pt x="4129" y="10848"/>
                    </a:cubicBezTo>
                    <a:cubicBezTo>
                      <a:pt x="4009" y="10728"/>
                      <a:pt x="4087" y="10515"/>
                      <a:pt x="4262" y="10515"/>
                    </a:cubicBezTo>
                    <a:close/>
                    <a:moveTo>
                      <a:pt x="25629" y="8963"/>
                    </a:moveTo>
                    <a:lnTo>
                      <a:pt x="26825" y="9062"/>
                    </a:lnTo>
                    <a:cubicBezTo>
                      <a:pt x="26837" y="9086"/>
                      <a:pt x="26862" y="9111"/>
                      <a:pt x="26886" y="9136"/>
                    </a:cubicBezTo>
                    <a:lnTo>
                      <a:pt x="25186" y="10947"/>
                    </a:lnTo>
                    <a:cubicBezTo>
                      <a:pt x="25149" y="10922"/>
                      <a:pt x="25112" y="10922"/>
                      <a:pt x="25075" y="10922"/>
                    </a:cubicBezTo>
                    <a:lnTo>
                      <a:pt x="25161" y="9382"/>
                    </a:lnTo>
                    <a:cubicBezTo>
                      <a:pt x="25395" y="9370"/>
                      <a:pt x="25592" y="9197"/>
                      <a:pt x="25629" y="8963"/>
                    </a:cubicBezTo>
                    <a:close/>
                    <a:moveTo>
                      <a:pt x="32024" y="9086"/>
                    </a:moveTo>
                    <a:lnTo>
                      <a:pt x="33109" y="9099"/>
                    </a:lnTo>
                    <a:lnTo>
                      <a:pt x="33835" y="10861"/>
                    </a:lnTo>
                    <a:cubicBezTo>
                      <a:pt x="33774" y="10885"/>
                      <a:pt x="33737" y="10935"/>
                      <a:pt x="33712" y="10996"/>
                    </a:cubicBezTo>
                    <a:lnTo>
                      <a:pt x="32714" y="10799"/>
                    </a:lnTo>
                    <a:cubicBezTo>
                      <a:pt x="32714" y="10774"/>
                      <a:pt x="32714" y="10762"/>
                      <a:pt x="32714" y="10750"/>
                    </a:cubicBezTo>
                    <a:cubicBezTo>
                      <a:pt x="32714" y="10602"/>
                      <a:pt x="32603" y="10491"/>
                      <a:pt x="32468" y="10491"/>
                    </a:cubicBezTo>
                    <a:cubicBezTo>
                      <a:pt x="32431" y="10491"/>
                      <a:pt x="32406" y="10503"/>
                      <a:pt x="32394" y="10503"/>
                    </a:cubicBezTo>
                    <a:lnTo>
                      <a:pt x="31802" y="9444"/>
                    </a:lnTo>
                    <a:cubicBezTo>
                      <a:pt x="31926" y="9357"/>
                      <a:pt x="32000" y="9234"/>
                      <a:pt x="32024" y="9086"/>
                    </a:cubicBezTo>
                    <a:close/>
                    <a:moveTo>
                      <a:pt x="24668" y="9037"/>
                    </a:moveTo>
                    <a:cubicBezTo>
                      <a:pt x="24730" y="9210"/>
                      <a:pt x="24878" y="9345"/>
                      <a:pt x="25063" y="9370"/>
                    </a:cubicBezTo>
                    <a:lnTo>
                      <a:pt x="24964" y="10910"/>
                    </a:lnTo>
                    <a:cubicBezTo>
                      <a:pt x="24866" y="10922"/>
                      <a:pt x="24755" y="10972"/>
                      <a:pt x="24681" y="11045"/>
                    </a:cubicBezTo>
                    <a:lnTo>
                      <a:pt x="23498" y="9604"/>
                    </a:lnTo>
                    <a:cubicBezTo>
                      <a:pt x="23535" y="9530"/>
                      <a:pt x="23559" y="9444"/>
                      <a:pt x="23559" y="9357"/>
                    </a:cubicBezTo>
                    <a:cubicBezTo>
                      <a:pt x="23559" y="9333"/>
                      <a:pt x="23559" y="9308"/>
                      <a:pt x="23559" y="9296"/>
                    </a:cubicBezTo>
                    <a:lnTo>
                      <a:pt x="24668" y="9037"/>
                    </a:lnTo>
                    <a:close/>
                    <a:moveTo>
                      <a:pt x="35191" y="9407"/>
                    </a:moveTo>
                    <a:lnTo>
                      <a:pt x="36854" y="10220"/>
                    </a:lnTo>
                    <a:cubicBezTo>
                      <a:pt x="36793" y="10380"/>
                      <a:pt x="36817" y="10565"/>
                      <a:pt x="36928" y="10700"/>
                    </a:cubicBezTo>
                    <a:lnTo>
                      <a:pt x="35770" y="11070"/>
                    </a:lnTo>
                    <a:cubicBezTo>
                      <a:pt x="35671" y="10947"/>
                      <a:pt x="35524" y="10873"/>
                      <a:pt x="35363" y="10873"/>
                    </a:cubicBezTo>
                    <a:lnTo>
                      <a:pt x="35265" y="10873"/>
                    </a:lnTo>
                    <a:lnTo>
                      <a:pt x="34870" y="9628"/>
                    </a:lnTo>
                    <a:cubicBezTo>
                      <a:pt x="35006" y="9604"/>
                      <a:pt x="35117" y="9518"/>
                      <a:pt x="35191" y="9407"/>
                    </a:cubicBezTo>
                    <a:close/>
                    <a:moveTo>
                      <a:pt x="33934" y="11045"/>
                    </a:moveTo>
                    <a:cubicBezTo>
                      <a:pt x="33959" y="11045"/>
                      <a:pt x="33983" y="11058"/>
                      <a:pt x="33983" y="11095"/>
                    </a:cubicBezTo>
                    <a:cubicBezTo>
                      <a:pt x="33983" y="11112"/>
                      <a:pt x="33976" y="11118"/>
                      <a:pt x="33966" y="11118"/>
                    </a:cubicBezTo>
                    <a:cubicBezTo>
                      <a:pt x="33933" y="11118"/>
                      <a:pt x="33868" y="11045"/>
                      <a:pt x="33934" y="11045"/>
                    </a:cubicBezTo>
                    <a:close/>
                    <a:moveTo>
                      <a:pt x="16413" y="8938"/>
                    </a:moveTo>
                    <a:cubicBezTo>
                      <a:pt x="16462" y="8988"/>
                      <a:pt x="16524" y="9037"/>
                      <a:pt x="16598" y="9062"/>
                    </a:cubicBezTo>
                    <a:lnTo>
                      <a:pt x="15649" y="10713"/>
                    </a:lnTo>
                    <a:cubicBezTo>
                      <a:pt x="15612" y="10700"/>
                      <a:pt x="15588" y="10700"/>
                      <a:pt x="15551" y="10700"/>
                    </a:cubicBezTo>
                    <a:cubicBezTo>
                      <a:pt x="15304" y="10700"/>
                      <a:pt x="15095" y="10873"/>
                      <a:pt x="15058" y="11119"/>
                    </a:cubicBezTo>
                    <a:lnTo>
                      <a:pt x="13973" y="11119"/>
                    </a:lnTo>
                    <a:cubicBezTo>
                      <a:pt x="13973" y="11021"/>
                      <a:pt x="13949" y="10935"/>
                      <a:pt x="13900" y="10861"/>
                    </a:cubicBezTo>
                    <a:lnTo>
                      <a:pt x="16413" y="8938"/>
                    </a:lnTo>
                    <a:close/>
                    <a:moveTo>
                      <a:pt x="26972" y="9185"/>
                    </a:moveTo>
                    <a:cubicBezTo>
                      <a:pt x="26997" y="9197"/>
                      <a:pt x="27022" y="9197"/>
                      <a:pt x="27046" y="9197"/>
                    </a:cubicBezTo>
                    <a:lnTo>
                      <a:pt x="27453" y="10639"/>
                    </a:lnTo>
                    <a:cubicBezTo>
                      <a:pt x="27317" y="10700"/>
                      <a:pt x="27219" y="10824"/>
                      <a:pt x="27194" y="10972"/>
                    </a:cubicBezTo>
                    <a:lnTo>
                      <a:pt x="25482" y="11193"/>
                    </a:lnTo>
                    <a:cubicBezTo>
                      <a:pt x="25432" y="11107"/>
                      <a:pt x="25358" y="11033"/>
                      <a:pt x="25284" y="10984"/>
                    </a:cubicBezTo>
                    <a:lnTo>
                      <a:pt x="25284" y="10972"/>
                    </a:lnTo>
                    <a:lnTo>
                      <a:pt x="26972" y="9185"/>
                    </a:lnTo>
                    <a:close/>
                    <a:moveTo>
                      <a:pt x="3022" y="10606"/>
                    </a:moveTo>
                    <a:cubicBezTo>
                      <a:pt x="3173" y="10606"/>
                      <a:pt x="3320" y="10724"/>
                      <a:pt x="3328" y="10898"/>
                    </a:cubicBezTo>
                    <a:cubicBezTo>
                      <a:pt x="3328" y="11070"/>
                      <a:pt x="3192" y="11206"/>
                      <a:pt x="3032" y="11206"/>
                    </a:cubicBezTo>
                    <a:cubicBezTo>
                      <a:pt x="2761" y="11206"/>
                      <a:pt x="2625" y="10885"/>
                      <a:pt x="2810" y="10700"/>
                    </a:cubicBezTo>
                    <a:cubicBezTo>
                      <a:pt x="2871" y="10635"/>
                      <a:pt x="2947" y="10606"/>
                      <a:pt x="3022" y="10606"/>
                    </a:cubicBezTo>
                    <a:close/>
                    <a:moveTo>
                      <a:pt x="17078" y="9000"/>
                    </a:moveTo>
                    <a:lnTo>
                      <a:pt x="18619" y="10787"/>
                    </a:lnTo>
                    <a:cubicBezTo>
                      <a:pt x="18532" y="10873"/>
                      <a:pt x="18483" y="10996"/>
                      <a:pt x="18483" y="11132"/>
                    </a:cubicBezTo>
                    <a:cubicBezTo>
                      <a:pt x="18483" y="11156"/>
                      <a:pt x="18483" y="11181"/>
                      <a:pt x="18495" y="11218"/>
                    </a:cubicBezTo>
                    <a:lnTo>
                      <a:pt x="16043" y="11132"/>
                    </a:lnTo>
                    <a:cubicBezTo>
                      <a:pt x="16006" y="10959"/>
                      <a:pt x="15896" y="10811"/>
                      <a:pt x="15748" y="10750"/>
                    </a:cubicBezTo>
                    <a:lnTo>
                      <a:pt x="16696" y="9099"/>
                    </a:lnTo>
                    <a:lnTo>
                      <a:pt x="16783" y="9099"/>
                    </a:lnTo>
                    <a:cubicBezTo>
                      <a:pt x="16881" y="9099"/>
                      <a:pt x="16992" y="9062"/>
                      <a:pt x="17078" y="9000"/>
                    </a:cubicBezTo>
                    <a:close/>
                    <a:moveTo>
                      <a:pt x="20454" y="9419"/>
                    </a:moveTo>
                    <a:cubicBezTo>
                      <a:pt x="20516" y="9468"/>
                      <a:pt x="20590" y="9505"/>
                      <a:pt x="20676" y="9518"/>
                    </a:cubicBezTo>
                    <a:lnTo>
                      <a:pt x="20787" y="11218"/>
                    </a:lnTo>
                    <a:lnTo>
                      <a:pt x="19481" y="11119"/>
                    </a:lnTo>
                    <a:cubicBezTo>
                      <a:pt x="19481" y="10996"/>
                      <a:pt x="19432" y="10873"/>
                      <a:pt x="19346" y="10774"/>
                    </a:cubicBezTo>
                    <a:lnTo>
                      <a:pt x="20454" y="9419"/>
                    </a:lnTo>
                    <a:close/>
                    <a:moveTo>
                      <a:pt x="34612" y="9616"/>
                    </a:moveTo>
                    <a:cubicBezTo>
                      <a:pt x="34661" y="9628"/>
                      <a:pt x="34710" y="9641"/>
                      <a:pt x="34760" y="9641"/>
                    </a:cubicBezTo>
                    <a:lnTo>
                      <a:pt x="35154" y="10910"/>
                    </a:lnTo>
                    <a:cubicBezTo>
                      <a:pt x="35031" y="10972"/>
                      <a:pt x="34920" y="11082"/>
                      <a:pt x="34883" y="11218"/>
                    </a:cubicBezTo>
                    <a:lnTo>
                      <a:pt x="34883" y="11230"/>
                    </a:lnTo>
                    <a:lnTo>
                      <a:pt x="34180" y="11095"/>
                    </a:lnTo>
                    <a:cubicBezTo>
                      <a:pt x="34180" y="11008"/>
                      <a:pt x="34144" y="10935"/>
                      <a:pt x="34082" y="10885"/>
                    </a:cubicBezTo>
                    <a:lnTo>
                      <a:pt x="34612" y="9616"/>
                    </a:lnTo>
                    <a:close/>
                    <a:moveTo>
                      <a:pt x="20997" y="9468"/>
                    </a:moveTo>
                    <a:lnTo>
                      <a:pt x="21933" y="10947"/>
                    </a:lnTo>
                    <a:cubicBezTo>
                      <a:pt x="21822" y="11033"/>
                      <a:pt x="21761" y="11144"/>
                      <a:pt x="21736" y="11280"/>
                    </a:cubicBezTo>
                    <a:lnTo>
                      <a:pt x="20898" y="11218"/>
                    </a:lnTo>
                    <a:lnTo>
                      <a:pt x="20787" y="9518"/>
                    </a:lnTo>
                    <a:cubicBezTo>
                      <a:pt x="20861" y="9518"/>
                      <a:pt x="20935" y="9505"/>
                      <a:pt x="20997" y="9468"/>
                    </a:cubicBezTo>
                    <a:close/>
                    <a:moveTo>
                      <a:pt x="23436" y="9678"/>
                    </a:moveTo>
                    <a:lnTo>
                      <a:pt x="24607" y="11132"/>
                    </a:lnTo>
                    <a:cubicBezTo>
                      <a:pt x="24570" y="11181"/>
                      <a:pt x="24545" y="11243"/>
                      <a:pt x="24533" y="11304"/>
                    </a:cubicBezTo>
                    <a:lnTo>
                      <a:pt x="22771" y="11304"/>
                    </a:lnTo>
                    <a:cubicBezTo>
                      <a:pt x="22746" y="11144"/>
                      <a:pt x="22648" y="10996"/>
                      <a:pt x="22512" y="10922"/>
                    </a:cubicBezTo>
                    <a:lnTo>
                      <a:pt x="22968" y="9838"/>
                    </a:lnTo>
                    <a:cubicBezTo>
                      <a:pt x="23005" y="9850"/>
                      <a:pt x="23030" y="9850"/>
                      <a:pt x="23067" y="9850"/>
                    </a:cubicBezTo>
                    <a:cubicBezTo>
                      <a:pt x="23202" y="9850"/>
                      <a:pt x="23338" y="9789"/>
                      <a:pt x="23436" y="9678"/>
                    </a:cubicBezTo>
                    <a:close/>
                    <a:moveTo>
                      <a:pt x="27675" y="10787"/>
                    </a:moveTo>
                    <a:cubicBezTo>
                      <a:pt x="27835" y="10787"/>
                      <a:pt x="27971" y="10922"/>
                      <a:pt x="27971" y="11095"/>
                    </a:cubicBezTo>
                    <a:cubicBezTo>
                      <a:pt x="27971" y="11274"/>
                      <a:pt x="27825" y="11389"/>
                      <a:pt x="27673" y="11389"/>
                    </a:cubicBezTo>
                    <a:cubicBezTo>
                      <a:pt x="27595" y="11389"/>
                      <a:pt x="27516" y="11359"/>
                      <a:pt x="27453" y="11292"/>
                    </a:cubicBezTo>
                    <a:cubicBezTo>
                      <a:pt x="27268" y="11107"/>
                      <a:pt x="27404" y="10787"/>
                      <a:pt x="27675" y="10787"/>
                    </a:cubicBezTo>
                    <a:close/>
                    <a:moveTo>
                      <a:pt x="18985" y="10829"/>
                    </a:moveTo>
                    <a:cubicBezTo>
                      <a:pt x="19139" y="10829"/>
                      <a:pt x="19284" y="10950"/>
                      <a:pt x="19284" y="11132"/>
                    </a:cubicBezTo>
                    <a:cubicBezTo>
                      <a:pt x="19284" y="11292"/>
                      <a:pt x="19148" y="11427"/>
                      <a:pt x="18988" y="11427"/>
                    </a:cubicBezTo>
                    <a:cubicBezTo>
                      <a:pt x="18717" y="11427"/>
                      <a:pt x="18582" y="11107"/>
                      <a:pt x="18766" y="10922"/>
                    </a:cubicBezTo>
                    <a:cubicBezTo>
                      <a:pt x="18831" y="10858"/>
                      <a:pt x="18909" y="10829"/>
                      <a:pt x="18985" y="10829"/>
                    </a:cubicBezTo>
                    <a:close/>
                    <a:moveTo>
                      <a:pt x="13474" y="10825"/>
                    </a:moveTo>
                    <a:cubicBezTo>
                      <a:pt x="13627" y="10825"/>
                      <a:pt x="13776" y="10947"/>
                      <a:pt x="13776" y="11132"/>
                    </a:cubicBezTo>
                    <a:cubicBezTo>
                      <a:pt x="13776" y="11297"/>
                      <a:pt x="13641" y="11428"/>
                      <a:pt x="13478" y="11428"/>
                    </a:cubicBezTo>
                    <a:cubicBezTo>
                      <a:pt x="13470" y="11428"/>
                      <a:pt x="13463" y="11428"/>
                      <a:pt x="13456" y="11427"/>
                    </a:cubicBezTo>
                    <a:lnTo>
                      <a:pt x="13468" y="11427"/>
                    </a:lnTo>
                    <a:cubicBezTo>
                      <a:pt x="13210" y="11415"/>
                      <a:pt x="13074" y="11095"/>
                      <a:pt x="13271" y="10910"/>
                    </a:cubicBezTo>
                    <a:cubicBezTo>
                      <a:pt x="13330" y="10851"/>
                      <a:pt x="13402" y="10825"/>
                      <a:pt x="13474" y="10825"/>
                    </a:cubicBezTo>
                    <a:close/>
                    <a:moveTo>
                      <a:pt x="37014" y="10774"/>
                    </a:moveTo>
                    <a:cubicBezTo>
                      <a:pt x="37088" y="10848"/>
                      <a:pt x="37187" y="10885"/>
                      <a:pt x="37298" y="10898"/>
                    </a:cubicBezTo>
                    <a:lnTo>
                      <a:pt x="37384" y="11329"/>
                    </a:lnTo>
                    <a:cubicBezTo>
                      <a:pt x="37310" y="11353"/>
                      <a:pt x="37261" y="11403"/>
                      <a:pt x="37236" y="11477"/>
                    </a:cubicBezTo>
                    <a:lnTo>
                      <a:pt x="35869" y="11366"/>
                    </a:lnTo>
                    <a:cubicBezTo>
                      <a:pt x="35869" y="11292"/>
                      <a:pt x="35856" y="11230"/>
                      <a:pt x="35819" y="11156"/>
                    </a:cubicBezTo>
                    <a:lnTo>
                      <a:pt x="37014" y="10774"/>
                    </a:lnTo>
                    <a:close/>
                    <a:moveTo>
                      <a:pt x="15551" y="10898"/>
                    </a:moveTo>
                    <a:cubicBezTo>
                      <a:pt x="15711" y="10910"/>
                      <a:pt x="15834" y="11045"/>
                      <a:pt x="15834" y="11206"/>
                    </a:cubicBezTo>
                    <a:lnTo>
                      <a:pt x="15846" y="11206"/>
                    </a:lnTo>
                    <a:cubicBezTo>
                      <a:pt x="15846" y="11382"/>
                      <a:pt x="15698" y="11501"/>
                      <a:pt x="15541" y="11501"/>
                    </a:cubicBezTo>
                    <a:cubicBezTo>
                      <a:pt x="15468" y="11501"/>
                      <a:pt x="15392" y="11474"/>
                      <a:pt x="15329" y="11415"/>
                    </a:cubicBezTo>
                    <a:cubicBezTo>
                      <a:pt x="15144" y="11230"/>
                      <a:pt x="15279" y="10898"/>
                      <a:pt x="15551" y="10898"/>
                    </a:cubicBezTo>
                    <a:close/>
                    <a:moveTo>
                      <a:pt x="31100" y="9333"/>
                    </a:moveTo>
                    <a:cubicBezTo>
                      <a:pt x="31137" y="9357"/>
                      <a:pt x="31162" y="9394"/>
                      <a:pt x="31199" y="9419"/>
                    </a:cubicBezTo>
                    <a:lnTo>
                      <a:pt x="29856" y="11563"/>
                    </a:lnTo>
                    <a:cubicBezTo>
                      <a:pt x="29831" y="11551"/>
                      <a:pt x="29806" y="11551"/>
                      <a:pt x="29782" y="11551"/>
                    </a:cubicBezTo>
                    <a:lnTo>
                      <a:pt x="29769" y="11551"/>
                    </a:lnTo>
                    <a:lnTo>
                      <a:pt x="29880" y="10454"/>
                    </a:lnTo>
                    <a:cubicBezTo>
                      <a:pt x="29886" y="10454"/>
                      <a:pt x="29892" y="10454"/>
                      <a:pt x="29898" y="10454"/>
                    </a:cubicBezTo>
                    <a:cubicBezTo>
                      <a:pt x="30234" y="10454"/>
                      <a:pt x="30470" y="10116"/>
                      <a:pt x="30349" y="9789"/>
                    </a:cubicBezTo>
                    <a:lnTo>
                      <a:pt x="31100" y="9333"/>
                    </a:lnTo>
                    <a:close/>
                    <a:moveTo>
                      <a:pt x="37470" y="11501"/>
                    </a:moveTo>
                    <a:cubicBezTo>
                      <a:pt x="37527" y="11501"/>
                      <a:pt x="37467" y="11574"/>
                      <a:pt x="37437" y="11574"/>
                    </a:cubicBezTo>
                    <a:cubicBezTo>
                      <a:pt x="37428" y="11574"/>
                      <a:pt x="37421" y="11568"/>
                      <a:pt x="37421" y="11551"/>
                    </a:cubicBezTo>
                    <a:cubicBezTo>
                      <a:pt x="37421" y="11530"/>
                      <a:pt x="37437" y="11510"/>
                      <a:pt x="37464" y="11510"/>
                    </a:cubicBezTo>
                    <a:cubicBezTo>
                      <a:pt x="37469" y="11510"/>
                      <a:pt x="37476" y="11511"/>
                      <a:pt x="37483" y="11514"/>
                    </a:cubicBezTo>
                    <a:lnTo>
                      <a:pt x="37470" y="11501"/>
                    </a:lnTo>
                    <a:close/>
                    <a:moveTo>
                      <a:pt x="29498" y="10282"/>
                    </a:moveTo>
                    <a:cubicBezTo>
                      <a:pt x="29572" y="10368"/>
                      <a:pt x="29671" y="10429"/>
                      <a:pt x="29782" y="10454"/>
                    </a:cubicBezTo>
                    <a:lnTo>
                      <a:pt x="29671" y="11575"/>
                    </a:lnTo>
                    <a:cubicBezTo>
                      <a:pt x="29622" y="11600"/>
                      <a:pt x="29572" y="11637"/>
                      <a:pt x="29548" y="11686"/>
                    </a:cubicBezTo>
                    <a:lnTo>
                      <a:pt x="28143" y="11267"/>
                    </a:lnTo>
                    <a:cubicBezTo>
                      <a:pt x="28155" y="11206"/>
                      <a:pt x="28168" y="11156"/>
                      <a:pt x="28168" y="11095"/>
                    </a:cubicBezTo>
                    <a:cubicBezTo>
                      <a:pt x="28168" y="11059"/>
                      <a:pt x="28168" y="11024"/>
                      <a:pt x="28168" y="10977"/>
                    </a:cubicBezTo>
                    <a:lnTo>
                      <a:pt x="28168" y="10977"/>
                    </a:lnTo>
                    <a:lnTo>
                      <a:pt x="29498" y="10282"/>
                    </a:lnTo>
                    <a:close/>
                    <a:moveTo>
                      <a:pt x="31297" y="9468"/>
                    </a:moveTo>
                    <a:cubicBezTo>
                      <a:pt x="31371" y="9505"/>
                      <a:pt x="31445" y="9530"/>
                      <a:pt x="31519" y="9530"/>
                    </a:cubicBezTo>
                    <a:cubicBezTo>
                      <a:pt x="31593" y="9530"/>
                      <a:pt x="31655" y="9518"/>
                      <a:pt x="31716" y="9493"/>
                    </a:cubicBezTo>
                    <a:lnTo>
                      <a:pt x="32308" y="10553"/>
                    </a:lnTo>
                    <a:cubicBezTo>
                      <a:pt x="32246" y="10590"/>
                      <a:pt x="32209" y="10663"/>
                      <a:pt x="32209" y="10737"/>
                    </a:cubicBezTo>
                    <a:cubicBezTo>
                      <a:pt x="32209" y="10762"/>
                      <a:pt x="32221" y="10787"/>
                      <a:pt x="32234" y="10811"/>
                    </a:cubicBezTo>
                    <a:lnTo>
                      <a:pt x="32234" y="10824"/>
                    </a:lnTo>
                    <a:lnTo>
                      <a:pt x="29991" y="11686"/>
                    </a:lnTo>
                    <a:cubicBezTo>
                      <a:pt x="29979" y="11662"/>
                      <a:pt x="29967" y="11649"/>
                      <a:pt x="29954" y="11625"/>
                    </a:cubicBezTo>
                    <a:lnTo>
                      <a:pt x="31297" y="9468"/>
                    </a:lnTo>
                    <a:close/>
                    <a:moveTo>
                      <a:pt x="22226" y="11051"/>
                    </a:moveTo>
                    <a:cubicBezTo>
                      <a:pt x="22392" y="11051"/>
                      <a:pt x="22549" y="11175"/>
                      <a:pt x="22549" y="11366"/>
                    </a:cubicBezTo>
                    <a:cubicBezTo>
                      <a:pt x="22549" y="11538"/>
                      <a:pt x="22414" y="11674"/>
                      <a:pt x="22241" y="11686"/>
                    </a:cubicBezTo>
                    <a:cubicBezTo>
                      <a:pt x="22236" y="11686"/>
                      <a:pt x="22231" y="11686"/>
                      <a:pt x="22226" y="11686"/>
                    </a:cubicBezTo>
                    <a:cubicBezTo>
                      <a:pt x="21952" y="11686"/>
                      <a:pt x="21801" y="11350"/>
                      <a:pt x="21995" y="11144"/>
                    </a:cubicBezTo>
                    <a:cubicBezTo>
                      <a:pt x="22063" y="11080"/>
                      <a:pt x="22146" y="11051"/>
                      <a:pt x="22226" y="11051"/>
                    </a:cubicBezTo>
                    <a:close/>
                    <a:moveTo>
                      <a:pt x="35357" y="11070"/>
                    </a:moveTo>
                    <a:lnTo>
                      <a:pt x="35357" y="11070"/>
                    </a:lnTo>
                    <a:cubicBezTo>
                      <a:pt x="35637" y="11075"/>
                      <a:pt x="35781" y="11404"/>
                      <a:pt x="35585" y="11600"/>
                    </a:cubicBezTo>
                    <a:cubicBezTo>
                      <a:pt x="35522" y="11663"/>
                      <a:pt x="35446" y="11690"/>
                      <a:pt x="35371" y="11690"/>
                    </a:cubicBezTo>
                    <a:cubicBezTo>
                      <a:pt x="35210" y="11690"/>
                      <a:pt x="35055" y="11563"/>
                      <a:pt x="35055" y="11378"/>
                    </a:cubicBezTo>
                    <a:cubicBezTo>
                      <a:pt x="35055" y="11208"/>
                      <a:pt x="35188" y="11073"/>
                      <a:pt x="35357" y="11070"/>
                    </a:cubicBezTo>
                    <a:close/>
                    <a:moveTo>
                      <a:pt x="25019" y="11096"/>
                    </a:moveTo>
                    <a:cubicBezTo>
                      <a:pt x="25172" y="11096"/>
                      <a:pt x="25321" y="11218"/>
                      <a:pt x="25321" y="11403"/>
                    </a:cubicBezTo>
                    <a:cubicBezTo>
                      <a:pt x="25334" y="11575"/>
                      <a:pt x="25186" y="11711"/>
                      <a:pt x="25013" y="11711"/>
                    </a:cubicBezTo>
                    <a:lnTo>
                      <a:pt x="25026" y="11698"/>
                    </a:lnTo>
                    <a:cubicBezTo>
                      <a:pt x="24755" y="11698"/>
                      <a:pt x="24619" y="11378"/>
                      <a:pt x="24816" y="11181"/>
                    </a:cubicBezTo>
                    <a:cubicBezTo>
                      <a:pt x="24875" y="11122"/>
                      <a:pt x="24947" y="11096"/>
                      <a:pt x="25019" y="11096"/>
                    </a:cubicBezTo>
                    <a:close/>
                    <a:moveTo>
                      <a:pt x="29769" y="11748"/>
                    </a:moveTo>
                    <a:cubicBezTo>
                      <a:pt x="29826" y="11748"/>
                      <a:pt x="29767" y="11821"/>
                      <a:pt x="29736" y="11821"/>
                    </a:cubicBezTo>
                    <a:cubicBezTo>
                      <a:pt x="29727" y="11821"/>
                      <a:pt x="29720" y="11814"/>
                      <a:pt x="29720" y="11797"/>
                    </a:cubicBezTo>
                    <a:cubicBezTo>
                      <a:pt x="29720" y="11772"/>
                      <a:pt x="29745" y="11748"/>
                      <a:pt x="29769" y="11748"/>
                    </a:cubicBezTo>
                    <a:close/>
                    <a:moveTo>
                      <a:pt x="20910" y="11317"/>
                    </a:moveTo>
                    <a:lnTo>
                      <a:pt x="21736" y="11378"/>
                    </a:lnTo>
                    <a:cubicBezTo>
                      <a:pt x="21736" y="11489"/>
                      <a:pt x="21773" y="11588"/>
                      <a:pt x="21834" y="11686"/>
                    </a:cubicBezTo>
                    <a:lnTo>
                      <a:pt x="21108" y="12130"/>
                    </a:lnTo>
                    <a:cubicBezTo>
                      <a:pt x="21071" y="12093"/>
                      <a:pt x="21009" y="12068"/>
                      <a:pt x="20947" y="12056"/>
                    </a:cubicBezTo>
                    <a:lnTo>
                      <a:pt x="20960" y="12056"/>
                    </a:lnTo>
                    <a:lnTo>
                      <a:pt x="20910" y="11317"/>
                    </a:lnTo>
                    <a:close/>
                    <a:moveTo>
                      <a:pt x="38074" y="12056"/>
                    </a:moveTo>
                    <a:lnTo>
                      <a:pt x="38074" y="12056"/>
                    </a:lnTo>
                    <a:cubicBezTo>
                      <a:pt x="38130" y="12065"/>
                      <a:pt x="38074" y="12130"/>
                      <a:pt x="38042" y="12130"/>
                    </a:cubicBezTo>
                    <a:cubicBezTo>
                      <a:pt x="38032" y="12130"/>
                      <a:pt x="38025" y="12123"/>
                      <a:pt x="38025" y="12105"/>
                    </a:cubicBezTo>
                    <a:cubicBezTo>
                      <a:pt x="38025" y="12080"/>
                      <a:pt x="38049" y="12068"/>
                      <a:pt x="38086" y="12068"/>
                    </a:cubicBezTo>
                    <a:lnTo>
                      <a:pt x="38074" y="12056"/>
                    </a:lnTo>
                    <a:close/>
                    <a:moveTo>
                      <a:pt x="19481" y="11218"/>
                    </a:moveTo>
                    <a:lnTo>
                      <a:pt x="20799" y="11304"/>
                    </a:lnTo>
                    <a:lnTo>
                      <a:pt x="20861" y="12056"/>
                    </a:lnTo>
                    <a:cubicBezTo>
                      <a:pt x="20814" y="12068"/>
                      <a:pt x="20766" y="12102"/>
                      <a:pt x="20730" y="12138"/>
                    </a:cubicBezTo>
                    <a:lnTo>
                      <a:pt x="20730" y="12138"/>
                    </a:lnTo>
                    <a:lnTo>
                      <a:pt x="19419" y="11390"/>
                    </a:lnTo>
                    <a:cubicBezTo>
                      <a:pt x="19456" y="11341"/>
                      <a:pt x="19481" y="11280"/>
                      <a:pt x="19481" y="11218"/>
                    </a:cubicBezTo>
                    <a:close/>
                    <a:moveTo>
                      <a:pt x="20923" y="12253"/>
                    </a:moveTo>
                    <a:cubicBezTo>
                      <a:pt x="20980" y="12253"/>
                      <a:pt x="20920" y="12326"/>
                      <a:pt x="20889" y="12326"/>
                    </a:cubicBezTo>
                    <a:cubicBezTo>
                      <a:pt x="20880" y="12326"/>
                      <a:pt x="20873" y="12319"/>
                      <a:pt x="20873" y="12302"/>
                    </a:cubicBezTo>
                    <a:cubicBezTo>
                      <a:pt x="20886" y="12278"/>
                      <a:pt x="20898" y="12265"/>
                      <a:pt x="20923" y="12265"/>
                    </a:cubicBezTo>
                    <a:lnTo>
                      <a:pt x="20923" y="12253"/>
                    </a:lnTo>
                    <a:close/>
                    <a:moveTo>
                      <a:pt x="34180" y="11181"/>
                    </a:moveTo>
                    <a:lnTo>
                      <a:pt x="34870" y="11317"/>
                    </a:lnTo>
                    <a:lnTo>
                      <a:pt x="34870" y="11366"/>
                    </a:lnTo>
                    <a:cubicBezTo>
                      <a:pt x="34870" y="11691"/>
                      <a:pt x="35124" y="11866"/>
                      <a:pt x="35377" y="11866"/>
                    </a:cubicBezTo>
                    <a:cubicBezTo>
                      <a:pt x="35595" y="11866"/>
                      <a:pt x="35812" y="11737"/>
                      <a:pt x="35869" y="11464"/>
                    </a:cubicBezTo>
                    <a:lnTo>
                      <a:pt x="37236" y="11588"/>
                    </a:lnTo>
                    <a:lnTo>
                      <a:pt x="37236" y="11600"/>
                    </a:lnTo>
                    <a:lnTo>
                      <a:pt x="35006" y="12561"/>
                    </a:lnTo>
                    <a:cubicBezTo>
                      <a:pt x="34927" y="12482"/>
                      <a:pt x="34828" y="12424"/>
                      <a:pt x="34717" y="12424"/>
                    </a:cubicBezTo>
                    <a:cubicBezTo>
                      <a:pt x="34707" y="12424"/>
                      <a:pt x="34696" y="12424"/>
                      <a:pt x="34686" y="12425"/>
                    </a:cubicBezTo>
                    <a:lnTo>
                      <a:pt x="34698" y="12413"/>
                    </a:lnTo>
                    <a:cubicBezTo>
                      <a:pt x="34661" y="12413"/>
                      <a:pt x="34636" y="12425"/>
                      <a:pt x="34599" y="12425"/>
                    </a:cubicBezTo>
                    <a:lnTo>
                      <a:pt x="34094" y="11292"/>
                    </a:lnTo>
                    <a:cubicBezTo>
                      <a:pt x="34131" y="11267"/>
                      <a:pt x="34156" y="11230"/>
                      <a:pt x="34180" y="11181"/>
                    </a:cubicBezTo>
                    <a:close/>
                    <a:moveTo>
                      <a:pt x="24521" y="11415"/>
                    </a:moveTo>
                    <a:cubicBezTo>
                      <a:pt x="24521" y="11538"/>
                      <a:pt x="24557" y="11649"/>
                      <a:pt x="24644" y="11735"/>
                    </a:cubicBezTo>
                    <a:lnTo>
                      <a:pt x="23264" y="12709"/>
                    </a:lnTo>
                    <a:cubicBezTo>
                      <a:pt x="23202" y="12647"/>
                      <a:pt x="23128" y="12623"/>
                      <a:pt x="23054" y="12623"/>
                    </a:cubicBezTo>
                    <a:lnTo>
                      <a:pt x="23054" y="12610"/>
                    </a:lnTo>
                    <a:cubicBezTo>
                      <a:pt x="23030" y="12610"/>
                      <a:pt x="23005" y="12623"/>
                      <a:pt x="22968" y="12635"/>
                    </a:cubicBezTo>
                    <a:lnTo>
                      <a:pt x="22537" y="11797"/>
                    </a:lnTo>
                    <a:cubicBezTo>
                      <a:pt x="22660" y="11711"/>
                      <a:pt x="22746" y="11575"/>
                      <a:pt x="22759" y="11415"/>
                    </a:cubicBezTo>
                    <a:close/>
                    <a:moveTo>
                      <a:pt x="21896" y="11760"/>
                    </a:moveTo>
                    <a:cubicBezTo>
                      <a:pt x="21982" y="11846"/>
                      <a:pt x="22106" y="11896"/>
                      <a:pt x="22241" y="11896"/>
                    </a:cubicBezTo>
                    <a:cubicBezTo>
                      <a:pt x="22303" y="11896"/>
                      <a:pt x="22364" y="11883"/>
                      <a:pt x="22438" y="11859"/>
                    </a:cubicBezTo>
                    <a:lnTo>
                      <a:pt x="22869" y="12684"/>
                    </a:lnTo>
                    <a:cubicBezTo>
                      <a:pt x="22832" y="12709"/>
                      <a:pt x="22808" y="12746"/>
                      <a:pt x="22783" y="12783"/>
                    </a:cubicBezTo>
                    <a:lnTo>
                      <a:pt x="21157" y="12327"/>
                    </a:lnTo>
                    <a:cubicBezTo>
                      <a:pt x="21157" y="12315"/>
                      <a:pt x="21157" y="12315"/>
                      <a:pt x="21157" y="12302"/>
                    </a:cubicBezTo>
                    <a:cubicBezTo>
                      <a:pt x="21157" y="12278"/>
                      <a:pt x="21157" y="12253"/>
                      <a:pt x="21157" y="12228"/>
                    </a:cubicBezTo>
                    <a:lnTo>
                      <a:pt x="21144" y="12228"/>
                    </a:lnTo>
                    <a:lnTo>
                      <a:pt x="21896" y="11760"/>
                    </a:lnTo>
                    <a:close/>
                    <a:moveTo>
                      <a:pt x="16043" y="11230"/>
                    </a:moveTo>
                    <a:lnTo>
                      <a:pt x="18520" y="11317"/>
                    </a:lnTo>
                    <a:cubicBezTo>
                      <a:pt x="18545" y="11366"/>
                      <a:pt x="18569" y="11415"/>
                      <a:pt x="18606" y="11452"/>
                    </a:cubicBezTo>
                    <a:lnTo>
                      <a:pt x="17140" y="12980"/>
                    </a:lnTo>
                    <a:cubicBezTo>
                      <a:pt x="17091" y="12931"/>
                      <a:pt x="17029" y="12906"/>
                      <a:pt x="16955" y="12906"/>
                    </a:cubicBezTo>
                    <a:cubicBezTo>
                      <a:pt x="16906" y="12906"/>
                      <a:pt x="16869" y="12918"/>
                      <a:pt x="16820" y="12931"/>
                    </a:cubicBezTo>
                    <a:lnTo>
                      <a:pt x="15834" y="11612"/>
                    </a:lnTo>
                    <a:cubicBezTo>
                      <a:pt x="15957" y="11526"/>
                      <a:pt x="16031" y="11378"/>
                      <a:pt x="16043" y="11230"/>
                    </a:cubicBezTo>
                    <a:close/>
                    <a:moveTo>
                      <a:pt x="23054" y="12832"/>
                    </a:moveTo>
                    <a:cubicBezTo>
                      <a:pt x="23094" y="12832"/>
                      <a:pt x="23134" y="12857"/>
                      <a:pt x="23141" y="12906"/>
                    </a:cubicBezTo>
                    <a:cubicBezTo>
                      <a:pt x="23134" y="12955"/>
                      <a:pt x="23094" y="12980"/>
                      <a:pt x="23054" y="12980"/>
                    </a:cubicBezTo>
                    <a:cubicBezTo>
                      <a:pt x="23014" y="12980"/>
                      <a:pt x="22974" y="12955"/>
                      <a:pt x="22968" y="12906"/>
                    </a:cubicBezTo>
                    <a:cubicBezTo>
                      <a:pt x="22974" y="12857"/>
                      <a:pt x="23014" y="12832"/>
                      <a:pt x="23054" y="12832"/>
                    </a:cubicBezTo>
                    <a:close/>
                    <a:moveTo>
                      <a:pt x="34698" y="12623"/>
                    </a:moveTo>
                    <a:cubicBezTo>
                      <a:pt x="34870" y="12623"/>
                      <a:pt x="34969" y="12844"/>
                      <a:pt x="34834" y="12968"/>
                    </a:cubicBezTo>
                    <a:cubicBezTo>
                      <a:pt x="34794" y="13007"/>
                      <a:pt x="34744" y="13025"/>
                      <a:pt x="34695" y="13025"/>
                    </a:cubicBezTo>
                    <a:cubicBezTo>
                      <a:pt x="34591" y="13025"/>
                      <a:pt x="34489" y="12945"/>
                      <a:pt x="34489" y="12820"/>
                    </a:cubicBezTo>
                    <a:cubicBezTo>
                      <a:pt x="34489" y="12709"/>
                      <a:pt x="34575" y="12623"/>
                      <a:pt x="34686" y="12623"/>
                    </a:cubicBezTo>
                    <a:close/>
                    <a:moveTo>
                      <a:pt x="28106" y="11329"/>
                    </a:moveTo>
                    <a:lnTo>
                      <a:pt x="29523" y="11760"/>
                    </a:lnTo>
                    <a:cubicBezTo>
                      <a:pt x="29523" y="11760"/>
                      <a:pt x="29523" y="11772"/>
                      <a:pt x="29523" y="11785"/>
                    </a:cubicBezTo>
                    <a:cubicBezTo>
                      <a:pt x="29523" y="11834"/>
                      <a:pt x="29548" y="11883"/>
                      <a:pt x="29572" y="11920"/>
                    </a:cubicBezTo>
                    <a:lnTo>
                      <a:pt x="28402" y="13103"/>
                    </a:lnTo>
                    <a:cubicBezTo>
                      <a:pt x="28316" y="13054"/>
                      <a:pt x="28217" y="13017"/>
                      <a:pt x="28118" y="13017"/>
                    </a:cubicBezTo>
                    <a:lnTo>
                      <a:pt x="27798" y="11563"/>
                    </a:lnTo>
                    <a:cubicBezTo>
                      <a:pt x="27921" y="11526"/>
                      <a:pt x="28032" y="11452"/>
                      <a:pt x="28106" y="11329"/>
                    </a:cubicBezTo>
                    <a:close/>
                    <a:moveTo>
                      <a:pt x="36155" y="13079"/>
                    </a:moveTo>
                    <a:cubicBezTo>
                      <a:pt x="36186" y="13079"/>
                      <a:pt x="36246" y="13152"/>
                      <a:pt x="36189" y="13152"/>
                    </a:cubicBezTo>
                    <a:cubicBezTo>
                      <a:pt x="36164" y="13152"/>
                      <a:pt x="36140" y="13140"/>
                      <a:pt x="36140" y="13115"/>
                    </a:cubicBezTo>
                    <a:lnTo>
                      <a:pt x="36140" y="13103"/>
                    </a:lnTo>
                    <a:cubicBezTo>
                      <a:pt x="36140" y="13086"/>
                      <a:pt x="36146" y="13079"/>
                      <a:pt x="36155" y="13079"/>
                    </a:cubicBezTo>
                    <a:close/>
                    <a:moveTo>
                      <a:pt x="16955" y="13103"/>
                    </a:moveTo>
                    <a:cubicBezTo>
                      <a:pt x="17004" y="13115"/>
                      <a:pt x="17029" y="13152"/>
                      <a:pt x="17029" y="13202"/>
                    </a:cubicBezTo>
                    <a:lnTo>
                      <a:pt x="17041" y="13189"/>
                    </a:lnTo>
                    <a:lnTo>
                      <a:pt x="17041" y="13189"/>
                    </a:lnTo>
                    <a:cubicBezTo>
                      <a:pt x="17041" y="13239"/>
                      <a:pt x="17004" y="13276"/>
                      <a:pt x="16955" y="13276"/>
                    </a:cubicBezTo>
                    <a:cubicBezTo>
                      <a:pt x="16844" y="13276"/>
                      <a:pt x="16844" y="13103"/>
                      <a:pt x="16955" y="13103"/>
                    </a:cubicBezTo>
                    <a:close/>
                    <a:moveTo>
                      <a:pt x="27182" y="11058"/>
                    </a:moveTo>
                    <a:lnTo>
                      <a:pt x="27182" y="11070"/>
                    </a:lnTo>
                    <a:cubicBezTo>
                      <a:pt x="27182" y="11353"/>
                      <a:pt x="27404" y="11575"/>
                      <a:pt x="27687" y="11575"/>
                    </a:cubicBezTo>
                    <a:lnTo>
                      <a:pt x="27699" y="11575"/>
                    </a:lnTo>
                    <a:lnTo>
                      <a:pt x="28020" y="13029"/>
                    </a:lnTo>
                    <a:cubicBezTo>
                      <a:pt x="27860" y="13054"/>
                      <a:pt x="27724" y="13152"/>
                      <a:pt x="27662" y="13300"/>
                    </a:cubicBezTo>
                    <a:lnTo>
                      <a:pt x="25457" y="11662"/>
                    </a:lnTo>
                    <a:cubicBezTo>
                      <a:pt x="25494" y="11588"/>
                      <a:pt x="25519" y="11501"/>
                      <a:pt x="25519" y="11415"/>
                    </a:cubicBezTo>
                    <a:lnTo>
                      <a:pt x="25531" y="11403"/>
                    </a:lnTo>
                    <a:cubicBezTo>
                      <a:pt x="25531" y="11353"/>
                      <a:pt x="25519" y="11317"/>
                      <a:pt x="25519" y="11280"/>
                    </a:cubicBezTo>
                    <a:lnTo>
                      <a:pt x="27182" y="11058"/>
                    </a:lnTo>
                    <a:close/>
                    <a:moveTo>
                      <a:pt x="32283" y="10885"/>
                    </a:moveTo>
                    <a:cubicBezTo>
                      <a:pt x="32295" y="10898"/>
                      <a:pt x="32320" y="10910"/>
                      <a:pt x="32332" y="10922"/>
                    </a:cubicBezTo>
                    <a:lnTo>
                      <a:pt x="31260" y="13313"/>
                    </a:lnTo>
                    <a:cubicBezTo>
                      <a:pt x="31211" y="13288"/>
                      <a:pt x="31162" y="13276"/>
                      <a:pt x="31100" y="13276"/>
                    </a:cubicBezTo>
                    <a:cubicBezTo>
                      <a:pt x="31026" y="13276"/>
                      <a:pt x="30940" y="13300"/>
                      <a:pt x="30866" y="13337"/>
                    </a:cubicBezTo>
                    <a:lnTo>
                      <a:pt x="29967" y="11945"/>
                    </a:lnTo>
                    <a:cubicBezTo>
                      <a:pt x="30016" y="11908"/>
                      <a:pt x="30028" y="11846"/>
                      <a:pt x="30040" y="11785"/>
                    </a:cubicBezTo>
                    <a:cubicBezTo>
                      <a:pt x="30040" y="11772"/>
                      <a:pt x="30040" y="11760"/>
                      <a:pt x="30040" y="11760"/>
                    </a:cubicBezTo>
                    <a:lnTo>
                      <a:pt x="32283" y="10885"/>
                    </a:lnTo>
                    <a:close/>
                    <a:moveTo>
                      <a:pt x="32677" y="10885"/>
                    </a:moveTo>
                    <a:lnTo>
                      <a:pt x="33688" y="11082"/>
                    </a:lnTo>
                    <a:cubicBezTo>
                      <a:pt x="33688" y="11132"/>
                      <a:pt x="33688" y="11169"/>
                      <a:pt x="33712" y="11206"/>
                    </a:cubicBezTo>
                    <a:lnTo>
                      <a:pt x="31408" y="13411"/>
                    </a:lnTo>
                    <a:cubicBezTo>
                      <a:pt x="31384" y="13399"/>
                      <a:pt x="31359" y="13374"/>
                      <a:pt x="31334" y="13362"/>
                    </a:cubicBezTo>
                    <a:lnTo>
                      <a:pt x="32419" y="10984"/>
                    </a:lnTo>
                    <a:lnTo>
                      <a:pt x="32468" y="10984"/>
                    </a:lnTo>
                    <a:cubicBezTo>
                      <a:pt x="32554" y="10984"/>
                      <a:pt x="32628" y="10947"/>
                      <a:pt x="32677" y="10885"/>
                    </a:cubicBezTo>
                    <a:close/>
                    <a:moveTo>
                      <a:pt x="19346" y="11477"/>
                    </a:moveTo>
                    <a:lnTo>
                      <a:pt x="20689" y="12228"/>
                    </a:lnTo>
                    <a:cubicBezTo>
                      <a:pt x="20676" y="12253"/>
                      <a:pt x="20676" y="12278"/>
                      <a:pt x="20676" y="12302"/>
                    </a:cubicBezTo>
                    <a:cubicBezTo>
                      <a:pt x="20676" y="12388"/>
                      <a:pt x="20713" y="12462"/>
                      <a:pt x="20787" y="12512"/>
                    </a:cubicBezTo>
                    <a:lnTo>
                      <a:pt x="20430" y="13423"/>
                    </a:lnTo>
                    <a:cubicBezTo>
                      <a:pt x="20381" y="13411"/>
                      <a:pt x="20331" y="13399"/>
                      <a:pt x="20282" y="13399"/>
                    </a:cubicBezTo>
                    <a:cubicBezTo>
                      <a:pt x="20233" y="13399"/>
                      <a:pt x="20171" y="13411"/>
                      <a:pt x="20109" y="13436"/>
                    </a:cubicBezTo>
                    <a:lnTo>
                      <a:pt x="19247" y="11563"/>
                    </a:lnTo>
                    <a:cubicBezTo>
                      <a:pt x="19284" y="11538"/>
                      <a:pt x="19321" y="11501"/>
                      <a:pt x="19346" y="11477"/>
                    </a:cubicBezTo>
                    <a:close/>
                    <a:moveTo>
                      <a:pt x="33786" y="11292"/>
                    </a:moveTo>
                    <a:cubicBezTo>
                      <a:pt x="33823" y="11329"/>
                      <a:pt x="33872" y="11341"/>
                      <a:pt x="33934" y="11341"/>
                    </a:cubicBezTo>
                    <a:cubicBezTo>
                      <a:pt x="33940" y="11347"/>
                      <a:pt x="33949" y="11350"/>
                      <a:pt x="33960" y="11350"/>
                    </a:cubicBezTo>
                    <a:cubicBezTo>
                      <a:pt x="33971" y="11350"/>
                      <a:pt x="33983" y="11347"/>
                      <a:pt x="33996" y="11341"/>
                    </a:cubicBezTo>
                    <a:lnTo>
                      <a:pt x="34501" y="12475"/>
                    </a:lnTo>
                    <a:cubicBezTo>
                      <a:pt x="34365" y="12549"/>
                      <a:pt x="34279" y="12684"/>
                      <a:pt x="34279" y="12832"/>
                    </a:cubicBezTo>
                    <a:cubicBezTo>
                      <a:pt x="34291" y="12844"/>
                      <a:pt x="34291" y="12857"/>
                      <a:pt x="34291" y="12881"/>
                    </a:cubicBezTo>
                    <a:lnTo>
                      <a:pt x="31544" y="13596"/>
                    </a:lnTo>
                    <a:cubicBezTo>
                      <a:pt x="31531" y="13559"/>
                      <a:pt x="31507" y="13534"/>
                      <a:pt x="31482" y="13497"/>
                    </a:cubicBezTo>
                    <a:lnTo>
                      <a:pt x="33786" y="11292"/>
                    </a:lnTo>
                    <a:close/>
                    <a:moveTo>
                      <a:pt x="29646" y="12007"/>
                    </a:moveTo>
                    <a:cubicBezTo>
                      <a:pt x="29683" y="12031"/>
                      <a:pt x="29732" y="12043"/>
                      <a:pt x="29782" y="12043"/>
                    </a:cubicBezTo>
                    <a:cubicBezTo>
                      <a:pt x="29806" y="12043"/>
                      <a:pt x="29843" y="12043"/>
                      <a:pt x="29880" y="12031"/>
                    </a:cubicBezTo>
                    <a:lnTo>
                      <a:pt x="30767" y="13411"/>
                    </a:lnTo>
                    <a:cubicBezTo>
                      <a:pt x="30682" y="13485"/>
                      <a:pt x="30620" y="13583"/>
                      <a:pt x="30595" y="13705"/>
                    </a:cubicBezTo>
                    <a:lnTo>
                      <a:pt x="30595" y="13705"/>
                    </a:lnTo>
                    <a:lnTo>
                      <a:pt x="28599" y="13460"/>
                    </a:lnTo>
                    <a:cubicBezTo>
                      <a:pt x="28587" y="13362"/>
                      <a:pt x="28537" y="13263"/>
                      <a:pt x="28476" y="13189"/>
                    </a:cubicBezTo>
                    <a:lnTo>
                      <a:pt x="29646" y="12007"/>
                    </a:lnTo>
                    <a:close/>
                    <a:moveTo>
                      <a:pt x="24705" y="11797"/>
                    </a:moveTo>
                    <a:cubicBezTo>
                      <a:pt x="24792" y="11871"/>
                      <a:pt x="24902" y="11908"/>
                      <a:pt x="25013" y="11908"/>
                    </a:cubicBezTo>
                    <a:cubicBezTo>
                      <a:pt x="25075" y="11908"/>
                      <a:pt x="25137" y="11896"/>
                      <a:pt x="25198" y="11883"/>
                    </a:cubicBezTo>
                    <a:lnTo>
                      <a:pt x="25802" y="13423"/>
                    </a:lnTo>
                    <a:cubicBezTo>
                      <a:pt x="25679" y="13473"/>
                      <a:pt x="25580" y="13584"/>
                      <a:pt x="25531" y="13707"/>
                    </a:cubicBezTo>
                    <a:lnTo>
                      <a:pt x="23350" y="12943"/>
                    </a:lnTo>
                    <a:cubicBezTo>
                      <a:pt x="23350" y="12931"/>
                      <a:pt x="23350" y="12918"/>
                      <a:pt x="23350" y="12894"/>
                    </a:cubicBezTo>
                    <a:cubicBezTo>
                      <a:pt x="23350" y="12857"/>
                      <a:pt x="23338" y="12820"/>
                      <a:pt x="23313" y="12783"/>
                    </a:cubicBezTo>
                    <a:lnTo>
                      <a:pt x="24705" y="11797"/>
                    </a:lnTo>
                    <a:close/>
                    <a:moveTo>
                      <a:pt x="18668" y="11526"/>
                    </a:moveTo>
                    <a:cubicBezTo>
                      <a:pt x="18766" y="11588"/>
                      <a:pt x="18865" y="11625"/>
                      <a:pt x="18976" y="11637"/>
                    </a:cubicBezTo>
                    <a:cubicBezTo>
                      <a:pt x="19038" y="11625"/>
                      <a:pt x="19087" y="11625"/>
                      <a:pt x="19148" y="11600"/>
                    </a:cubicBezTo>
                    <a:lnTo>
                      <a:pt x="20011" y="13473"/>
                    </a:lnTo>
                    <a:cubicBezTo>
                      <a:pt x="19900" y="13534"/>
                      <a:pt x="19826" y="13645"/>
                      <a:pt x="19789" y="13756"/>
                    </a:cubicBezTo>
                    <a:lnTo>
                      <a:pt x="17239" y="13202"/>
                    </a:lnTo>
                    <a:lnTo>
                      <a:pt x="17239" y="13189"/>
                    </a:lnTo>
                    <a:cubicBezTo>
                      <a:pt x="17226" y="13152"/>
                      <a:pt x="17226" y="13103"/>
                      <a:pt x="17202" y="13066"/>
                    </a:cubicBezTo>
                    <a:lnTo>
                      <a:pt x="18668" y="11526"/>
                    </a:lnTo>
                    <a:close/>
                    <a:moveTo>
                      <a:pt x="28121" y="13214"/>
                    </a:moveTo>
                    <a:cubicBezTo>
                      <a:pt x="28382" y="13214"/>
                      <a:pt x="28522" y="13538"/>
                      <a:pt x="28340" y="13744"/>
                    </a:cubicBezTo>
                    <a:cubicBezTo>
                      <a:pt x="28276" y="13808"/>
                      <a:pt x="28197" y="13837"/>
                      <a:pt x="28121" y="13837"/>
                    </a:cubicBezTo>
                    <a:cubicBezTo>
                      <a:pt x="27962" y="13837"/>
                      <a:pt x="27810" y="13713"/>
                      <a:pt x="27810" y="13522"/>
                    </a:cubicBezTo>
                    <a:cubicBezTo>
                      <a:pt x="27810" y="13362"/>
                      <a:pt x="27946" y="13239"/>
                      <a:pt x="28094" y="13239"/>
                    </a:cubicBezTo>
                    <a:lnTo>
                      <a:pt x="28106" y="13214"/>
                    </a:lnTo>
                    <a:cubicBezTo>
                      <a:pt x="28111" y="13214"/>
                      <a:pt x="28116" y="13214"/>
                      <a:pt x="28121" y="13214"/>
                    </a:cubicBezTo>
                    <a:close/>
                    <a:moveTo>
                      <a:pt x="3426" y="13300"/>
                    </a:moveTo>
                    <a:cubicBezTo>
                      <a:pt x="3697" y="13300"/>
                      <a:pt x="3833" y="13645"/>
                      <a:pt x="3636" y="13830"/>
                    </a:cubicBezTo>
                    <a:cubicBezTo>
                      <a:pt x="3573" y="13893"/>
                      <a:pt x="3497" y="13921"/>
                      <a:pt x="3422" y="13921"/>
                    </a:cubicBezTo>
                    <a:cubicBezTo>
                      <a:pt x="3262" y="13921"/>
                      <a:pt x="3110" y="13793"/>
                      <a:pt x="3118" y="13608"/>
                    </a:cubicBezTo>
                    <a:cubicBezTo>
                      <a:pt x="3118" y="13436"/>
                      <a:pt x="3254" y="13300"/>
                      <a:pt x="3426" y="13300"/>
                    </a:cubicBezTo>
                    <a:close/>
                    <a:moveTo>
                      <a:pt x="37261" y="11698"/>
                    </a:moveTo>
                    <a:cubicBezTo>
                      <a:pt x="37310" y="11772"/>
                      <a:pt x="37396" y="11809"/>
                      <a:pt x="37483" y="11809"/>
                    </a:cubicBezTo>
                    <a:lnTo>
                      <a:pt x="37470" y="11797"/>
                    </a:lnTo>
                    <a:lnTo>
                      <a:pt x="37470" y="11797"/>
                    </a:lnTo>
                    <a:cubicBezTo>
                      <a:pt x="37479" y="11799"/>
                      <a:pt x="37488" y="11800"/>
                      <a:pt x="37497" y="11800"/>
                    </a:cubicBezTo>
                    <a:cubicBezTo>
                      <a:pt x="37537" y="11800"/>
                      <a:pt x="37576" y="11780"/>
                      <a:pt x="37606" y="11760"/>
                    </a:cubicBezTo>
                    <a:lnTo>
                      <a:pt x="37852" y="12007"/>
                    </a:lnTo>
                    <a:cubicBezTo>
                      <a:pt x="37828" y="12031"/>
                      <a:pt x="37828" y="12068"/>
                      <a:pt x="37815" y="12105"/>
                    </a:cubicBezTo>
                    <a:cubicBezTo>
                      <a:pt x="37828" y="12191"/>
                      <a:pt x="37865" y="12278"/>
                      <a:pt x="37938" y="12327"/>
                    </a:cubicBezTo>
                    <a:lnTo>
                      <a:pt x="37064" y="13990"/>
                    </a:lnTo>
                    <a:cubicBezTo>
                      <a:pt x="37038" y="13985"/>
                      <a:pt x="37013" y="13982"/>
                      <a:pt x="36988" y="13982"/>
                    </a:cubicBezTo>
                    <a:cubicBezTo>
                      <a:pt x="36953" y="13982"/>
                      <a:pt x="36920" y="13988"/>
                      <a:pt x="36891" y="14003"/>
                    </a:cubicBezTo>
                    <a:lnTo>
                      <a:pt x="36374" y="13288"/>
                    </a:lnTo>
                    <a:cubicBezTo>
                      <a:pt x="36411" y="13239"/>
                      <a:pt x="36435" y="13177"/>
                      <a:pt x="36435" y="13115"/>
                    </a:cubicBezTo>
                    <a:cubicBezTo>
                      <a:pt x="36435" y="12955"/>
                      <a:pt x="36305" y="12859"/>
                      <a:pt x="36177" y="12859"/>
                    </a:cubicBezTo>
                    <a:cubicBezTo>
                      <a:pt x="36088" y="12859"/>
                      <a:pt x="36000" y="12904"/>
                      <a:pt x="35955" y="13005"/>
                    </a:cubicBezTo>
                    <a:lnTo>
                      <a:pt x="35092" y="12820"/>
                    </a:lnTo>
                    <a:cubicBezTo>
                      <a:pt x="35092" y="12758"/>
                      <a:pt x="35068" y="12697"/>
                      <a:pt x="35055" y="12647"/>
                    </a:cubicBezTo>
                    <a:lnTo>
                      <a:pt x="37261" y="11698"/>
                    </a:lnTo>
                    <a:close/>
                    <a:moveTo>
                      <a:pt x="5854" y="13374"/>
                    </a:moveTo>
                    <a:cubicBezTo>
                      <a:pt x="6162" y="13374"/>
                      <a:pt x="6322" y="13744"/>
                      <a:pt x="6100" y="13966"/>
                    </a:cubicBezTo>
                    <a:cubicBezTo>
                      <a:pt x="6029" y="14033"/>
                      <a:pt x="5942" y="14063"/>
                      <a:pt x="5857" y="14063"/>
                    </a:cubicBezTo>
                    <a:cubicBezTo>
                      <a:pt x="5679" y="14063"/>
                      <a:pt x="5509" y="13928"/>
                      <a:pt x="5509" y="13719"/>
                    </a:cubicBezTo>
                    <a:cubicBezTo>
                      <a:pt x="5509" y="13534"/>
                      <a:pt x="5669" y="13374"/>
                      <a:pt x="5854" y="13374"/>
                    </a:cubicBezTo>
                    <a:close/>
                    <a:moveTo>
                      <a:pt x="31100" y="13485"/>
                    </a:moveTo>
                    <a:cubicBezTo>
                      <a:pt x="31359" y="13497"/>
                      <a:pt x="31494" y="13818"/>
                      <a:pt x="31297" y="14003"/>
                    </a:cubicBezTo>
                    <a:cubicBezTo>
                      <a:pt x="31238" y="14062"/>
                      <a:pt x="31165" y="14088"/>
                      <a:pt x="31093" y="14088"/>
                    </a:cubicBezTo>
                    <a:cubicBezTo>
                      <a:pt x="30940" y="14088"/>
                      <a:pt x="30792" y="13969"/>
                      <a:pt x="30792" y="13793"/>
                    </a:cubicBezTo>
                    <a:cubicBezTo>
                      <a:pt x="30792" y="13633"/>
                      <a:pt x="30928" y="13497"/>
                      <a:pt x="31088" y="13497"/>
                    </a:cubicBezTo>
                    <a:lnTo>
                      <a:pt x="31100" y="13485"/>
                    </a:lnTo>
                    <a:close/>
                    <a:moveTo>
                      <a:pt x="10413" y="13584"/>
                    </a:moveTo>
                    <a:cubicBezTo>
                      <a:pt x="10684" y="13584"/>
                      <a:pt x="10807" y="13916"/>
                      <a:pt x="10622" y="14113"/>
                    </a:cubicBezTo>
                    <a:cubicBezTo>
                      <a:pt x="10559" y="14173"/>
                      <a:pt x="10483" y="14199"/>
                      <a:pt x="10409" y="14199"/>
                    </a:cubicBezTo>
                    <a:cubicBezTo>
                      <a:pt x="10251" y="14199"/>
                      <a:pt x="10101" y="14080"/>
                      <a:pt x="10092" y="13904"/>
                    </a:cubicBezTo>
                    <a:cubicBezTo>
                      <a:pt x="10092" y="13719"/>
                      <a:pt x="10240" y="13584"/>
                      <a:pt x="10413" y="13584"/>
                    </a:cubicBezTo>
                    <a:close/>
                    <a:moveTo>
                      <a:pt x="20281" y="13601"/>
                    </a:moveTo>
                    <a:cubicBezTo>
                      <a:pt x="20360" y="13601"/>
                      <a:pt x="20440" y="13630"/>
                      <a:pt x="20504" y="13695"/>
                    </a:cubicBezTo>
                    <a:cubicBezTo>
                      <a:pt x="20713" y="13892"/>
                      <a:pt x="20565" y="14237"/>
                      <a:pt x="20282" y="14237"/>
                    </a:cubicBezTo>
                    <a:cubicBezTo>
                      <a:pt x="20109" y="14237"/>
                      <a:pt x="19962" y="14101"/>
                      <a:pt x="19962" y="13929"/>
                    </a:cubicBezTo>
                    <a:lnTo>
                      <a:pt x="19962" y="13916"/>
                    </a:lnTo>
                    <a:cubicBezTo>
                      <a:pt x="19962" y="13725"/>
                      <a:pt x="20118" y="13601"/>
                      <a:pt x="20281" y="13601"/>
                    </a:cubicBezTo>
                    <a:close/>
                    <a:moveTo>
                      <a:pt x="7887" y="13633"/>
                    </a:moveTo>
                    <a:cubicBezTo>
                      <a:pt x="8170" y="13633"/>
                      <a:pt x="8306" y="13978"/>
                      <a:pt x="8108" y="14175"/>
                    </a:cubicBezTo>
                    <a:cubicBezTo>
                      <a:pt x="8046" y="14237"/>
                      <a:pt x="7969" y="14265"/>
                      <a:pt x="7893" y="14265"/>
                    </a:cubicBezTo>
                    <a:cubicBezTo>
                      <a:pt x="7729" y="14265"/>
                      <a:pt x="7570" y="14135"/>
                      <a:pt x="7579" y="13941"/>
                    </a:cubicBezTo>
                    <a:cubicBezTo>
                      <a:pt x="7579" y="13768"/>
                      <a:pt x="7714" y="13633"/>
                      <a:pt x="7887" y="13633"/>
                    </a:cubicBezTo>
                    <a:close/>
                    <a:moveTo>
                      <a:pt x="21144" y="12413"/>
                    </a:moveTo>
                    <a:lnTo>
                      <a:pt x="22771" y="12881"/>
                    </a:lnTo>
                    <a:cubicBezTo>
                      <a:pt x="22771" y="12881"/>
                      <a:pt x="22771" y="12894"/>
                      <a:pt x="22771" y="12906"/>
                    </a:cubicBezTo>
                    <a:cubicBezTo>
                      <a:pt x="22771" y="13005"/>
                      <a:pt x="22820" y="13091"/>
                      <a:pt x="22894" y="13140"/>
                    </a:cubicBezTo>
                    <a:lnTo>
                      <a:pt x="22377" y="14274"/>
                    </a:lnTo>
                    <a:cubicBezTo>
                      <a:pt x="22315" y="14249"/>
                      <a:pt x="22266" y="14237"/>
                      <a:pt x="22204" y="14237"/>
                    </a:cubicBezTo>
                    <a:cubicBezTo>
                      <a:pt x="22179" y="14237"/>
                      <a:pt x="22155" y="14237"/>
                      <a:pt x="22118" y="14249"/>
                    </a:cubicBezTo>
                    <a:lnTo>
                      <a:pt x="21083" y="12499"/>
                    </a:lnTo>
                    <a:cubicBezTo>
                      <a:pt x="21108" y="12475"/>
                      <a:pt x="21132" y="12450"/>
                      <a:pt x="21144" y="12425"/>
                    </a:cubicBezTo>
                    <a:lnTo>
                      <a:pt x="21144" y="12413"/>
                    </a:lnTo>
                    <a:close/>
                    <a:moveTo>
                      <a:pt x="37002" y="14187"/>
                    </a:moveTo>
                    <a:cubicBezTo>
                      <a:pt x="37064" y="14187"/>
                      <a:pt x="37064" y="14286"/>
                      <a:pt x="37002" y="14286"/>
                    </a:cubicBezTo>
                    <a:cubicBezTo>
                      <a:pt x="36928" y="14286"/>
                      <a:pt x="36928" y="14187"/>
                      <a:pt x="37002" y="14187"/>
                    </a:cubicBezTo>
                    <a:close/>
                    <a:moveTo>
                      <a:pt x="26074" y="13562"/>
                    </a:moveTo>
                    <a:cubicBezTo>
                      <a:pt x="26165" y="13562"/>
                      <a:pt x="26257" y="13595"/>
                      <a:pt x="26332" y="13670"/>
                    </a:cubicBezTo>
                    <a:cubicBezTo>
                      <a:pt x="26566" y="13904"/>
                      <a:pt x="26393" y="14311"/>
                      <a:pt x="26061" y="14311"/>
                    </a:cubicBezTo>
                    <a:cubicBezTo>
                      <a:pt x="26054" y="14311"/>
                      <a:pt x="26047" y="14311"/>
                      <a:pt x="26040" y="14311"/>
                    </a:cubicBezTo>
                    <a:cubicBezTo>
                      <a:pt x="25841" y="14311"/>
                      <a:pt x="25691" y="14144"/>
                      <a:pt x="25679" y="13953"/>
                    </a:cubicBezTo>
                    <a:lnTo>
                      <a:pt x="25691" y="13941"/>
                    </a:lnTo>
                    <a:cubicBezTo>
                      <a:pt x="25691" y="13714"/>
                      <a:pt x="25880" y="13562"/>
                      <a:pt x="26074" y="13562"/>
                    </a:cubicBezTo>
                    <a:close/>
                    <a:moveTo>
                      <a:pt x="33482" y="14324"/>
                    </a:moveTo>
                    <a:cubicBezTo>
                      <a:pt x="33512" y="14324"/>
                      <a:pt x="33572" y="14397"/>
                      <a:pt x="33515" y="14397"/>
                    </a:cubicBezTo>
                    <a:cubicBezTo>
                      <a:pt x="33490" y="14397"/>
                      <a:pt x="33466" y="14372"/>
                      <a:pt x="33466" y="14348"/>
                    </a:cubicBezTo>
                    <a:cubicBezTo>
                      <a:pt x="33466" y="14331"/>
                      <a:pt x="33472" y="14324"/>
                      <a:pt x="33482" y="14324"/>
                    </a:cubicBezTo>
                    <a:close/>
                    <a:moveTo>
                      <a:pt x="23313" y="13042"/>
                    </a:moveTo>
                    <a:lnTo>
                      <a:pt x="25494" y="13805"/>
                    </a:lnTo>
                    <a:cubicBezTo>
                      <a:pt x="25482" y="13855"/>
                      <a:pt x="25482" y="13904"/>
                      <a:pt x="25482" y="13941"/>
                    </a:cubicBezTo>
                    <a:cubicBezTo>
                      <a:pt x="25482" y="14015"/>
                      <a:pt x="25494" y="14089"/>
                      <a:pt x="25519" y="14150"/>
                    </a:cubicBezTo>
                    <a:lnTo>
                      <a:pt x="24410" y="14483"/>
                    </a:lnTo>
                    <a:cubicBezTo>
                      <a:pt x="24365" y="14393"/>
                      <a:pt x="24278" y="14334"/>
                      <a:pt x="24179" y="14334"/>
                    </a:cubicBezTo>
                    <a:cubicBezTo>
                      <a:pt x="24170" y="14334"/>
                      <a:pt x="24160" y="14334"/>
                      <a:pt x="24151" y="14335"/>
                    </a:cubicBezTo>
                    <a:cubicBezTo>
                      <a:pt x="24102" y="14335"/>
                      <a:pt x="24065" y="14335"/>
                      <a:pt x="24028" y="14360"/>
                    </a:cubicBezTo>
                    <a:lnTo>
                      <a:pt x="23251" y="13128"/>
                    </a:lnTo>
                    <a:cubicBezTo>
                      <a:pt x="23276" y="13103"/>
                      <a:pt x="23288" y="13078"/>
                      <a:pt x="23301" y="13054"/>
                    </a:cubicBezTo>
                    <a:lnTo>
                      <a:pt x="23313" y="13042"/>
                    </a:lnTo>
                    <a:close/>
                    <a:moveTo>
                      <a:pt x="34316" y="12980"/>
                    </a:moveTo>
                    <a:cubicBezTo>
                      <a:pt x="34378" y="13128"/>
                      <a:pt x="34525" y="13239"/>
                      <a:pt x="34686" y="13239"/>
                    </a:cubicBezTo>
                    <a:cubicBezTo>
                      <a:pt x="34723" y="13226"/>
                      <a:pt x="34760" y="13226"/>
                      <a:pt x="34797" y="13214"/>
                    </a:cubicBezTo>
                    <a:lnTo>
                      <a:pt x="35117" y="14113"/>
                    </a:lnTo>
                    <a:cubicBezTo>
                      <a:pt x="34969" y="14187"/>
                      <a:pt x="34858" y="14323"/>
                      <a:pt x="34834" y="14483"/>
                    </a:cubicBezTo>
                    <a:lnTo>
                      <a:pt x="33762" y="14372"/>
                    </a:lnTo>
                    <a:cubicBezTo>
                      <a:pt x="33762" y="14372"/>
                      <a:pt x="33762" y="14360"/>
                      <a:pt x="33762" y="14348"/>
                    </a:cubicBezTo>
                    <a:cubicBezTo>
                      <a:pt x="33762" y="14187"/>
                      <a:pt x="33632" y="14091"/>
                      <a:pt x="33503" y="14091"/>
                    </a:cubicBezTo>
                    <a:cubicBezTo>
                      <a:pt x="33414" y="14091"/>
                      <a:pt x="33326" y="14136"/>
                      <a:pt x="33281" y="14237"/>
                    </a:cubicBezTo>
                    <a:lnTo>
                      <a:pt x="31581" y="13879"/>
                    </a:lnTo>
                    <a:cubicBezTo>
                      <a:pt x="31593" y="13855"/>
                      <a:pt x="31593" y="13830"/>
                      <a:pt x="31593" y="13805"/>
                    </a:cubicBezTo>
                    <a:cubicBezTo>
                      <a:pt x="31593" y="13768"/>
                      <a:pt x="31593" y="13732"/>
                      <a:pt x="31581" y="13695"/>
                    </a:cubicBezTo>
                    <a:lnTo>
                      <a:pt x="34316" y="12980"/>
                    </a:lnTo>
                    <a:close/>
                    <a:moveTo>
                      <a:pt x="35080" y="12906"/>
                    </a:moveTo>
                    <a:lnTo>
                      <a:pt x="35930" y="13103"/>
                    </a:lnTo>
                    <a:cubicBezTo>
                      <a:pt x="35930" y="13232"/>
                      <a:pt x="36031" y="13350"/>
                      <a:pt x="36158" y="13350"/>
                    </a:cubicBezTo>
                    <a:cubicBezTo>
                      <a:pt x="36164" y="13350"/>
                      <a:pt x="36170" y="13350"/>
                      <a:pt x="36177" y="13350"/>
                    </a:cubicBezTo>
                    <a:cubicBezTo>
                      <a:pt x="36214" y="13350"/>
                      <a:pt x="36250" y="13350"/>
                      <a:pt x="36287" y="13337"/>
                    </a:cubicBezTo>
                    <a:lnTo>
                      <a:pt x="36817" y="14064"/>
                    </a:lnTo>
                    <a:cubicBezTo>
                      <a:pt x="36768" y="14113"/>
                      <a:pt x="36743" y="14175"/>
                      <a:pt x="36756" y="14237"/>
                    </a:cubicBezTo>
                    <a:cubicBezTo>
                      <a:pt x="36756" y="14237"/>
                      <a:pt x="36756" y="14249"/>
                      <a:pt x="36756" y="14249"/>
                    </a:cubicBezTo>
                    <a:lnTo>
                      <a:pt x="35832" y="14483"/>
                    </a:lnTo>
                    <a:cubicBezTo>
                      <a:pt x="35795" y="14237"/>
                      <a:pt x="35585" y="14052"/>
                      <a:pt x="35326" y="14052"/>
                    </a:cubicBezTo>
                    <a:cubicBezTo>
                      <a:pt x="35289" y="14052"/>
                      <a:pt x="35252" y="14064"/>
                      <a:pt x="35215" y="14064"/>
                    </a:cubicBezTo>
                    <a:lnTo>
                      <a:pt x="34883" y="13165"/>
                    </a:lnTo>
                    <a:cubicBezTo>
                      <a:pt x="34981" y="13115"/>
                      <a:pt x="35055" y="13017"/>
                      <a:pt x="35080" y="12906"/>
                    </a:cubicBezTo>
                    <a:close/>
                    <a:moveTo>
                      <a:pt x="21009" y="12536"/>
                    </a:moveTo>
                    <a:lnTo>
                      <a:pt x="22019" y="14261"/>
                    </a:lnTo>
                    <a:cubicBezTo>
                      <a:pt x="21921" y="14311"/>
                      <a:pt x="21822" y="14397"/>
                      <a:pt x="21773" y="14495"/>
                    </a:cubicBezTo>
                    <a:lnTo>
                      <a:pt x="20775" y="14077"/>
                    </a:lnTo>
                    <a:cubicBezTo>
                      <a:pt x="20799" y="14027"/>
                      <a:pt x="20799" y="13978"/>
                      <a:pt x="20799" y="13929"/>
                    </a:cubicBezTo>
                    <a:cubicBezTo>
                      <a:pt x="20799" y="13732"/>
                      <a:pt x="20689" y="13547"/>
                      <a:pt x="20516" y="13460"/>
                    </a:cubicBezTo>
                    <a:lnTo>
                      <a:pt x="20886" y="12549"/>
                    </a:lnTo>
                    <a:lnTo>
                      <a:pt x="20923" y="12549"/>
                    </a:lnTo>
                    <a:cubicBezTo>
                      <a:pt x="20947" y="12549"/>
                      <a:pt x="20972" y="12549"/>
                      <a:pt x="21009" y="12536"/>
                    </a:cubicBezTo>
                    <a:close/>
                    <a:moveTo>
                      <a:pt x="23165" y="13177"/>
                    </a:moveTo>
                    <a:lnTo>
                      <a:pt x="23954" y="14409"/>
                    </a:lnTo>
                    <a:cubicBezTo>
                      <a:pt x="23904" y="14458"/>
                      <a:pt x="23880" y="14508"/>
                      <a:pt x="23867" y="14582"/>
                    </a:cubicBezTo>
                    <a:lnTo>
                      <a:pt x="22709" y="14656"/>
                    </a:lnTo>
                    <a:cubicBezTo>
                      <a:pt x="22685" y="14508"/>
                      <a:pt x="22598" y="14385"/>
                      <a:pt x="22463" y="14311"/>
                    </a:cubicBezTo>
                    <a:lnTo>
                      <a:pt x="22475" y="14311"/>
                    </a:lnTo>
                    <a:lnTo>
                      <a:pt x="22993" y="13189"/>
                    </a:lnTo>
                    <a:cubicBezTo>
                      <a:pt x="23005" y="13189"/>
                      <a:pt x="23030" y="13202"/>
                      <a:pt x="23054" y="13202"/>
                    </a:cubicBezTo>
                    <a:cubicBezTo>
                      <a:pt x="23091" y="13202"/>
                      <a:pt x="23128" y="13189"/>
                      <a:pt x="23165" y="13177"/>
                    </a:cubicBezTo>
                    <a:close/>
                    <a:moveTo>
                      <a:pt x="24163" y="14520"/>
                    </a:moveTo>
                    <a:cubicBezTo>
                      <a:pt x="24200" y="14520"/>
                      <a:pt x="24249" y="14557"/>
                      <a:pt x="24249" y="14606"/>
                    </a:cubicBezTo>
                    <a:cubicBezTo>
                      <a:pt x="24249" y="14656"/>
                      <a:pt x="24200" y="14693"/>
                      <a:pt x="24163" y="14693"/>
                    </a:cubicBezTo>
                    <a:cubicBezTo>
                      <a:pt x="24114" y="14693"/>
                      <a:pt x="24077" y="14656"/>
                      <a:pt x="24077" y="14606"/>
                    </a:cubicBezTo>
                    <a:cubicBezTo>
                      <a:pt x="24077" y="14569"/>
                      <a:pt x="24114" y="14532"/>
                      <a:pt x="24151" y="14532"/>
                    </a:cubicBezTo>
                    <a:lnTo>
                      <a:pt x="24163" y="14520"/>
                    </a:lnTo>
                    <a:close/>
                    <a:moveTo>
                      <a:pt x="15045" y="11218"/>
                    </a:moveTo>
                    <a:cubicBezTo>
                      <a:pt x="15055" y="11501"/>
                      <a:pt x="15289" y="11707"/>
                      <a:pt x="15545" y="11707"/>
                    </a:cubicBezTo>
                    <a:cubicBezTo>
                      <a:pt x="15612" y="11707"/>
                      <a:pt x="15681" y="11692"/>
                      <a:pt x="15748" y="11662"/>
                    </a:cubicBezTo>
                    <a:lnTo>
                      <a:pt x="16746" y="12992"/>
                    </a:lnTo>
                    <a:cubicBezTo>
                      <a:pt x="16696" y="13054"/>
                      <a:pt x="16659" y="13115"/>
                      <a:pt x="16659" y="13189"/>
                    </a:cubicBezTo>
                    <a:cubicBezTo>
                      <a:pt x="16659" y="13276"/>
                      <a:pt x="16709" y="13362"/>
                      <a:pt x="16770" y="13411"/>
                    </a:cubicBezTo>
                    <a:lnTo>
                      <a:pt x="15797" y="14754"/>
                    </a:lnTo>
                    <a:cubicBezTo>
                      <a:pt x="15723" y="14720"/>
                      <a:pt x="15641" y="14701"/>
                      <a:pt x="15559" y="14701"/>
                    </a:cubicBezTo>
                    <a:cubicBezTo>
                      <a:pt x="15493" y="14701"/>
                      <a:pt x="15427" y="14714"/>
                      <a:pt x="15366" y="14742"/>
                    </a:cubicBezTo>
                    <a:lnTo>
                      <a:pt x="13739" y="11551"/>
                    </a:lnTo>
                    <a:cubicBezTo>
                      <a:pt x="13863" y="11477"/>
                      <a:pt x="13936" y="11353"/>
                      <a:pt x="13961" y="11218"/>
                    </a:cubicBezTo>
                    <a:close/>
                    <a:moveTo>
                      <a:pt x="28599" y="13559"/>
                    </a:moveTo>
                    <a:lnTo>
                      <a:pt x="30583" y="13805"/>
                    </a:lnTo>
                    <a:cubicBezTo>
                      <a:pt x="30583" y="13926"/>
                      <a:pt x="30630" y="14035"/>
                      <a:pt x="30713" y="14132"/>
                    </a:cubicBezTo>
                    <a:lnTo>
                      <a:pt x="30713" y="14132"/>
                    </a:lnTo>
                    <a:lnTo>
                      <a:pt x="30151" y="14840"/>
                    </a:lnTo>
                    <a:lnTo>
                      <a:pt x="28525" y="13805"/>
                    </a:lnTo>
                    <a:cubicBezTo>
                      <a:pt x="28574" y="13732"/>
                      <a:pt x="28599" y="13645"/>
                      <a:pt x="28599" y="13559"/>
                    </a:cubicBezTo>
                    <a:close/>
                    <a:moveTo>
                      <a:pt x="35339" y="14259"/>
                    </a:moveTo>
                    <a:cubicBezTo>
                      <a:pt x="35491" y="14259"/>
                      <a:pt x="35638" y="14375"/>
                      <a:pt x="35647" y="14557"/>
                    </a:cubicBezTo>
                    <a:cubicBezTo>
                      <a:pt x="35647" y="14717"/>
                      <a:pt x="35499" y="14865"/>
                      <a:pt x="35339" y="14865"/>
                    </a:cubicBezTo>
                    <a:cubicBezTo>
                      <a:pt x="35080" y="14865"/>
                      <a:pt x="34944" y="14545"/>
                      <a:pt x="35129" y="14348"/>
                    </a:cubicBezTo>
                    <a:cubicBezTo>
                      <a:pt x="35190" y="14287"/>
                      <a:pt x="35265" y="14259"/>
                      <a:pt x="35339" y="14259"/>
                    </a:cubicBezTo>
                    <a:close/>
                    <a:moveTo>
                      <a:pt x="17226" y="13313"/>
                    </a:moveTo>
                    <a:lnTo>
                      <a:pt x="19764" y="13867"/>
                    </a:lnTo>
                    <a:cubicBezTo>
                      <a:pt x="19764" y="13879"/>
                      <a:pt x="19764" y="13904"/>
                      <a:pt x="19764" y="13929"/>
                    </a:cubicBezTo>
                    <a:cubicBezTo>
                      <a:pt x="19764" y="13966"/>
                      <a:pt x="19777" y="14015"/>
                      <a:pt x="19789" y="14064"/>
                    </a:cubicBezTo>
                    <a:lnTo>
                      <a:pt x="17670" y="14890"/>
                    </a:lnTo>
                    <a:cubicBezTo>
                      <a:pt x="17587" y="14701"/>
                      <a:pt x="17414" y="14569"/>
                      <a:pt x="17205" y="14569"/>
                    </a:cubicBezTo>
                    <a:cubicBezTo>
                      <a:pt x="17196" y="14569"/>
                      <a:pt x="17186" y="14569"/>
                      <a:pt x="17177" y="14569"/>
                    </a:cubicBezTo>
                    <a:lnTo>
                      <a:pt x="17189" y="14557"/>
                    </a:lnTo>
                    <a:lnTo>
                      <a:pt x="17177" y="14557"/>
                    </a:lnTo>
                    <a:lnTo>
                      <a:pt x="17054" y="13460"/>
                    </a:lnTo>
                    <a:cubicBezTo>
                      <a:pt x="17128" y="13436"/>
                      <a:pt x="17189" y="13374"/>
                      <a:pt x="17226" y="13313"/>
                    </a:cubicBezTo>
                    <a:close/>
                    <a:moveTo>
                      <a:pt x="22209" y="14435"/>
                    </a:moveTo>
                    <a:cubicBezTo>
                      <a:pt x="22363" y="14435"/>
                      <a:pt x="22512" y="14557"/>
                      <a:pt x="22512" y="14742"/>
                    </a:cubicBezTo>
                    <a:cubicBezTo>
                      <a:pt x="22512" y="14900"/>
                      <a:pt x="22380" y="15034"/>
                      <a:pt x="22210" y="15038"/>
                    </a:cubicBezTo>
                    <a:lnTo>
                      <a:pt x="22210" y="15038"/>
                    </a:lnTo>
                    <a:cubicBezTo>
                      <a:pt x="21943" y="15033"/>
                      <a:pt x="21811" y="14716"/>
                      <a:pt x="22007" y="14520"/>
                    </a:cubicBezTo>
                    <a:cubicBezTo>
                      <a:pt x="22066" y="14461"/>
                      <a:pt x="22138" y="14435"/>
                      <a:pt x="22209" y="14435"/>
                    </a:cubicBezTo>
                    <a:close/>
                    <a:moveTo>
                      <a:pt x="4194" y="14965"/>
                    </a:moveTo>
                    <a:cubicBezTo>
                      <a:pt x="4224" y="14965"/>
                      <a:pt x="4284" y="15038"/>
                      <a:pt x="4227" y="15038"/>
                    </a:cubicBezTo>
                    <a:cubicBezTo>
                      <a:pt x="4203" y="15038"/>
                      <a:pt x="4178" y="15025"/>
                      <a:pt x="4178" y="14988"/>
                    </a:cubicBezTo>
                    <a:cubicBezTo>
                      <a:pt x="4178" y="14971"/>
                      <a:pt x="4185" y="14965"/>
                      <a:pt x="4194" y="14965"/>
                    </a:cubicBezTo>
                    <a:close/>
                    <a:moveTo>
                      <a:pt x="16857" y="13460"/>
                    </a:moveTo>
                    <a:cubicBezTo>
                      <a:pt x="16881" y="13473"/>
                      <a:pt x="16918" y="13485"/>
                      <a:pt x="16955" y="13485"/>
                    </a:cubicBezTo>
                    <a:lnTo>
                      <a:pt x="17078" y="14569"/>
                    </a:lnTo>
                    <a:cubicBezTo>
                      <a:pt x="16844" y="14631"/>
                      <a:pt x="16684" y="14828"/>
                      <a:pt x="16684" y="15062"/>
                    </a:cubicBezTo>
                    <a:lnTo>
                      <a:pt x="16080" y="15124"/>
                    </a:lnTo>
                    <a:cubicBezTo>
                      <a:pt x="16056" y="14988"/>
                      <a:pt x="15982" y="14877"/>
                      <a:pt x="15883" y="14803"/>
                    </a:cubicBezTo>
                    <a:lnTo>
                      <a:pt x="16857" y="13460"/>
                    </a:lnTo>
                    <a:close/>
                    <a:moveTo>
                      <a:pt x="12483" y="14520"/>
                    </a:moveTo>
                    <a:cubicBezTo>
                      <a:pt x="12741" y="14520"/>
                      <a:pt x="12877" y="14840"/>
                      <a:pt x="12692" y="15038"/>
                    </a:cubicBezTo>
                    <a:cubicBezTo>
                      <a:pt x="12631" y="15098"/>
                      <a:pt x="12556" y="15126"/>
                      <a:pt x="12482" y="15126"/>
                    </a:cubicBezTo>
                    <a:cubicBezTo>
                      <a:pt x="12330" y="15126"/>
                      <a:pt x="12183" y="15010"/>
                      <a:pt x="12175" y="14828"/>
                    </a:cubicBezTo>
                    <a:cubicBezTo>
                      <a:pt x="12175" y="14668"/>
                      <a:pt x="12310" y="14520"/>
                      <a:pt x="12483" y="14520"/>
                    </a:cubicBezTo>
                    <a:close/>
                    <a:moveTo>
                      <a:pt x="1221" y="14713"/>
                    </a:moveTo>
                    <a:cubicBezTo>
                      <a:pt x="1298" y="14713"/>
                      <a:pt x="1376" y="14741"/>
                      <a:pt x="1443" y="14803"/>
                    </a:cubicBezTo>
                    <a:cubicBezTo>
                      <a:pt x="1640" y="15001"/>
                      <a:pt x="1504" y="15346"/>
                      <a:pt x="1221" y="15346"/>
                    </a:cubicBezTo>
                    <a:cubicBezTo>
                      <a:pt x="1048" y="15346"/>
                      <a:pt x="900" y="15210"/>
                      <a:pt x="900" y="15038"/>
                    </a:cubicBezTo>
                    <a:cubicBezTo>
                      <a:pt x="900" y="14844"/>
                      <a:pt x="1056" y="14713"/>
                      <a:pt x="1221" y="14713"/>
                    </a:cubicBezTo>
                    <a:close/>
                    <a:moveTo>
                      <a:pt x="17189" y="14767"/>
                    </a:moveTo>
                    <a:cubicBezTo>
                      <a:pt x="17448" y="14767"/>
                      <a:pt x="17584" y="15087"/>
                      <a:pt x="17399" y="15272"/>
                    </a:cubicBezTo>
                    <a:cubicBezTo>
                      <a:pt x="17338" y="15337"/>
                      <a:pt x="17262" y="15366"/>
                      <a:pt x="17187" y="15366"/>
                    </a:cubicBezTo>
                    <a:cubicBezTo>
                      <a:pt x="17037" y="15366"/>
                      <a:pt x="16894" y="15248"/>
                      <a:pt x="16894" y="15075"/>
                    </a:cubicBezTo>
                    <a:cubicBezTo>
                      <a:pt x="16881" y="14914"/>
                      <a:pt x="17017" y="14779"/>
                      <a:pt x="17177" y="14767"/>
                    </a:cubicBezTo>
                    <a:close/>
                    <a:moveTo>
                      <a:pt x="15575" y="14902"/>
                    </a:moveTo>
                    <a:cubicBezTo>
                      <a:pt x="15859" y="14902"/>
                      <a:pt x="15994" y="15247"/>
                      <a:pt x="15797" y="15444"/>
                    </a:cubicBezTo>
                    <a:cubicBezTo>
                      <a:pt x="15733" y="15508"/>
                      <a:pt x="15653" y="15537"/>
                      <a:pt x="15574" y="15537"/>
                    </a:cubicBezTo>
                    <a:cubicBezTo>
                      <a:pt x="15412" y="15537"/>
                      <a:pt x="15255" y="15413"/>
                      <a:pt x="15255" y="15222"/>
                    </a:cubicBezTo>
                    <a:cubicBezTo>
                      <a:pt x="15255" y="15050"/>
                      <a:pt x="15390" y="14914"/>
                      <a:pt x="15563" y="14914"/>
                    </a:cubicBezTo>
                    <a:lnTo>
                      <a:pt x="15575" y="14902"/>
                    </a:lnTo>
                    <a:close/>
                    <a:moveTo>
                      <a:pt x="25395" y="11760"/>
                    </a:moveTo>
                    <a:lnTo>
                      <a:pt x="27626" y="13411"/>
                    </a:lnTo>
                    <a:cubicBezTo>
                      <a:pt x="27613" y="13448"/>
                      <a:pt x="27601" y="13485"/>
                      <a:pt x="27601" y="13534"/>
                    </a:cubicBezTo>
                    <a:cubicBezTo>
                      <a:pt x="27601" y="13805"/>
                      <a:pt x="27810" y="14015"/>
                      <a:pt x="28081" y="14040"/>
                    </a:cubicBezTo>
                    <a:lnTo>
                      <a:pt x="27958" y="15641"/>
                    </a:lnTo>
                    <a:cubicBezTo>
                      <a:pt x="27921" y="15641"/>
                      <a:pt x="27897" y="15654"/>
                      <a:pt x="27860" y="15678"/>
                    </a:cubicBezTo>
                    <a:lnTo>
                      <a:pt x="26554" y="14249"/>
                    </a:lnTo>
                    <a:cubicBezTo>
                      <a:pt x="26788" y="13855"/>
                      <a:pt x="26517" y="13362"/>
                      <a:pt x="26061" y="13362"/>
                    </a:cubicBezTo>
                    <a:cubicBezTo>
                      <a:pt x="26011" y="13362"/>
                      <a:pt x="25950" y="13374"/>
                      <a:pt x="25901" y="13399"/>
                    </a:cubicBezTo>
                    <a:lnTo>
                      <a:pt x="25297" y="11834"/>
                    </a:lnTo>
                    <a:cubicBezTo>
                      <a:pt x="25334" y="11822"/>
                      <a:pt x="25358" y="11785"/>
                      <a:pt x="25395" y="11760"/>
                    </a:cubicBezTo>
                    <a:close/>
                    <a:moveTo>
                      <a:pt x="28451" y="13892"/>
                    </a:moveTo>
                    <a:lnTo>
                      <a:pt x="30077" y="14927"/>
                    </a:lnTo>
                    <a:lnTo>
                      <a:pt x="29991" y="15050"/>
                    </a:lnTo>
                    <a:cubicBezTo>
                      <a:pt x="29905" y="14988"/>
                      <a:pt x="29806" y="14964"/>
                      <a:pt x="29708" y="14964"/>
                    </a:cubicBezTo>
                    <a:cubicBezTo>
                      <a:pt x="29412" y="14964"/>
                      <a:pt x="29190" y="15198"/>
                      <a:pt x="29190" y="15481"/>
                    </a:cubicBezTo>
                    <a:cubicBezTo>
                      <a:pt x="29190" y="15506"/>
                      <a:pt x="29190" y="15530"/>
                      <a:pt x="29190" y="15555"/>
                    </a:cubicBezTo>
                    <a:lnTo>
                      <a:pt x="28205" y="15789"/>
                    </a:lnTo>
                    <a:cubicBezTo>
                      <a:pt x="28180" y="15728"/>
                      <a:pt x="28118" y="15678"/>
                      <a:pt x="28057" y="15654"/>
                    </a:cubicBezTo>
                    <a:lnTo>
                      <a:pt x="28180" y="14027"/>
                    </a:lnTo>
                    <a:cubicBezTo>
                      <a:pt x="28279" y="14015"/>
                      <a:pt x="28377" y="13966"/>
                      <a:pt x="28451" y="13892"/>
                    </a:cubicBezTo>
                    <a:close/>
                    <a:moveTo>
                      <a:pt x="29702" y="15161"/>
                    </a:moveTo>
                    <a:cubicBezTo>
                      <a:pt x="29865" y="15161"/>
                      <a:pt x="30016" y="15290"/>
                      <a:pt x="30016" y="15481"/>
                    </a:cubicBezTo>
                    <a:cubicBezTo>
                      <a:pt x="30028" y="15652"/>
                      <a:pt x="29884" y="15798"/>
                      <a:pt x="29702" y="15801"/>
                    </a:cubicBezTo>
                    <a:lnTo>
                      <a:pt x="29702" y="15801"/>
                    </a:lnTo>
                    <a:cubicBezTo>
                      <a:pt x="29422" y="15796"/>
                      <a:pt x="29278" y="15455"/>
                      <a:pt x="29474" y="15259"/>
                    </a:cubicBezTo>
                    <a:cubicBezTo>
                      <a:pt x="29542" y="15191"/>
                      <a:pt x="29623" y="15161"/>
                      <a:pt x="29702" y="15161"/>
                    </a:cubicBezTo>
                    <a:close/>
                    <a:moveTo>
                      <a:pt x="31556" y="13966"/>
                    </a:moveTo>
                    <a:lnTo>
                      <a:pt x="33269" y="14335"/>
                    </a:lnTo>
                    <a:cubicBezTo>
                      <a:pt x="33269" y="14409"/>
                      <a:pt x="33293" y="14483"/>
                      <a:pt x="33355" y="14532"/>
                    </a:cubicBezTo>
                    <a:lnTo>
                      <a:pt x="32480" y="15814"/>
                    </a:lnTo>
                    <a:cubicBezTo>
                      <a:pt x="32394" y="15715"/>
                      <a:pt x="32258" y="15654"/>
                      <a:pt x="32123" y="15654"/>
                    </a:cubicBezTo>
                    <a:cubicBezTo>
                      <a:pt x="32061" y="15654"/>
                      <a:pt x="32012" y="15666"/>
                      <a:pt x="31963" y="15691"/>
                    </a:cubicBezTo>
                    <a:lnTo>
                      <a:pt x="31260" y="14261"/>
                    </a:lnTo>
                    <a:cubicBezTo>
                      <a:pt x="31396" y="14212"/>
                      <a:pt x="31507" y="14113"/>
                      <a:pt x="31556" y="13978"/>
                    </a:cubicBezTo>
                    <a:lnTo>
                      <a:pt x="31556" y="13966"/>
                    </a:lnTo>
                    <a:close/>
                    <a:moveTo>
                      <a:pt x="30792" y="14200"/>
                    </a:moveTo>
                    <a:cubicBezTo>
                      <a:pt x="30878" y="14274"/>
                      <a:pt x="30989" y="14298"/>
                      <a:pt x="31100" y="14298"/>
                    </a:cubicBezTo>
                    <a:lnTo>
                      <a:pt x="31162" y="14298"/>
                    </a:lnTo>
                    <a:lnTo>
                      <a:pt x="31876" y="15740"/>
                    </a:lnTo>
                    <a:cubicBezTo>
                      <a:pt x="31815" y="15777"/>
                      <a:pt x="31765" y="15814"/>
                      <a:pt x="31729" y="15863"/>
                    </a:cubicBezTo>
                    <a:lnTo>
                      <a:pt x="30238" y="14902"/>
                    </a:lnTo>
                    <a:lnTo>
                      <a:pt x="30792" y="14200"/>
                    </a:lnTo>
                    <a:close/>
                    <a:moveTo>
                      <a:pt x="33725" y="14471"/>
                    </a:moveTo>
                    <a:lnTo>
                      <a:pt x="34834" y="14582"/>
                    </a:lnTo>
                    <a:cubicBezTo>
                      <a:pt x="34834" y="14643"/>
                      <a:pt x="34846" y="14693"/>
                      <a:pt x="34870" y="14742"/>
                    </a:cubicBezTo>
                    <a:lnTo>
                      <a:pt x="32566" y="15888"/>
                    </a:lnTo>
                    <a:lnTo>
                      <a:pt x="32566" y="15888"/>
                    </a:lnTo>
                    <a:lnTo>
                      <a:pt x="33454" y="14582"/>
                    </a:lnTo>
                    <a:cubicBezTo>
                      <a:pt x="33478" y="14594"/>
                      <a:pt x="33490" y="14594"/>
                      <a:pt x="33515" y="14594"/>
                    </a:cubicBezTo>
                    <a:cubicBezTo>
                      <a:pt x="33601" y="14594"/>
                      <a:pt x="33688" y="14545"/>
                      <a:pt x="33725" y="14471"/>
                    </a:cubicBezTo>
                    <a:close/>
                    <a:moveTo>
                      <a:pt x="28029" y="15864"/>
                    </a:moveTo>
                    <a:cubicBezTo>
                      <a:pt x="28038" y="15864"/>
                      <a:pt x="28044" y="15871"/>
                      <a:pt x="28044" y="15888"/>
                    </a:cubicBezTo>
                    <a:cubicBezTo>
                      <a:pt x="28044" y="15918"/>
                      <a:pt x="28019" y="15940"/>
                      <a:pt x="27997" y="15940"/>
                    </a:cubicBezTo>
                    <a:cubicBezTo>
                      <a:pt x="27992" y="15940"/>
                      <a:pt x="27987" y="15939"/>
                      <a:pt x="27983" y="15937"/>
                    </a:cubicBezTo>
                    <a:lnTo>
                      <a:pt x="27995" y="15937"/>
                    </a:lnTo>
                    <a:cubicBezTo>
                      <a:pt x="27938" y="15937"/>
                      <a:pt x="27998" y="15864"/>
                      <a:pt x="28029" y="15864"/>
                    </a:cubicBezTo>
                    <a:close/>
                    <a:moveTo>
                      <a:pt x="9407" y="15394"/>
                    </a:moveTo>
                    <a:cubicBezTo>
                      <a:pt x="9413" y="15394"/>
                      <a:pt x="9420" y="15394"/>
                      <a:pt x="9427" y="15395"/>
                    </a:cubicBezTo>
                    <a:cubicBezTo>
                      <a:pt x="9698" y="15395"/>
                      <a:pt x="9833" y="15715"/>
                      <a:pt x="9636" y="15900"/>
                    </a:cubicBezTo>
                    <a:cubicBezTo>
                      <a:pt x="9576" y="15965"/>
                      <a:pt x="9500" y="15994"/>
                      <a:pt x="9427" y="15994"/>
                    </a:cubicBezTo>
                    <a:cubicBezTo>
                      <a:pt x="9276" y="15994"/>
                      <a:pt x="9131" y="15873"/>
                      <a:pt x="9131" y="15691"/>
                    </a:cubicBezTo>
                    <a:cubicBezTo>
                      <a:pt x="9131" y="15525"/>
                      <a:pt x="9255" y="15394"/>
                      <a:pt x="9407" y="15394"/>
                    </a:cubicBezTo>
                    <a:close/>
                    <a:moveTo>
                      <a:pt x="25568" y="14237"/>
                    </a:moveTo>
                    <a:cubicBezTo>
                      <a:pt x="25629" y="14323"/>
                      <a:pt x="25691" y="14385"/>
                      <a:pt x="25777" y="14434"/>
                    </a:cubicBezTo>
                    <a:lnTo>
                      <a:pt x="24755" y="16011"/>
                    </a:lnTo>
                    <a:cubicBezTo>
                      <a:pt x="24681" y="15974"/>
                      <a:pt x="24594" y="15962"/>
                      <a:pt x="24508" y="15962"/>
                    </a:cubicBezTo>
                    <a:cubicBezTo>
                      <a:pt x="24471" y="15962"/>
                      <a:pt x="24434" y="15962"/>
                      <a:pt x="24397" y="15974"/>
                    </a:cubicBezTo>
                    <a:lnTo>
                      <a:pt x="24212" y="14902"/>
                    </a:lnTo>
                    <a:cubicBezTo>
                      <a:pt x="24348" y="14865"/>
                      <a:pt x="24434" y="14754"/>
                      <a:pt x="24434" y="14619"/>
                    </a:cubicBezTo>
                    <a:lnTo>
                      <a:pt x="24447" y="14606"/>
                    </a:lnTo>
                    <a:cubicBezTo>
                      <a:pt x="24447" y="14594"/>
                      <a:pt x="24447" y="14582"/>
                      <a:pt x="24447" y="14569"/>
                    </a:cubicBezTo>
                    <a:lnTo>
                      <a:pt x="25568" y="14237"/>
                    </a:lnTo>
                    <a:close/>
                    <a:moveTo>
                      <a:pt x="30176" y="14976"/>
                    </a:moveTo>
                    <a:lnTo>
                      <a:pt x="31679" y="15949"/>
                    </a:lnTo>
                    <a:cubicBezTo>
                      <a:pt x="31655" y="15985"/>
                      <a:pt x="31631" y="16021"/>
                      <a:pt x="31619" y="16069"/>
                    </a:cubicBezTo>
                    <a:lnTo>
                      <a:pt x="31619" y="16069"/>
                    </a:lnTo>
                    <a:lnTo>
                      <a:pt x="30213" y="15592"/>
                    </a:lnTo>
                    <a:cubicBezTo>
                      <a:pt x="30225" y="15555"/>
                      <a:pt x="30225" y="15518"/>
                      <a:pt x="30225" y="15481"/>
                    </a:cubicBezTo>
                    <a:cubicBezTo>
                      <a:pt x="30225" y="15346"/>
                      <a:pt x="30176" y="15210"/>
                      <a:pt x="30065" y="15112"/>
                    </a:cubicBezTo>
                    <a:lnTo>
                      <a:pt x="30176" y="14976"/>
                    </a:lnTo>
                    <a:close/>
                    <a:moveTo>
                      <a:pt x="23880" y="14680"/>
                    </a:moveTo>
                    <a:cubicBezTo>
                      <a:pt x="23904" y="14791"/>
                      <a:pt x="23991" y="14877"/>
                      <a:pt x="24114" y="14902"/>
                    </a:cubicBezTo>
                    <a:lnTo>
                      <a:pt x="24299" y="16011"/>
                    </a:lnTo>
                    <a:cubicBezTo>
                      <a:pt x="24237" y="16048"/>
                      <a:pt x="24176" y="16085"/>
                      <a:pt x="24126" y="16146"/>
                    </a:cubicBezTo>
                    <a:lnTo>
                      <a:pt x="24126" y="16159"/>
                    </a:lnTo>
                    <a:lnTo>
                      <a:pt x="22685" y="14927"/>
                    </a:lnTo>
                    <a:cubicBezTo>
                      <a:pt x="22697" y="14865"/>
                      <a:pt x="22709" y="14816"/>
                      <a:pt x="22722" y="14754"/>
                    </a:cubicBezTo>
                    <a:lnTo>
                      <a:pt x="23880" y="14680"/>
                    </a:lnTo>
                    <a:close/>
                    <a:moveTo>
                      <a:pt x="3180" y="16122"/>
                    </a:moveTo>
                    <a:cubicBezTo>
                      <a:pt x="3192" y="16122"/>
                      <a:pt x="3205" y="16134"/>
                      <a:pt x="3205" y="16146"/>
                    </a:cubicBezTo>
                    <a:cubicBezTo>
                      <a:pt x="3205" y="16159"/>
                      <a:pt x="3192" y="16171"/>
                      <a:pt x="3180" y="16171"/>
                    </a:cubicBezTo>
                    <a:cubicBezTo>
                      <a:pt x="3168" y="16171"/>
                      <a:pt x="3155" y="16159"/>
                      <a:pt x="3155" y="16146"/>
                    </a:cubicBezTo>
                    <a:cubicBezTo>
                      <a:pt x="3155" y="16134"/>
                      <a:pt x="3168" y="16122"/>
                      <a:pt x="3180" y="16122"/>
                    </a:cubicBezTo>
                    <a:close/>
                    <a:moveTo>
                      <a:pt x="26492" y="14323"/>
                    </a:moveTo>
                    <a:lnTo>
                      <a:pt x="27786" y="15740"/>
                    </a:lnTo>
                    <a:cubicBezTo>
                      <a:pt x="27749" y="15789"/>
                      <a:pt x="27736" y="15838"/>
                      <a:pt x="27736" y="15900"/>
                    </a:cubicBezTo>
                    <a:cubicBezTo>
                      <a:pt x="27736" y="15924"/>
                      <a:pt x="27736" y="15948"/>
                      <a:pt x="27747" y="15982"/>
                    </a:cubicBezTo>
                    <a:lnTo>
                      <a:pt x="27747" y="15982"/>
                    </a:lnTo>
                    <a:lnTo>
                      <a:pt x="27244" y="16294"/>
                    </a:lnTo>
                    <a:cubicBezTo>
                      <a:pt x="27157" y="16196"/>
                      <a:pt x="27022" y="16134"/>
                      <a:pt x="26886" y="16122"/>
                    </a:cubicBezTo>
                    <a:lnTo>
                      <a:pt x="26356" y="14446"/>
                    </a:lnTo>
                    <a:cubicBezTo>
                      <a:pt x="26406" y="14409"/>
                      <a:pt x="26455" y="14372"/>
                      <a:pt x="26492" y="14323"/>
                    </a:cubicBezTo>
                    <a:close/>
                    <a:moveTo>
                      <a:pt x="32108" y="15856"/>
                    </a:moveTo>
                    <a:cubicBezTo>
                      <a:pt x="32267" y="15856"/>
                      <a:pt x="32419" y="15980"/>
                      <a:pt x="32419" y="16171"/>
                    </a:cubicBezTo>
                    <a:cubicBezTo>
                      <a:pt x="32419" y="16329"/>
                      <a:pt x="32286" y="16476"/>
                      <a:pt x="32117" y="16479"/>
                    </a:cubicBezTo>
                    <a:lnTo>
                      <a:pt x="32117" y="16479"/>
                    </a:lnTo>
                    <a:cubicBezTo>
                      <a:pt x="31849" y="16474"/>
                      <a:pt x="31705" y="16145"/>
                      <a:pt x="31889" y="15949"/>
                    </a:cubicBezTo>
                    <a:cubicBezTo>
                      <a:pt x="31953" y="15885"/>
                      <a:pt x="32032" y="15856"/>
                      <a:pt x="32108" y="15856"/>
                    </a:cubicBezTo>
                    <a:close/>
                    <a:moveTo>
                      <a:pt x="1640" y="15333"/>
                    </a:moveTo>
                    <a:lnTo>
                      <a:pt x="2958" y="16073"/>
                    </a:lnTo>
                    <a:cubicBezTo>
                      <a:pt x="2958" y="16097"/>
                      <a:pt x="2958" y="16110"/>
                      <a:pt x="2958" y="16134"/>
                    </a:cubicBezTo>
                    <a:lnTo>
                      <a:pt x="937" y="16516"/>
                    </a:lnTo>
                    <a:cubicBezTo>
                      <a:pt x="888" y="16430"/>
                      <a:pt x="827" y="16356"/>
                      <a:pt x="740" y="16319"/>
                    </a:cubicBezTo>
                    <a:lnTo>
                      <a:pt x="1024" y="15518"/>
                    </a:lnTo>
                    <a:cubicBezTo>
                      <a:pt x="1085" y="15543"/>
                      <a:pt x="1159" y="15555"/>
                      <a:pt x="1221" y="15555"/>
                    </a:cubicBezTo>
                    <a:cubicBezTo>
                      <a:pt x="1393" y="15555"/>
                      <a:pt x="1553" y="15481"/>
                      <a:pt x="1640" y="15333"/>
                    </a:cubicBezTo>
                    <a:close/>
                    <a:moveTo>
                      <a:pt x="19826" y="14150"/>
                    </a:moveTo>
                    <a:cubicBezTo>
                      <a:pt x="19863" y="14224"/>
                      <a:pt x="19912" y="14286"/>
                      <a:pt x="19974" y="14335"/>
                    </a:cubicBezTo>
                    <a:lnTo>
                      <a:pt x="18680" y="16541"/>
                    </a:lnTo>
                    <a:cubicBezTo>
                      <a:pt x="18622" y="16508"/>
                      <a:pt x="18556" y="16493"/>
                      <a:pt x="18489" y="16493"/>
                    </a:cubicBezTo>
                    <a:cubicBezTo>
                      <a:pt x="18430" y="16493"/>
                      <a:pt x="18369" y="16505"/>
                      <a:pt x="18311" y="16528"/>
                    </a:cubicBezTo>
                    <a:lnTo>
                      <a:pt x="17522" y="15444"/>
                    </a:lnTo>
                    <a:cubicBezTo>
                      <a:pt x="17621" y="15346"/>
                      <a:pt x="17682" y="15210"/>
                      <a:pt x="17682" y="15075"/>
                    </a:cubicBezTo>
                    <a:lnTo>
                      <a:pt x="17694" y="15062"/>
                    </a:lnTo>
                    <a:cubicBezTo>
                      <a:pt x="17694" y="15038"/>
                      <a:pt x="17682" y="15013"/>
                      <a:pt x="17682" y="14988"/>
                    </a:cubicBezTo>
                    <a:lnTo>
                      <a:pt x="19826" y="14150"/>
                    </a:lnTo>
                    <a:close/>
                    <a:moveTo>
                      <a:pt x="5482" y="15949"/>
                    </a:moveTo>
                    <a:cubicBezTo>
                      <a:pt x="5486" y="15949"/>
                      <a:pt x="5491" y="15949"/>
                      <a:pt x="5496" y="15949"/>
                    </a:cubicBezTo>
                    <a:cubicBezTo>
                      <a:pt x="5657" y="15949"/>
                      <a:pt x="5780" y="16085"/>
                      <a:pt x="5792" y="16245"/>
                    </a:cubicBezTo>
                    <a:cubicBezTo>
                      <a:pt x="5800" y="16436"/>
                      <a:pt x="5646" y="16560"/>
                      <a:pt x="5485" y="16560"/>
                    </a:cubicBezTo>
                    <a:cubicBezTo>
                      <a:pt x="5406" y="16560"/>
                      <a:pt x="5326" y="16531"/>
                      <a:pt x="5262" y="16467"/>
                    </a:cubicBezTo>
                    <a:cubicBezTo>
                      <a:pt x="5069" y="16285"/>
                      <a:pt x="5208" y="15949"/>
                      <a:pt x="5482" y="15949"/>
                    </a:cubicBezTo>
                    <a:close/>
                    <a:moveTo>
                      <a:pt x="34575" y="16110"/>
                    </a:moveTo>
                    <a:cubicBezTo>
                      <a:pt x="34708" y="16110"/>
                      <a:pt x="34830" y="16229"/>
                      <a:pt x="34833" y="16375"/>
                    </a:cubicBezTo>
                    <a:lnTo>
                      <a:pt x="34833" y="16375"/>
                    </a:lnTo>
                    <a:cubicBezTo>
                      <a:pt x="34830" y="16529"/>
                      <a:pt x="34702" y="16628"/>
                      <a:pt x="34571" y="16628"/>
                    </a:cubicBezTo>
                    <a:cubicBezTo>
                      <a:pt x="34507" y="16628"/>
                      <a:pt x="34442" y="16605"/>
                      <a:pt x="34390" y="16553"/>
                    </a:cubicBezTo>
                    <a:cubicBezTo>
                      <a:pt x="34230" y="16393"/>
                      <a:pt x="34341" y="16110"/>
                      <a:pt x="34575" y="16110"/>
                    </a:cubicBezTo>
                    <a:close/>
                    <a:moveTo>
                      <a:pt x="26246" y="14483"/>
                    </a:moveTo>
                    <a:lnTo>
                      <a:pt x="26763" y="16134"/>
                    </a:lnTo>
                    <a:cubicBezTo>
                      <a:pt x="26529" y="16171"/>
                      <a:pt x="26356" y="16381"/>
                      <a:pt x="26356" y="16627"/>
                    </a:cubicBezTo>
                    <a:cubicBezTo>
                      <a:pt x="26356" y="16652"/>
                      <a:pt x="26356" y="16676"/>
                      <a:pt x="26356" y="16689"/>
                    </a:cubicBezTo>
                    <a:lnTo>
                      <a:pt x="25013" y="16504"/>
                    </a:lnTo>
                    <a:cubicBezTo>
                      <a:pt x="25013" y="16491"/>
                      <a:pt x="25013" y="16479"/>
                      <a:pt x="25013" y="16467"/>
                    </a:cubicBezTo>
                    <a:cubicBezTo>
                      <a:pt x="25001" y="16319"/>
                      <a:pt x="24939" y="16171"/>
                      <a:pt x="24816" y="16085"/>
                    </a:cubicBezTo>
                    <a:lnTo>
                      <a:pt x="25851" y="14483"/>
                    </a:lnTo>
                    <a:cubicBezTo>
                      <a:pt x="25913" y="14508"/>
                      <a:pt x="25987" y="14520"/>
                      <a:pt x="26048" y="14520"/>
                    </a:cubicBezTo>
                    <a:cubicBezTo>
                      <a:pt x="26122" y="14520"/>
                      <a:pt x="26184" y="14508"/>
                      <a:pt x="26246" y="14483"/>
                    </a:cubicBezTo>
                    <a:close/>
                    <a:moveTo>
                      <a:pt x="20738" y="14175"/>
                    </a:moveTo>
                    <a:lnTo>
                      <a:pt x="21736" y="14594"/>
                    </a:lnTo>
                    <a:cubicBezTo>
                      <a:pt x="21724" y="14643"/>
                      <a:pt x="21711" y="14693"/>
                      <a:pt x="21711" y="14742"/>
                    </a:cubicBezTo>
                    <a:cubicBezTo>
                      <a:pt x="21711" y="14816"/>
                      <a:pt x="21724" y="14890"/>
                      <a:pt x="21761" y="14964"/>
                    </a:cubicBezTo>
                    <a:lnTo>
                      <a:pt x="18877" y="16701"/>
                    </a:lnTo>
                    <a:cubicBezTo>
                      <a:pt x="18840" y="16664"/>
                      <a:pt x="18816" y="16627"/>
                      <a:pt x="18766" y="16602"/>
                    </a:cubicBezTo>
                    <a:lnTo>
                      <a:pt x="20060" y="14397"/>
                    </a:lnTo>
                    <a:cubicBezTo>
                      <a:pt x="20133" y="14432"/>
                      <a:pt x="20209" y="14448"/>
                      <a:pt x="20283" y="14448"/>
                    </a:cubicBezTo>
                    <a:cubicBezTo>
                      <a:pt x="20472" y="14448"/>
                      <a:pt x="20649" y="14343"/>
                      <a:pt x="20738" y="14175"/>
                    </a:cubicBezTo>
                    <a:close/>
                    <a:moveTo>
                      <a:pt x="12672" y="16583"/>
                    </a:moveTo>
                    <a:cubicBezTo>
                      <a:pt x="12727" y="16583"/>
                      <a:pt x="12833" y="16713"/>
                      <a:pt x="12729" y="16713"/>
                    </a:cubicBezTo>
                    <a:cubicBezTo>
                      <a:pt x="12680" y="16713"/>
                      <a:pt x="12643" y="16676"/>
                      <a:pt x="12655" y="16627"/>
                    </a:cubicBezTo>
                    <a:lnTo>
                      <a:pt x="12643" y="16627"/>
                    </a:lnTo>
                    <a:cubicBezTo>
                      <a:pt x="12643" y="16595"/>
                      <a:pt x="12655" y="16583"/>
                      <a:pt x="12672" y="16583"/>
                    </a:cubicBezTo>
                    <a:close/>
                    <a:moveTo>
                      <a:pt x="24506" y="16152"/>
                    </a:moveTo>
                    <a:cubicBezTo>
                      <a:pt x="24665" y="16152"/>
                      <a:pt x="24816" y="16276"/>
                      <a:pt x="24816" y="16467"/>
                    </a:cubicBezTo>
                    <a:cubicBezTo>
                      <a:pt x="24816" y="16627"/>
                      <a:pt x="24681" y="16775"/>
                      <a:pt x="24508" y="16775"/>
                    </a:cubicBezTo>
                    <a:cubicBezTo>
                      <a:pt x="24237" y="16775"/>
                      <a:pt x="24089" y="16442"/>
                      <a:pt x="24286" y="16245"/>
                    </a:cubicBezTo>
                    <a:cubicBezTo>
                      <a:pt x="24351" y="16181"/>
                      <a:pt x="24429" y="16152"/>
                      <a:pt x="24506" y="16152"/>
                    </a:cubicBezTo>
                    <a:close/>
                    <a:moveTo>
                      <a:pt x="575" y="16490"/>
                    </a:moveTo>
                    <a:cubicBezTo>
                      <a:pt x="625" y="16490"/>
                      <a:pt x="675" y="16509"/>
                      <a:pt x="716" y="16553"/>
                    </a:cubicBezTo>
                    <a:cubicBezTo>
                      <a:pt x="851" y="16676"/>
                      <a:pt x="753" y="16898"/>
                      <a:pt x="580" y="16898"/>
                    </a:cubicBezTo>
                    <a:cubicBezTo>
                      <a:pt x="469" y="16898"/>
                      <a:pt x="371" y="16800"/>
                      <a:pt x="371" y="16689"/>
                    </a:cubicBezTo>
                    <a:cubicBezTo>
                      <a:pt x="371" y="16572"/>
                      <a:pt x="471" y="16490"/>
                      <a:pt x="575" y="16490"/>
                    </a:cubicBezTo>
                    <a:close/>
                    <a:moveTo>
                      <a:pt x="26859" y="16312"/>
                    </a:moveTo>
                    <a:cubicBezTo>
                      <a:pt x="27018" y="16312"/>
                      <a:pt x="27170" y="16436"/>
                      <a:pt x="27170" y="16627"/>
                    </a:cubicBezTo>
                    <a:cubicBezTo>
                      <a:pt x="27157" y="16800"/>
                      <a:pt x="27022" y="16923"/>
                      <a:pt x="26862" y="16935"/>
                    </a:cubicBezTo>
                    <a:lnTo>
                      <a:pt x="26862" y="16923"/>
                    </a:lnTo>
                    <a:cubicBezTo>
                      <a:pt x="26857" y="16923"/>
                      <a:pt x="26852" y="16923"/>
                      <a:pt x="26847" y="16923"/>
                    </a:cubicBezTo>
                    <a:cubicBezTo>
                      <a:pt x="26585" y="16923"/>
                      <a:pt x="26446" y="16599"/>
                      <a:pt x="26640" y="16405"/>
                    </a:cubicBezTo>
                    <a:cubicBezTo>
                      <a:pt x="26704" y="16341"/>
                      <a:pt x="26783" y="16312"/>
                      <a:pt x="26859" y="16312"/>
                    </a:cubicBezTo>
                    <a:close/>
                    <a:moveTo>
                      <a:pt x="18467" y="16684"/>
                    </a:moveTo>
                    <a:cubicBezTo>
                      <a:pt x="18624" y="16684"/>
                      <a:pt x="18779" y="16812"/>
                      <a:pt x="18779" y="16997"/>
                    </a:cubicBezTo>
                    <a:cubicBezTo>
                      <a:pt x="18779" y="17169"/>
                      <a:pt x="18643" y="17305"/>
                      <a:pt x="18471" y="17305"/>
                    </a:cubicBezTo>
                    <a:cubicBezTo>
                      <a:pt x="18200" y="17305"/>
                      <a:pt x="18064" y="16972"/>
                      <a:pt x="18261" y="16775"/>
                    </a:cubicBezTo>
                    <a:cubicBezTo>
                      <a:pt x="18320" y="16712"/>
                      <a:pt x="18394" y="16684"/>
                      <a:pt x="18467" y="16684"/>
                    </a:cubicBezTo>
                    <a:close/>
                    <a:moveTo>
                      <a:pt x="8195" y="14372"/>
                    </a:moveTo>
                    <a:lnTo>
                      <a:pt x="9057" y="15346"/>
                    </a:lnTo>
                    <a:cubicBezTo>
                      <a:pt x="8971" y="15444"/>
                      <a:pt x="8922" y="15567"/>
                      <a:pt x="8922" y="15691"/>
                    </a:cubicBezTo>
                    <a:cubicBezTo>
                      <a:pt x="8922" y="15814"/>
                      <a:pt x="8971" y="15937"/>
                      <a:pt x="9057" y="16036"/>
                    </a:cubicBezTo>
                    <a:lnTo>
                      <a:pt x="7911" y="17317"/>
                    </a:lnTo>
                    <a:cubicBezTo>
                      <a:pt x="7850" y="17268"/>
                      <a:pt x="7763" y="17231"/>
                      <a:pt x="7690" y="17218"/>
                    </a:cubicBezTo>
                    <a:lnTo>
                      <a:pt x="7899" y="14471"/>
                    </a:lnTo>
                    <a:cubicBezTo>
                      <a:pt x="8010" y="14471"/>
                      <a:pt x="8108" y="14434"/>
                      <a:pt x="8195" y="14372"/>
                    </a:cubicBezTo>
                    <a:close/>
                    <a:moveTo>
                      <a:pt x="6396" y="13830"/>
                    </a:moveTo>
                    <a:lnTo>
                      <a:pt x="7369" y="13941"/>
                    </a:lnTo>
                    <a:cubicBezTo>
                      <a:pt x="7369" y="14200"/>
                      <a:pt x="7554" y="14409"/>
                      <a:pt x="7800" y="14458"/>
                    </a:cubicBezTo>
                    <a:lnTo>
                      <a:pt x="7579" y="17218"/>
                    </a:lnTo>
                    <a:cubicBezTo>
                      <a:pt x="7443" y="17218"/>
                      <a:pt x="7308" y="17292"/>
                      <a:pt x="7221" y="17403"/>
                    </a:cubicBezTo>
                    <a:lnTo>
                      <a:pt x="5928" y="16479"/>
                    </a:lnTo>
                    <a:cubicBezTo>
                      <a:pt x="5977" y="16405"/>
                      <a:pt x="5989" y="16319"/>
                      <a:pt x="5989" y="16233"/>
                    </a:cubicBezTo>
                    <a:cubicBezTo>
                      <a:pt x="5989" y="16011"/>
                      <a:pt x="5841" y="15801"/>
                      <a:pt x="5607" y="15752"/>
                    </a:cubicBezTo>
                    <a:lnTo>
                      <a:pt x="5829" y="14261"/>
                    </a:lnTo>
                    <a:lnTo>
                      <a:pt x="5854" y="14261"/>
                    </a:lnTo>
                    <a:cubicBezTo>
                      <a:pt x="6112" y="14261"/>
                      <a:pt x="6334" y="14077"/>
                      <a:pt x="6396" y="13830"/>
                    </a:cubicBezTo>
                    <a:close/>
                    <a:moveTo>
                      <a:pt x="33219" y="17465"/>
                    </a:moveTo>
                    <a:cubicBezTo>
                      <a:pt x="33244" y="17477"/>
                      <a:pt x="33256" y="17490"/>
                      <a:pt x="33256" y="17514"/>
                    </a:cubicBezTo>
                    <a:lnTo>
                      <a:pt x="33269" y="17514"/>
                    </a:lnTo>
                    <a:cubicBezTo>
                      <a:pt x="33269" y="17539"/>
                      <a:pt x="33244" y="17563"/>
                      <a:pt x="33219" y="17563"/>
                    </a:cubicBezTo>
                    <a:cubicBezTo>
                      <a:pt x="33158" y="17563"/>
                      <a:pt x="33158" y="17465"/>
                      <a:pt x="33219" y="17465"/>
                    </a:cubicBezTo>
                    <a:close/>
                    <a:moveTo>
                      <a:pt x="420" y="17536"/>
                    </a:moveTo>
                    <a:cubicBezTo>
                      <a:pt x="432" y="17536"/>
                      <a:pt x="445" y="17545"/>
                      <a:pt x="445" y="17563"/>
                    </a:cubicBezTo>
                    <a:cubicBezTo>
                      <a:pt x="457" y="17576"/>
                      <a:pt x="432" y="17588"/>
                      <a:pt x="420" y="17588"/>
                    </a:cubicBezTo>
                    <a:cubicBezTo>
                      <a:pt x="408" y="17588"/>
                      <a:pt x="395" y="17576"/>
                      <a:pt x="395" y="17563"/>
                    </a:cubicBezTo>
                    <a:cubicBezTo>
                      <a:pt x="395" y="17545"/>
                      <a:pt x="408" y="17536"/>
                      <a:pt x="420" y="17536"/>
                    </a:cubicBezTo>
                    <a:close/>
                    <a:moveTo>
                      <a:pt x="24853" y="17674"/>
                    </a:moveTo>
                    <a:cubicBezTo>
                      <a:pt x="24910" y="17674"/>
                      <a:pt x="24850" y="17747"/>
                      <a:pt x="24820" y="17747"/>
                    </a:cubicBezTo>
                    <a:cubicBezTo>
                      <a:pt x="24810" y="17747"/>
                      <a:pt x="24804" y="17741"/>
                      <a:pt x="24804" y="17724"/>
                    </a:cubicBezTo>
                    <a:cubicBezTo>
                      <a:pt x="24792" y="17687"/>
                      <a:pt x="24816" y="17674"/>
                      <a:pt x="24853" y="17674"/>
                    </a:cubicBezTo>
                    <a:close/>
                    <a:moveTo>
                      <a:pt x="4104" y="15210"/>
                    </a:moveTo>
                    <a:lnTo>
                      <a:pt x="4129" y="15235"/>
                    </a:lnTo>
                    <a:lnTo>
                      <a:pt x="3685" y="17748"/>
                    </a:lnTo>
                    <a:lnTo>
                      <a:pt x="3574" y="17748"/>
                    </a:lnTo>
                    <a:lnTo>
                      <a:pt x="3278" y="16356"/>
                    </a:lnTo>
                    <a:cubicBezTo>
                      <a:pt x="3365" y="16319"/>
                      <a:pt x="3414" y="16233"/>
                      <a:pt x="3414" y="16146"/>
                    </a:cubicBezTo>
                    <a:cubicBezTo>
                      <a:pt x="3414" y="16097"/>
                      <a:pt x="3402" y="16048"/>
                      <a:pt x="3365" y="16011"/>
                    </a:cubicBezTo>
                    <a:lnTo>
                      <a:pt x="4104" y="15210"/>
                    </a:lnTo>
                    <a:close/>
                    <a:moveTo>
                      <a:pt x="3932" y="13608"/>
                    </a:moveTo>
                    <a:lnTo>
                      <a:pt x="5312" y="13732"/>
                    </a:lnTo>
                    <a:cubicBezTo>
                      <a:pt x="5312" y="13978"/>
                      <a:pt x="5484" y="14200"/>
                      <a:pt x="5730" y="14249"/>
                    </a:cubicBezTo>
                    <a:lnTo>
                      <a:pt x="5521" y="15740"/>
                    </a:lnTo>
                    <a:lnTo>
                      <a:pt x="5496" y="15740"/>
                    </a:lnTo>
                    <a:cubicBezTo>
                      <a:pt x="5213" y="15740"/>
                      <a:pt x="4991" y="15974"/>
                      <a:pt x="4991" y="16245"/>
                    </a:cubicBezTo>
                    <a:cubicBezTo>
                      <a:pt x="4991" y="16368"/>
                      <a:pt x="5040" y="16491"/>
                      <a:pt x="5127" y="16590"/>
                    </a:cubicBezTo>
                    <a:lnTo>
                      <a:pt x="3981" y="17884"/>
                    </a:lnTo>
                    <a:cubicBezTo>
                      <a:pt x="3919" y="17835"/>
                      <a:pt x="3858" y="17798"/>
                      <a:pt x="3784" y="17773"/>
                    </a:cubicBezTo>
                    <a:lnTo>
                      <a:pt x="4240" y="15247"/>
                    </a:lnTo>
                    <a:cubicBezTo>
                      <a:pt x="4461" y="15247"/>
                      <a:pt x="4572" y="14976"/>
                      <a:pt x="4412" y="14816"/>
                    </a:cubicBezTo>
                    <a:cubicBezTo>
                      <a:pt x="4358" y="14765"/>
                      <a:pt x="4295" y="14743"/>
                      <a:pt x="4234" y="14743"/>
                    </a:cubicBezTo>
                    <a:cubicBezTo>
                      <a:pt x="4102" y="14743"/>
                      <a:pt x="3981" y="14849"/>
                      <a:pt x="3981" y="15001"/>
                    </a:cubicBezTo>
                    <a:cubicBezTo>
                      <a:pt x="3981" y="15050"/>
                      <a:pt x="3993" y="15112"/>
                      <a:pt x="4030" y="15148"/>
                    </a:cubicBezTo>
                    <a:lnTo>
                      <a:pt x="3303" y="15949"/>
                    </a:lnTo>
                    <a:cubicBezTo>
                      <a:pt x="3266" y="15937"/>
                      <a:pt x="3229" y="15925"/>
                      <a:pt x="3180" y="15925"/>
                    </a:cubicBezTo>
                    <a:cubicBezTo>
                      <a:pt x="3118" y="15925"/>
                      <a:pt x="3057" y="15949"/>
                      <a:pt x="3020" y="15999"/>
                    </a:cubicBezTo>
                    <a:lnTo>
                      <a:pt x="1701" y="15259"/>
                    </a:lnTo>
                    <a:cubicBezTo>
                      <a:pt x="1763" y="15112"/>
                      <a:pt x="1751" y="14939"/>
                      <a:pt x="1677" y="14791"/>
                    </a:cubicBezTo>
                    <a:lnTo>
                      <a:pt x="2983" y="13842"/>
                    </a:lnTo>
                    <a:cubicBezTo>
                      <a:pt x="3081" y="14024"/>
                      <a:pt x="3250" y="14106"/>
                      <a:pt x="3418" y="14106"/>
                    </a:cubicBezTo>
                    <a:cubicBezTo>
                      <a:pt x="3672" y="14106"/>
                      <a:pt x="3924" y="13920"/>
                      <a:pt x="3932" y="13608"/>
                    </a:cubicBezTo>
                    <a:close/>
                    <a:moveTo>
                      <a:pt x="14800" y="17815"/>
                    </a:moveTo>
                    <a:cubicBezTo>
                      <a:pt x="14816" y="17815"/>
                      <a:pt x="14826" y="17827"/>
                      <a:pt x="14824" y="17859"/>
                    </a:cubicBezTo>
                    <a:cubicBezTo>
                      <a:pt x="14824" y="17908"/>
                      <a:pt x="14787" y="17945"/>
                      <a:pt x="14737" y="17945"/>
                    </a:cubicBezTo>
                    <a:cubicBezTo>
                      <a:pt x="14634" y="17945"/>
                      <a:pt x="14747" y="17815"/>
                      <a:pt x="14800" y="17815"/>
                    </a:cubicBezTo>
                    <a:close/>
                    <a:moveTo>
                      <a:pt x="12014" y="15013"/>
                    </a:moveTo>
                    <a:cubicBezTo>
                      <a:pt x="12088" y="15198"/>
                      <a:pt x="12261" y="15321"/>
                      <a:pt x="12470" y="15321"/>
                    </a:cubicBezTo>
                    <a:lnTo>
                      <a:pt x="12643" y="16356"/>
                    </a:lnTo>
                    <a:cubicBezTo>
                      <a:pt x="12470" y="16418"/>
                      <a:pt x="12396" y="16615"/>
                      <a:pt x="12483" y="16775"/>
                    </a:cubicBezTo>
                    <a:lnTo>
                      <a:pt x="10979" y="18007"/>
                    </a:lnTo>
                    <a:cubicBezTo>
                      <a:pt x="10881" y="17908"/>
                      <a:pt x="10758" y="17847"/>
                      <a:pt x="10622" y="17847"/>
                    </a:cubicBezTo>
                    <a:cubicBezTo>
                      <a:pt x="10585" y="17847"/>
                      <a:pt x="10548" y="17847"/>
                      <a:pt x="10511" y="17859"/>
                    </a:cubicBezTo>
                    <a:lnTo>
                      <a:pt x="9686" y="16122"/>
                    </a:lnTo>
                    <a:cubicBezTo>
                      <a:pt x="9833" y="16023"/>
                      <a:pt x="9932" y="15863"/>
                      <a:pt x="9932" y="15691"/>
                    </a:cubicBezTo>
                    <a:cubicBezTo>
                      <a:pt x="9932" y="15654"/>
                      <a:pt x="9932" y="15629"/>
                      <a:pt x="9920" y="15604"/>
                    </a:cubicBezTo>
                    <a:lnTo>
                      <a:pt x="12014" y="15013"/>
                    </a:lnTo>
                    <a:close/>
                    <a:moveTo>
                      <a:pt x="7608" y="17420"/>
                    </a:moveTo>
                    <a:cubicBezTo>
                      <a:pt x="7762" y="17420"/>
                      <a:pt x="7911" y="17538"/>
                      <a:pt x="7911" y="17711"/>
                    </a:cubicBezTo>
                    <a:cubicBezTo>
                      <a:pt x="7911" y="17884"/>
                      <a:pt x="7776" y="18019"/>
                      <a:pt x="7616" y="18019"/>
                    </a:cubicBezTo>
                    <a:cubicBezTo>
                      <a:pt x="7345" y="18019"/>
                      <a:pt x="7209" y="17699"/>
                      <a:pt x="7394" y="17514"/>
                    </a:cubicBezTo>
                    <a:cubicBezTo>
                      <a:pt x="7455" y="17449"/>
                      <a:pt x="7532" y="17420"/>
                      <a:pt x="7608" y="17420"/>
                    </a:cubicBezTo>
                    <a:close/>
                    <a:moveTo>
                      <a:pt x="2970" y="16233"/>
                    </a:moveTo>
                    <a:cubicBezTo>
                      <a:pt x="3007" y="16319"/>
                      <a:pt x="3094" y="16381"/>
                      <a:pt x="3180" y="16381"/>
                    </a:cubicBezTo>
                    <a:lnTo>
                      <a:pt x="3476" y="17761"/>
                    </a:lnTo>
                    <a:cubicBezTo>
                      <a:pt x="3340" y="17810"/>
                      <a:pt x="3229" y="17908"/>
                      <a:pt x="3168" y="18032"/>
                    </a:cubicBezTo>
                    <a:lnTo>
                      <a:pt x="950" y="16836"/>
                    </a:lnTo>
                    <a:cubicBezTo>
                      <a:pt x="974" y="16787"/>
                      <a:pt x="987" y="16738"/>
                      <a:pt x="987" y="16689"/>
                    </a:cubicBezTo>
                    <a:cubicBezTo>
                      <a:pt x="976" y="16667"/>
                      <a:pt x="975" y="16645"/>
                      <a:pt x="974" y="16615"/>
                    </a:cubicBezTo>
                    <a:lnTo>
                      <a:pt x="974" y="16615"/>
                    </a:lnTo>
                    <a:lnTo>
                      <a:pt x="2970" y="16233"/>
                    </a:lnTo>
                    <a:close/>
                    <a:moveTo>
                      <a:pt x="12975" y="14927"/>
                    </a:moveTo>
                    <a:lnTo>
                      <a:pt x="15045" y="15198"/>
                    </a:lnTo>
                    <a:lnTo>
                      <a:pt x="15045" y="15222"/>
                    </a:lnTo>
                    <a:cubicBezTo>
                      <a:pt x="15027" y="15586"/>
                      <a:pt x="15298" y="15768"/>
                      <a:pt x="15569" y="15768"/>
                    </a:cubicBezTo>
                    <a:cubicBezTo>
                      <a:pt x="15840" y="15768"/>
                      <a:pt x="16111" y="15586"/>
                      <a:pt x="16093" y="15222"/>
                    </a:cubicBezTo>
                    <a:lnTo>
                      <a:pt x="16696" y="15161"/>
                    </a:lnTo>
                    <a:cubicBezTo>
                      <a:pt x="16741" y="15410"/>
                      <a:pt x="16952" y="15569"/>
                      <a:pt x="17177" y="15569"/>
                    </a:cubicBezTo>
                    <a:cubicBezTo>
                      <a:pt x="17264" y="15569"/>
                      <a:pt x="17353" y="15545"/>
                      <a:pt x="17436" y="15493"/>
                    </a:cubicBezTo>
                    <a:lnTo>
                      <a:pt x="18212" y="16565"/>
                    </a:lnTo>
                    <a:cubicBezTo>
                      <a:pt x="17916" y="16738"/>
                      <a:pt x="17879" y="17145"/>
                      <a:pt x="18138" y="17366"/>
                    </a:cubicBezTo>
                    <a:lnTo>
                      <a:pt x="17485" y="17995"/>
                    </a:lnTo>
                    <a:cubicBezTo>
                      <a:pt x="17386" y="17921"/>
                      <a:pt x="17276" y="17871"/>
                      <a:pt x="17152" y="17871"/>
                    </a:cubicBezTo>
                    <a:cubicBezTo>
                      <a:pt x="17017" y="17871"/>
                      <a:pt x="16881" y="17933"/>
                      <a:pt x="16783" y="18032"/>
                    </a:cubicBezTo>
                    <a:lnTo>
                      <a:pt x="12914" y="15075"/>
                    </a:lnTo>
                    <a:cubicBezTo>
                      <a:pt x="12938" y="15025"/>
                      <a:pt x="12963" y="14976"/>
                      <a:pt x="12975" y="14927"/>
                    </a:cubicBezTo>
                    <a:close/>
                    <a:moveTo>
                      <a:pt x="26119" y="18033"/>
                    </a:moveTo>
                    <a:cubicBezTo>
                      <a:pt x="26128" y="18033"/>
                      <a:pt x="26135" y="18039"/>
                      <a:pt x="26135" y="18056"/>
                    </a:cubicBezTo>
                    <a:cubicBezTo>
                      <a:pt x="26135" y="18081"/>
                      <a:pt x="26122" y="18106"/>
                      <a:pt x="26085" y="18106"/>
                    </a:cubicBezTo>
                    <a:cubicBezTo>
                      <a:pt x="26028" y="18106"/>
                      <a:pt x="26088" y="18033"/>
                      <a:pt x="26119" y="18033"/>
                    </a:cubicBezTo>
                    <a:close/>
                    <a:moveTo>
                      <a:pt x="12852" y="15161"/>
                    </a:moveTo>
                    <a:lnTo>
                      <a:pt x="16721" y="18118"/>
                    </a:lnTo>
                    <a:cubicBezTo>
                      <a:pt x="16696" y="18155"/>
                      <a:pt x="16684" y="18192"/>
                      <a:pt x="16672" y="18229"/>
                    </a:cubicBezTo>
                    <a:lnTo>
                      <a:pt x="15033" y="17871"/>
                    </a:lnTo>
                    <a:lnTo>
                      <a:pt x="15033" y="17859"/>
                    </a:lnTo>
                    <a:cubicBezTo>
                      <a:pt x="15033" y="17689"/>
                      <a:pt x="14889" y="17572"/>
                      <a:pt x="14741" y="17572"/>
                    </a:cubicBezTo>
                    <a:cubicBezTo>
                      <a:pt x="14664" y="17572"/>
                      <a:pt x="14587" y="17603"/>
                      <a:pt x="14528" y="17674"/>
                    </a:cubicBezTo>
                    <a:lnTo>
                      <a:pt x="13000" y="16750"/>
                    </a:lnTo>
                    <a:cubicBezTo>
                      <a:pt x="13012" y="16713"/>
                      <a:pt x="13025" y="16676"/>
                      <a:pt x="13025" y="16639"/>
                    </a:cubicBezTo>
                    <a:cubicBezTo>
                      <a:pt x="13025" y="16479"/>
                      <a:pt x="12901" y="16356"/>
                      <a:pt x="12741" y="16356"/>
                    </a:cubicBezTo>
                    <a:lnTo>
                      <a:pt x="12569" y="15321"/>
                    </a:lnTo>
                    <a:cubicBezTo>
                      <a:pt x="12680" y="15296"/>
                      <a:pt x="12778" y="15247"/>
                      <a:pt x="12840" y="15161"/>
                    </a:cubicBezTo>
                    <a:close/>
                    <a:moveTo>
                      <a:pt x="3623" y="17945"/>
                    </a:moveTo>
                    <a:cubicBezTo>
                      <a:pt x="3895" y="17945"/>
                      <a:pt x="4030" y="18278"/>
                      <a:pt x="3845" y="18463"/>
                    </a:cubicBezTo>
                    <a:cubicBezTo>
                      <a:pt x="3781" y="18528"/>
                      <a:pt x="3703" y="18556"/>
                      <a:pt x="3627" y="18556"/>
                    </a:cubicBezTo>
                    <a:cubicBezTo>
                      <a:pt x="3472" y="18556"/>
                      <a:pt x="3328" y="18436"/>
                      <a:pt x="3328" y="18253"/>
                    </a:cubicBezTo>
                    <a:cubicBezTo>
                      <a:pt x="3328" y="18081"/>
                      <a:pt x="3463" y="17945"/>
                      <a:pt x="3623" y="17945"/>
                    </a:cubicBezTo>
                    <a:close/>
                    <a:moveTo>
                      <a:pt x="10622" y="18056"/>
                    </a:moveTo>
                    <a:cubicBezTo>
                      <a:pt x="10881" y="18056"/>
                      <a:pt x="11016" y="18377"/>
                      <a:pt x="10831" y="18574"/>
                    </a:cubicBezTo>
                    <a:cubicBezTo>
                      <a:pt x="10772" y="18633"/>
                      <a:pt x="10698" y="18659"/>
                      <a:pt x="10624" y="18659"/>
                    </a:cubicBezTo>
                    <a:cubicBezTo>
                      <a:pt x="10468" y="18659"/>
                      <a:pt x="10314" y="18540"/>
                      <a:pt x="10314" y="18364"/>
                    </a:cubicBezTo>
                    <a:cubicBezTo>
                      <a:pt x="10314" y="18192"/>
                      <a:pt x="10450" y="18056"/>
                      <a:pt x="10622" y="18056"/>
                    </a:cubicBezTo>
                    <a:close/>
                    <a:moveTo>
                      <a:pt x="17156" y="18074"/>
                    </a:moveTo>
                    <a:cubicBezTo>
                      <a:pt x="17310" y="18074"/>
                      <a:pt x="17460" y="18195"/>
                      <a:pt x="17460" y="18377"/>
                    </a:cubicBezTo>
                    <a:cubicBezTo>
                      <a:pt x="17460" y="18542"/>
                      <a:pt x="17325" y="18673"/>
                      <a:pt x="17173" y="18673"/>
                    </a:cubicBezTo>
                    <a:cubicBezTo>
                      <a:pt x="17166" y="18673"/>
                      <a:pt x="17159" y="18673"/>
                      <a:pt x="17152" y="18672"/>
                    </a:cubicBezTo>
                    <a:cubicBezTo>
                      <a:pt x="16894" y="18672"/>
                      <a:pt x="16758" y="18352"/>
                      <a:pt x="16943" y="18167"/>
                    </a:cubicBezTo>
                    <a:cubicBezTo>
                      <a:pt x="17004" y="18103"/>
                      <a:pt x="17080" y="18074"/>
                      <a:pt x="17156" y="18074"/>
                    </a:cubicBezTo>
                    <a:close/>
                    <a:moveTo>
                      <a:pt x="900" y="16923"/>
                    </a:moveTo>
                    <a:lnTo>
                      <a:pt x="3143" y="18130"/>
                    </a:lnTo>
                    <a:cubicBezTo>
                      <a:pt x="3131" y="18167"/>
                      <a:pt x="3131" y="18204"/>
                      <a:pt x="3131" y="18241"/>
                    </a:cubicBezTo>
                    <a:lnTo>
                      <a:pt x="3131" y="18303"/>
                    </a:lnTo>
                    <a:lnTo>
                      <a:pt x="1344" y="18685"/>
                    </a:lnTo>
                    <a:cubicBezTo>
                      <a:pt x="1270" y="18475"/>
                      <a:pt x="1073" y="18340"/>
                      <a:pt x="863" y="18340"/>
                    </a:cubicBezTo>
                    <a:cubicBezTo>
                      <a:pt x="827" y="18340"/>
                      <a:pt x="790" y="18340"/>
                      <a:pt x="753" y="18352"/>
                    </a:cubicBezTo>
                    <a:lnTo>
                      <a:pt x="543" y="17761"/>
                    </a:lnTo>
                    <a:cubicBezTo>
                      <a:pt x="703" y="17662"/>
                      <a:pt x="691" y="17428"/>
                      <a:pt x="518" y="17354"/>
                    </a:cubicBezTo>
                    <a:lnTo>
                      <a:pt x="555" y="17095"/>
                    </a:lnTo>
                    <a:lnTo>
                      <a:pt x="580" y="17095"/>
                    </a:lnTo>
                    <a:cubicBezTo>
                      <a:pt x="703" y="17095"/>
                      <a:pt x="827" y="17034"/>
                      <a:pt x="900" y="16923"/>
                    </a:cubicBezTo>
                    <a:close/>
                    <a:moveTo>
                      <a:pt x="25408" y="18845"/>
                    </a:moveTo>
                    <a:cubicBezTo>
                      <a:pt x="25469" y="18857"/>
                      <a:pt x="25469" y="18931"/>
                      <a:pt x="25408" y="18943"/>
                    </a:cubicBezTo>
                    <a:cubicBezTo>
                      <a:pt x="25358" y="18931"/>
                      <a:pt x="25358" y="18857"/>
                      <a:pt x="25408" y="18845"/>
                    </a:cubicBezTo>
                    <a:close/>
                    <a:moveTo>
                      <a:pt x="34920" y="14828"/>
                    </a:moveTo>
                    <a:cubicBezTo>
                      <a:pt x="34981" y="14927"/>
                      <a:pt x="35068" y="14988"/>
                      <a:pt x="35166" y="15025"/>
                    </a:cubicBezTo>
                    <a:lnTo>
                      <a:pt x="34723" y="15937"/>
                    </a:lnTo>
                    <a:cubicBezTo>
                      <a:pt x="34670" y="15918"/>
                      <a:pt x="34618" y="15909"/>
                      <a:pt x="34567" y="15909"/>
                    </a:cubicBezTo>
                    <a:cubicBezTo>
                      <a:pt x="34230" y="15909"/>
                      <a:pt x="33978" y="16305"/>
                      <a:pt x="34193" y="16627"/>
                    </a:cubicBezTo>
                    <a:lnTo>
                      <a:pt x="33367" y="17317"/>
                    </a:lnTo>
                    <a:cubicBezTo>
                      <a:pt x="33330" y="17280"/>
                      <a:pt x="33281" y="17255"/>
                      <a:pt x="33219" y="17255"/>
                    </a:cubicBezTo>
                    <a:cubicBezTo>
                      <a:pt x="33212" y="17255"/>
                      <a:pt x="33204" y="17255"/>
                      <a:pt x="33197" y="17255"/>
                    </a:cubicBezTo>
                    <a:cubicBezTo>
                      <a:pt x="32873" y="17255"/>
                      <a:pt x="32870" y="17762"/>
                      <a:pt x="33187" y="17762"/>
                    </a:cubicBezTo>
                    <a:cubicBezTo>
                      <a:pt x="33197" y="17762"/>
                      <a:pt x="33208" y="17762"/>
                      <a:pt x="33219" y="17761"/>
                    </a:cubicBezTo>
                    <a:lnTo>
                      <a:pt x="33269" y="17761"/>
                    </a:lnTo>
                    <a:lnTo>
                      <a:pt x="33712" y="18845"/>
                    </a:lnTo>
                    <a:cubicBezTo>
                      <a:pt x="33652" y="18869"/>
                      <a:pt x="33604" y="18905"/>
                      <a:pt x="33567" y="18952"/>
                    </a:cubicBezTo>
                    <a:lnTo>
                      <a:pt x="33567" y="18952"/>
                    </a:lnTo>
                    <a:lnTo>
                      <a:pt x="32776" y="18648"/>
                    </a:lnTo>
                    <a:lnTo>
                      <a:pt x="32332" y="16627"/>
                    </a:lnTo>
                    <a:cubicBezTo>
                      <a:pt x="32517" y="16541"/>
                      <a:pt x="32628" y="16368"/>
                      <a:pt x="32628" y="16171"/>
                    </a:cubicBezTo>
                    <a:cubicBezTo>
                      <a:pt x="32628" y="16110"/>
                      <a:pt x="32616" y="16048"/>
                      <a:pt x="32591" y="15986"/>
                    </a:cubicBezTo>
                    <a:lnTo>
                      <a:pt x="34920" y="14828"/>
                    </a:lnTo>
                    <a:close/>
                    <a:moveTo>
                      <a:pt x="26455" y="19030"/>
                    </a:moveTo>
                    <a:cubicBezTo>
                      <a:pt x="26492" y="19030"/>
                      <a:pt x="26504" y="19054"/>
                      <a:pt x="26504" y="19079"/>
                    </a:cubicBezTo>
                    <a:cubicBezTo>
                      <a:pt x="26504" y="19110"/>
                      <a:pt x="26480" y="19125"/>
                      <a:pt x="26455" y="19125"/>
                    </a:cubicBezTo>
                    <a:cubicBezTo>
                      <a:pt x="26430" y="19125"/>
                      <a:pt x="26406" y="19110"/>
                      <a:pt x="26406" y="19079"/>
                    </a:cubicBezTo>
                    <a:cubicBezTo>
                      <a:pt x="26406" y="19054"/>
                      <a:pt x="26430" y="19030"/>
                      <a:pt x="26455" y="19030"/>
                    </a:cubicBezTo>
                    <a:close/>
                    <a:moveTo>
                      <a:pt x="876" y="18547"/>
                    </a:moveTo>
                    <a:cubicBezTo>
                      <a:pt x="1027" y="18547"/>
                      <a:pt x="1172" y="18663"/>
                      <a:pt x="1172" y="18845"/>
                    </a:cubicBezTo>
                    <a:cubicBezTo>
                      <a:pt x="1172" y="19010"/>
                      <a:pt x="1047" y="19141"/>
                      <a:pt x="885" y="19141"/>
                    </a:cubicBezTo>
                    <a:cubicBezTo>
                      <a:pt x="878" y="19141"/>
                      <a:pt x="871" y="19141"/>
                      <a:pt x="863" y="19141"/>
                    </a:cubicBezTo>
                    <a:cubicBezTo>
                      <a:pt x="605" y="19141"/>
                      <a:pt x="469" y="18820"/>
                      <a:pt x="666" y="18635"/>
                    </a:cubicBezTo>
                    <a:cubicBezTo>
                      <a:pt x="727" y="18575"/>
                      <a:pt x="802" y="18547"/>
                      <a:pt x="876" y="18547"/>
                    </a:cubicBezTo>
                    <a:close/>
                    <a:moveTo>
                      <a:pt x="12544" y="16849"/>
                    </a:moveTo>
                    <a:cubicBezTo>
                      <a:pt x="12569" y="16873"/>
                      <a:pt x="12593" y="16886"/>
                      <a:pt x="12618" y="16898"/>
                    </a:cubicBezTo>
                    <a:lnTo>
                      <a:pt x="12187" y="19128"/>
                    </a:lnTo>
                    <a:lnTo>
                      <a:pt x="12138" y="19128"/>
                    </a:lnTo>
                    <a:cubicBezTo>
                      <a:pt x="11990" y="19128"/>
                      <a:pt x="11854" y="19178"/>
                      <a:pt x="11756" y="19276"/>
                    </a:cubicBezTo>
                    <a:lnTo>
                      <a:pt x="11029" y="18648"/>
                    </a:lnTo>
                    <a:cubicBezTo>
                      <a:pt x="11152" y="18488"/>
                      <a:pt x="11152" y="18253"/>
                      <a:pt x="11041" y="18081"/>
                    </a:cubicBezTo>
                    <a:lnTo>
                      <a:pt x="11029" y="18081"/>
                    </a:lnTo>
                    <a:lnTo>
                      <a:pt x="12544" y="16849"/>
                    </a:lnTo>
                    <a:close/>
                    <a:moveTo>
                      <a:pt x="12938" y="16824"/>
                    </a:moveTo>
                    <a:lnTo>
                      <a:pt x="14466" y="17748"/>
                    </a:lnTo>
                    <a:cubicBezTo>
                      <a:pt x="14454" y="17785"/>
                      <a:pt x="14454" y="17822"/>
                      <a:pt x="14454" y="17859"/>
                    </a:cubicBezTo>
                    <a:cubicBezTo>
                      <a:pt x="14454" y="17896"/>
                      <a:pt x="14454" y="17933"/>
                      <a:pt x="14479" y="17970"/>
                    </a:cubicBezTo>
                    <a:lnTo>
                      <a:pt x="12544" y="19313"/>
                    </a:lnTo>
                    <a:cubicBezTo>
                      <a:pt x="12470" y="19239"/>
                      <a:pt x="12384" y="19178"/>
                      <a:pt x="12285" y="19141"/>
                    </a:cubicBezTo>
                    <a:lnTo>
                      <a:pt x="12729" y="16923"/>
                    </a:lnTo>
                    <a:cubicBezTo>
                      <a:pt x="12815" y="16923"/>
                      <a:pt x="12889" y="16886"/>
                      <a:pt x="12938" y="16824"/>
                    </a:cubicBezTo>
                    <a:close/>
                    <a:moveTo>
                      <a:pt x="9131" y="16097"/>
                    </a:moveTo>
                    <a:cubicBezTo>
                      <a:pt x="9217" y="16159"/>
                      <a:pt x="9316" y="16183"/>
                      <a:pt x="9427" y="16183"/>
                    </a:cubicBezTo>
                    <a:cubicBezTo>
                      <a:pt x="9488" y="16183"/>
                      <a:pt x="9538" y="16171"/>
                      <a:pt x="9599" y="16159"/>
                    </a:cubicBezTo>
                    <a:lnTo>
                      <a:pt x="10413" y="17896"/>
                    </a:lnTo>
                    <a:cubicBezTo>
                      <a:pt x="10228" y="17970"/>
                      <a:pt x="10117" y="18155"/>
                      <a:pt x="10117" y="18352"/>
                    </a:cubicBezTo>
                    <a:cubicBezTo>
                      <a:pt x="10117" y="18414"/>
                      <a:pt x="10129" y="18475"/>
                      <a:pt x="10154" y="18537"/>
                    </a:cubicBezTo>
                    <a:lnTo>
                      <a:pt x="9008" y="19424"/>
                    </a:lnTo>
                    <a:cubicBezTo>
                      <a:pt x="8907" y="19323"/>
                      <a:pt x="8775" y="19266"/>
                      <a:pt x="8643" y="19266"/>
                    </a:cubicBezTo>
                    <a:cubicBezTo>
                      <a:pt x="8566" y="19266"/>
                      <a:pt x="8489" y="19285"/>
                      <a:pt x="8416" y="19325"/>
                    </a:cubicBezTo>
                    <a:lnTo>
                      <a:pt x="7874" y="18143"/>
                    </a:lnTo>
                    <a:cubicBezTo>
                      <a:pt x="8145" y="17982"/>
                      <a:pt x="8207" y="17613"/>
                      <a:pt x="7985" y="17379"/>
                    </a:cubicBezTo>
                    <a:lnTo>
                      <a:pt x="9131" y="16097"/>
                    </a:lnTo>
                    <a:close/>
                    <a:moveTo>
                      <a:pt x="5201" y="16652"/>
                    </a:moveTo>
                    <a:cubicBezTo>
                      <a:pt x="5287" y="16713"/>
                      <a:pt x="5385" y="16750"/>
                      <a:pt x="5496" y="16750"/>
                    </a:cubicBezTo>
                    <a:lnTo>
                      <a:pt x="5521" y="16750"/>
                    </a:lnTo>
                    <a:lnTo>
                      <a:pt x="5903" y="19276"/>
                    </a:lnTo>
                    <a:cubicBezTo>
                      <a:pt x="5792" y="19301"/>
                      <a:pt x="5693" y="19362"/>
                      <a:pt x="5620" y="19449"/>
                    </a:cubicBezTo>
                    <a:lnTo>
                      <a:pt x="5620" y="19461"/>
                    </a:lnTo>
                    <a:lnTo>
                      <a:pt x="4042" y="18537"/>
                    </a:lnTo>
                    <a:cubicBezTo>
                      <a:pt x="4166" y="18364"/>
                      <a:pt x="4166" y="18130"/>
                      <a:pt x="4042" y="17958"/>
                    </a:cubicBezTo>
                    <a:lnTo>
                      <a:pt x="5201" y="16652"/>
                    </a:lnTo>
                    <a:close/>
                    <a:moveTo>
                      <a:pt x="33961" y="18992"/>
                    </a:moveTo>
                    <a:cubicBezTo>
                      <a:pt x="34223" y="18992"/>
                      <a:pt x="34362" y="19317"/>
                      <a:pt x="34168" y="19510"/>
                    </a:cubicBezTo>
                    <a:cubicBezTo>
                      <a:pt x="34107" y="19575"/>
                      <a:pt x="34031" y="19604"/>
                      <a:pt x="33955" y="19604"/>
                    </a:cubicBezTo>
                    <a:cubicBezTo>
                      <a:pt x="33801" y="19604"/>
                      <a:pt x="33651" y="19483"/>
                      <a:pt x="33651" y="19301"/>
                    </a:cubicBezTo>
                    <a:cubicBezTo>
                      <a:pt x="33638" y="19128"/>
                      <a:pt x="33774" y="18993"/>
                      <a:pt x="33934" y="18993"/>
                    </a:cubicBezTo>
                    <a:lnTo>
                      <a:pt x="33946" y="18993"/>
                    </a:lnTo>
                    <a:cubicBezTo>
                      <a:pt x="33951" y="18993"/>
                      <a:pt x="33956" y="18992"/>
                      <a:pt x="33961" y="18992"/>
                    </a:cubicBezTo>
                    <a:close/>
                    <a:moveTo>
                      <a:pt x="5866" y="16578"/>
                    </a:moveTo>
                    <a:lnTo>
                      <a:pt x="7160" y="17490"/>
                    </a:lnTo>
                    <a:cubicBezTo>
                      <a:pt x="7123" y="17563"/>
                      <a:pt x="7110" y="17637"/>
                      <a:pt x="7110" y="17724"/>
                    </a:cubicBezTo>
                    <a:cubicBezTo>
                      <a:pt x="7110" y="17995"/>
                      <a:pt x="7332" y="18229"/>
                      <a:pt x="7616" y="18229"/>
                    </a:cubicBezTo>
                    <a:cubicBezTo>
                      <a:pt x="7665" y="18229"/>
                      <a:pt x="7726" y="18216"/>
                      <a:pt x="7788" y="18192"/>
                    </a:cubicBezTo>
                    <a:lnTo>
                      <a:pt x="8330" y="19375"/>
                    </a:lnTo>
                    <a:cubicBezTo>
                      <a:pt x="8219" y="19461"/>
                      <a:pt x="8158" y="19584"/>
                      <a:pt x="8133" y="19720"/>
                    </a:cubicBezTo>
                    <a:lnTo>
                      <a:pt x="6531" y="19707"/>
                    </a:lnTo>
                    <a:cubicBezTo>
                      <a:pt x="6507" y="19449"/>
                      <a:pt x="6285" y="19239"/>
                      <a:pt x="6026" y="19239"/>
                    </a:cubicBezTo>
                    <a:lnTo>
                      <a:pt x="6002" y="19239"/>
                    </a:lnTo>
                    <a:lnTo>
                      <a:pt x="5620" y="16738"/>
                    </a:lnTo>
                    <a:cubicBezTo>
                      <a:pt x="5718" y="16701"/>
                      <a:pt x="5804" y="16652"/>
                      <a:pt x="5866" y="16578"/>
                    </a:cubicBezTo>
                    <a:close/>
                    <a:moveTo>
                      <a:pt x="15015" y="19851"/>
                    </a:moveTo>
                    <a:cubicBezTo>
                      <a:pt x="15049" y="19851"/>
                      <a:pt x="15111" y="19929"/>
                      <a:pt x="15045" y="19929"/>
                    </a:cubicBezTo>
                    <a:cubicBezTo>
                      <a:pt x="15021" y="19929"/>
                      <a:pt x="14996" y="19917"/>
                      <a:pt x="14996" y="19880"/>
                    </a:cubicBezTo>
                    <a:cubicBezTo>
                      <a:pt x="14996" y="19859"/>
                      <a:pt x="15004" y="19851"/>
                      <a:pt x="15015" y="19851"/>
                    </a:cubicBezTo>
                    <a:close/>
                    <a:moveTo>
                      <a:pt x="25642" y="18980"/>
                    </a:moveTo>
                    <a:lnTo>
                      <a:pt x="26209" y="19079"/>
                    </a:lnTo>
                    <a:cubicBezTo>
                      <a:pt x="26209" y="19165"/>
                      <a:pt x="26246" y="19251"/>
                      <a:pt x="26319" y="19288"/>
                    </a:cubicBezTo>
                    <a:lnTo>
                      <a:pt x="26085" y="19966"/>
                    </a:lnTo>
                    <a:lnTo>
                      <a:pt x="26061" y="19966"/>
                    </a:lnTo>
                    <a:cubicBezTo>
                      <a:pt x="26036" y="19966"/>
                      <a:pt x="26011" y="19966"/>
                      <a:pt x="25987" y="19978"/>
                    </a:cubicBezTo>
                    <a:lnTo>
                      <a:pt x="25519" y="19128"/>
                    </a:lnTo>
                    <a:cubicBezTo>
                      <a:pt x="25580" y="19091"/>
                      <a:pt x="25617" y="19042"/>
                      <a:pt x="25642" y="18980"/>
                    </a:cubicBezTo>
                    <a:close/>
                    <a:moveTo>
                      <a:pt x="12134" y="19326"/>
                    </a:moveTo>
                    <a:cubicBezTo>
                      <a:pt x="12312" y="19326"/>
                      <a:pt x="12483" y="19461"/>
                      <a:pt x="12483" y="19670"/>
                    </a:cubicBezTo>
                    <a:cubicBezTo>
                      <a:pt x="12483" y="19865"/>
                      <a:pt x="12326" y="20012"/>
                      <a:pt x="12131" y="20015"/>
                    </a:cubicBezTo>
                    <a:lnTo>
                      <a:pt x="12131" y="20015"/>
                    </a:lnTo>
                    <a:cubicBezTo>
                      <a:pt x="11828" y="20011"/>
                      <a:pt x="11683" y="19644"/>
                      <a:pt x="11891" y="19424"/>
                    </a:cubicBezTo>
                    <a:cubicBezTo>
                      <a:pt x="11962" y="19357"/>
                      <a:pt x="12049" y="19326"/>
                      <a:pt x="12134" y="19326"/>
                    </a:cubicBezTo>
                    <a:close/>
                    <a:moveTo>
                      <a:pt x="6031" y="19450"/>
                    </a:moveTo>
                    <a:cubicBezTo>
                      <a:pt x="6185" y="19450"/>
                      <a:pt x="6334" y="19572"/>
                      <a:pt x="6334" y="19757"/>
                    </a:cubicBezTo>
                    <a:cubicBezTo>
                      <a:pt x="6334" y="19917"/>
                      <a:pt x="6199" y="20052"/>
                      <a:pt x="6026" y="20052"/>
                    </a:cubicBezTo>
                    <a:cubicBezTo>
                      <a:pt x="5755" y="20040"/>
                      <a:pt x="5632" y="19720"/>
                      <a:pt x="5829" y="19535"/>
                    </a:cubicBezTo>
                    <a:cubicBezTo>
                      <a:pt x="5888" y="19476"/>
                      <a:pt x="5960" y="19450"/>
                      <a:pt x="6031" y="19450"/>
                    </a:cubicBezTo>
                    <a:close/>
                    <a:moveTo>
                      <a:pt x="8638" y="19473"/>
                    </a:moveTo>
                    <a:cubicBezTo>
                      <a:pt x="8798" y="19473"/>
                      <a:pt x="8934" y="19609"/>
                      <a:pt x="8934" y="19769"/>
                    </a:cubicBezTo>
                    <a:cubicBezTo>
                      <a:pt x="8934" y="19954"/>
                      <a:pt x="8785" y="20076"/>
                      <a:pt x="8631" y="20076"/>
                    </a:cubicBezTo>
                    <a:cubicBezTo>
                      <a:pt x="8560" y="20076"/>
                      <a:pt x="8488" y="20049"/>
                      <a:pt x="8429" y="19991"/>
                    </a:cubicBezTo>
                    <a:cubicBezTo>
                      <a:pt x="8232" y="19794"/>
                      <a:pt x="8367" y="19473"/>
                      <a:pt x="8638" y="19473"/>
                    </a:cubicBezTo>
                    <a:close/>
                    <a:moveTo>
                      <a:pt x="26055" y="20166"/>
                    </a:moveTo>
                    <a:cubicBezTo>
                      <a:pt x="26076" y="20166"/>
                      <a:pt x="26098" y="20182"/>
                      <a:pt x="26098" y="20213"/>
                    </a:cubicBezTo>
                    <a:cubicBezTo>
                      <a:pt x="26098" y="20236"/>
                      <a:pt x="26076" y="20258"/>
                      <a:pt x="26053" y="20262"/>
                    </a:cubicBezTo>
                    <a:lnTo>
                      <a:pt x="26053" y="20262"/>
                    </a:lnTo>
                    <a:cubicBezTo>
                      <a:pt x="26022" y="20258"/>
                      <a:pt x="26011" y="20236"/>
                      <a:pt x="26011" y="20213"/>
                    </a:cubicBezTo>
                    <a:cubicBezTo>
                      <a:pt x="26011" y="20182"/>
                      <a:pt x="26033" y="20166"/>
                      <a:pt x="26055" y="20166"/>
                    </a:cubicBezTo>
                    <a:close/>
                    <a:moveTo>
                      <a:pt x="3155" y="18401"/>
                    </a:moveTo>
                    <a:cubicBezTo>
                      <a:pt x="3225" y="18625"/>
                      <a:pt x="3425" y="18752"/>
                      <a:pt x="3631" y="18752"/>
                    </a:cubicBezTo>
                    <a:cubicBezTo>
                      <a:pt x="3754" y="18752"/>
                      <a:pt x="3880" y="18707"/>
                      <a:pt x="3981" y="18611"/>
                    </a:cubicBezTo>
                    <a:lnTo>
                      <a:pt x="5570" y="19547"/>
                    </a:lnTo>
                    <a:cubicBezTo>
                      <a:pt x="5533" y="19609"/>
                      <a:pt x="5521" y="19683"/>
                      <a:pt x="5521" y="19757"/>
                    </a:cubicBezTo>
                    <a:cubicBezTo>
                      <a:pt x="5521" y="19806"/>
                      <a:pt x="5533" y="19855"/>
                      <a:pt x="5546" y="19905"/>
                    </a:cubicBezTo>
                    <a:lnTo>
                      <a:pt x="4437" y="20385"/>
                    </a:lnTo>
                    <a:cubicBezTo>
                      <a:pt x="4337" y="20207"/>
                      <a:pt x="4169" y="20125"/>
                      <a:pt x="4002" y="20125"/>
                    </a:cubicBezTo>
                    <a:cubicBezTo>
                      <a:pt x="3775" y="20125"/>
                      <a:pt x="3550" y="20276"/>
                      <a:pt x="3500" y="20545"/>
                    </a:cubicBezTo>
                    <a:lnTo>
                      <a:pt x="2342" y="20447"/>
                    </a:lnTo>
                    <a:cubicBezTo>
                      <a:pt x="2330" y="20176"/>
                      <a:pt x="2108" y="19954"/>
                      <a:pt x="1837" y="19954"/>
                    </a:cubicBezTo>
                    <a:cubicBezTo>
                      <a:pt x="1763" y="19954"/>
                      <a:pt x="1689" y="19966"/>
                      <a:pt x="1615" y="20003"/>
                    </a:cubicBezTo>
                    <a:lnTo>
                      <a:pt x="1159" y="19251"/>
                    </a:lnTo>
                    <a:cubicBezTo>
                      <a:pt x="1282" y="19153"/>
                      <a:pt x="1356" y="19005"/>
                      <a:pt x="1356" y="18845"/>
                    </a:cubicBezTo>
                    <a:lnTo>
                      <a:pt x="1356" y="18783"/>
                    </a:lnTo>
                    <a:lnTo>
                      <a:pt x="3155" y="18401"/>
                    </a:lnTo>
                    <a:close/>
                    <a:moveTo>
                      <a:pt x="14540" y="18069"/>
                    </a:moveTo>
                    <a:cubicBezTo>
                      <a:pt x="14590" y="18118"/>
                      <a:pt x="14663" y="18143"/>
                      <a:pt x="14737" y="18143"/>
                    </a:cubicBezTo>
                    <a:lnTo>
                      <a:pt x="14959" y="19646"/>
                    </a:lnTo>
                    <a:cubicBezTo>
                      <a:pt x="14848" y="19683"/>
                      <a:pt x="14787" y="19781"/>
                      <a:pt x="14787" y="19880"/>
                    </a:cubicBezTo>
                    <a:cubicBezTo>
                      <a:pt x="14787" y="19905"/>
                      <a:pt x="14799" y="19941"/>
                      <a:pt x="14799" y="19966"/>
                    </a:cubicBezTo>
                    <a:lnTo>
                      <a:pt x="13542" y="20705"/>
                    </a:lnTo>
                    <a:cubicBezTo>
                      <a:pt x="13493" y="20656"/>
                      <a:pt x="13431" y="20631"/>
                      <a:pt x="13370" y="20631"/>
                    </a:cubicBezTo>
                    <a:cubicBezTo>
                      <a:pt x="13320" y="20631"/>
                      <a:pt x="13283" y="20644"/>
                      <a:pt x="13246" y="20668"/>
                    </a:cubicBezTo>
                    <a:lnTo>
                      <a:pt x="12556" y="20015"/>
                    </a:lnTo>
                    <a:cubicBezTo>
                      <a:pt x="12704" y="19843"/>
                      <a:pt x="12717" y="19596"/>
                      <a:pt x="12606" y="19399"/>
                    </a:cubicBezTo>
                    <a:lnTo>
                      <a:pt x="14540" y="18069"/>
                    </a:lnTo>
                    <a:close/>
                    <a:moveTo>
                      <a:pt x="1849" y="20161"/>
                    </a:moveTo>
                    <a:cubicBezTo>
                      <a:pt x="2000" y="20161"/>
                      <a:pt x="2145" y="20277"/>
                      <a:pt x="2145" y="20459"/>
                    </a:cubicBezTo>
                    <a:cubicBezTo>
                      <a:pt x="2145" y="20631"/>
                      <a:pt x="1997" y="20755"/>
                      <a:pt x="1837" y="20755"/>
                    </a:cubicBezTo>
                    <a:cubicBezTo>
                      <a:pt x="1566" y="20755"/>
                      <a:pt x="1443" y="20434"/>
                      <a:pt x="1640" y="20250"/>
                    </a:cubicBezTo>
                    <a:cubicBezTo>
                      <a:pt x="1700" y="20189"/>
                      <a:pt x="1776" y="20161"/>
                      <a:pt x="1849" y="20161"/>
                    </a:cubicBezTo>
                    <a:close/>
                    <a:moveTo>
                      <a:pt x="13370" y="20841"/>
                    </a:moveTo>
                    <a:cubicBezTo>
                      <a:pt x="13382" y="20841"/>
                      <a:pt x="13394" y="20853"/>
                      <a:pt x="13394" y="20866"/>
                    </a:cubicBezTo>
                    <a:cubicBezTo>
                      <a:pt x="13394" y="20878"/>
                      <a:pt x="13382" y="20890"/>
                      <a:pt x="13370" y="20890"/>
                    </a:cubicBezTo>
                    <a:cubicBezTo>
                      <a:pt x="13357" y="20890"/>
                      <a:pt x="13345" y="20878"/>
                      <a:pt x="13345" y="20866"/>
                    </a:cubicBezTo>
                    <a:cubicBezTo>
                      <a:pt x="13345" y="20853"/>
                      <a:pt x="13357" y="20841"/>
                      <a:pt x="13370" y="20841"/>
                    </a:cubicBezTo>
                    <a:close/>
                    <a:moveTo>
                      <a:pt x="3993" y="20328"/>
                    </a:moveTo>
                    <a:cubicBezTo>
                      <a:pt x="4144" y="20328"/>
                      <a:pt x="4289" y="20449"/>
                      <a:pt x="4289" y="20631"/>
                    </a:cubicBezTo>
                    <a:cubicBezTo>
                      <a:pt x="4289" y="20792"/>
                      <a:pt x="4153" y="20927"/>
                      <a:pt x="3993" y="20927"/>
                    </a:cubicBezTo>
                    <a:cubicBezTo>
                      <a:pt x="3722" y="20927"/>
                      <a:pt x="3587" y="20607"/>
                      <a:pt x="3784" y="20422"/>
                    </a:cubicBezTo>
                    <a:cubicBezTo>
                      <a:pt x="3844" y="20357"/>
                      <a:pt x="3920" y="20328"/>
                      <a:pt x="3993" y="20328"/>
                    </a:cubicBezTo>
                    <a:close/>
                    <a:moveTo>
                      <a:pt x="12495" y="20089"/>
                    </a:moveTo>
                    <a:lnTo>
                      <a:pt x="13173" y="20742"/>
                    </a:lnTo>
                    <a:cubicBezTo>
                      <a:pt x="13160" y="20779"/>
                      <a:pt x="13148" y="20816"/>
                      <a:pt x="13148" y="20853"/>
                    </a:cubicBezTo>
                    <a:lnTo>
                      <a:pt x="12409" y="20976"/>
                    </a:lnTo>
                    <a:lnTo>
                      <a:pt x="12273" y="20200"/>
                    </a:lnTo>
                    <a:cubicBezTo>
                      <a:pt x="12359" y="20176"/>
                      <a:pt x="12433" y="20139"/>
                      <a:pt x="12495" y="20089"/>
                    </a:cubicBezTo>
                    <a:close/>
                    <a:moveTo>
                      <a:pt x="17411" y="20570"/>
                    </a:moveTo>
                    <a:cubicBezTo>
                      <a:pt x="17571" y="20582"/>
                      <a:pt x="17707" y="20718"/>
                      <a:pt x="17707" y="20878"/>
                    </a:cubicBezTo>
                    <a:lnTo>
                      <a:pt x="17719" y="20878"/>
                    </a:lnTo>
                    <a:cubicBezTo>
                      <a:pt x="17711" y="21060"/>
                      <a:pt x="17563" y="21175"/>
                      <a:pt x="17412" y="21175"/>
                    </a:cubicBezTo>
                    <a:cubicBezTo>
                      <a:pt x="17337" y="21175"/>
                      <a:pt x="17262" y="21148"/>
                      <a:pt x="17202" y="21087"/>
                    </a:cubicBezTo>
                    <a:cubicBezTo>
                      <a:pt x="17017" y="20890"/>
                      <a:pt x="17152" y="20570"/>
                      <a:pt x="17411" y="20570"/>
                    </a:cubicBezTo>
                    <a:close/>
                    <a:moveTo>
                      <a:pt x="11780" y="20077"/>
                    </a:moveTo>
                    <a:cubicBezTo>
                      <a:pt x="11879" y="20163"/>
                      <a:pt x="12002" y="20213"/>
                      <a:pt x="12138" y="20213"/>
                    </a:cubicBezTo>
                    <a:lnTo>
                      <a:pt x="12175" y="20213"/>
                    </a:lnTo>
                    <a:lnTo>
                      <a:pt x="12310" y="21001"/>
                    </a:lnTo>
                    <a:lnTo>
                      <a:pt x="10536" y="21309"/>
                    </a:lnTo>
                    <a:cubicBezTo>
                      <a:pt x="10536" y="21297"/>
                      <a:pt x="10523" y="21285"/>
                      <a:pt x="10511" y="21272"/>
                    </a:cubicBezTo>
                    <a:lnTo>
                      <a:pt x="11780" y="20077"/>
                    </a:lnTo>
                    <a:close/>
                    <a:moveTo>
                      <a:pt x="10259" y="21377"/>
                    </a:moveTo>
                    <a:cubicBezTo>
                      <a:pt x="10291" y="21377"/>
                      <a:pt x="10344" y="21445"/>
                      <a:pt x="10289" y="21445"/>
                    </a:cubicBezTo>
                    <a:cubicBezTo>
                      <a:pt x="10265" y="21445"/>
                      <a:pt x="10252" y="21420"/>
                      <a:pt x="10252" y="21395"/>
                    </a:cubicBezTo>
                    <a:lnTo>
                      <a:pt x="10240" y="21408"/>
                    </a:lnTo>
                    <a:cubicBezTo>
                      <a:pt x="10240" y="21385"/>
                      <a:pt x="10248" y="21377"/>
                      <a:pt x="10259" y="21377"/>
                    </a:cubicBezTo>
                    <a:close/>
                    <a:moveTo>
                      <a:pt x="32653" y="21395"/>
                    </a:moveTo>
                    <a:cubicBezTo>
                      <a:pt x="32714" y="21395"/>
                      <a:pt x="32714" y="21482"/>
                      <a:pt x="32653" y="21482"/>
                    </a:cubicBezTo>
                    <a:cubicBezTo>
                      <a:pt x="32591" y="21482"/>
                      <a:pt x="32591" y="21395"/>
                      <a:pt x="32653" y="21395"/>
                    </a:cubicBezTo>
                    <a:close/>
                    <a:moveTo>
                      <a:pt x="14861" y="20040"/>
                    </a:moveTo>
                    <a:cubicBezTo>
                      <a:pt x="14885" y="20065"/>
                      <a:pt x="14898" y="20077"/>
                      <a:pt x="14922" y="20089"/>
                    </a:cubicBezTo>
                    <a:lnTo>
                      <a:pt x="14306" y="21901"/>
                    </a:lnTo>
                    <a:lnTo>
                      <a:pt x="14269" y="21888"/>
                    </a:lnTo>
                    <a:cubicBezTo>
                      <a:pt x="14245" y="21888"/>
                      <a:pt x="14220" y="21901"/>
                      <a:pt x="14183" y="21913"/>
                    </a:cubicBezTo>
                    <a:lnTo>
                      <a:pt x="13555" y="21013"/>
                    </a:lnTo>
                    <a:cubicBezTo>
                      <a:pt x="13591" y="20964"/>
                      <a:pt x="13604" y="20915"/>
                      <a:pt x="13604" y="20853"/>
                    </a:cubicBezTo>
                    <a:cubicBezTo>
                      <a:pt x="13604" y="20829"/>
                      <a:pt x="13604" y="20816"/>
                      <a:pt x="13591" y="20792"/>
                    </a:cubicBezTo>
                    <a:lnTo>
                      <a:pt x="14861" y="20040"/>
                    </a:lnTo>
                    <a:close/>
                    <a:moveTo>
                      <a:pt x="7283" y="21913"/>
                    </a:moveTo>
                    <a:cubicBezTo>
                      <a:pt x="7332" y="21925"/>
                      <a:pt x="7332" y="21999"/>
                      <a:pt x="7283" y="22011"/>
                    </a:cubicBezTo>
                    <a:cubicBezTo>
                      <a:pt x="7280" y="22012"/>
                      <a:pt x="7277" y="22012"/>
                      <a:pt x="7274" y="22012"/>
                    </a:cubicBezTo>
                    <a:cubicBezTo>
                      <a:pt x="7221" y="22012"/>
                      <a:pt x="7225" y="21913"/>
                      <a:pt x="7283" y="21913"/>
                    </a:cubicBezTo>
                    <a:close/>
                    <a:moveTo>
                      <a:pt x="15021" y="17958"/>
                    </a:moveTo>
                    <a:lnTo>
                      <a:pt x="16659" y="18315"/>
                    </a:lnTo>
                    <a:lnTo>
                      <a:pt x="16659" y="18377"/>
                    </a:lnTo>
                    <a:cubicBezTo>
                      <a:pt x="16659" y="18648"/>
                      <a:pt x="16881" y="18882"/>
                      <a:pt x="17165" y="18882"/>
                    </a:cubicBezTo>
                    <a:lnTo>
                      <a:pt x="17337" y="20385"/>
                    </a:lnTo>
                    <a:cubicBezTo>
                      <a:pt x="16906" y="20447"/>
                      <a:pt x="16746" y="21001"/>
                      <a:pt x="17103" y="21272"/>
                    </a:cubicBezTo>
                    <a:lnTo>
                      <a:pt x="16475" y="22085"/>
                    </a:lnTo>
                    <a:cubicBezTo>
                      <a:pt x="16388" y="22036"/>
                      <a:pt x="16290" y="22011"/>
                      <a:pt x="16191" y="22011"/>
                    </a:cubicBezTo>
                    <a:cubicBezTo>
                      <a:pt x="16130" y="22011"/>
                      <a:pt x="16068" y="22024"/>
                      <a:pt x="16019" y="22036"/>
                    </a:cubicBezTo>
                    <a:lnTo>
                      <a:pt x="15193" y="20089"/>
                    </a:lnTo>
                    <a:cubicBezTo>
                      <a:pt x="15403" y="19954"/>
                      <a:pt x="15304" y="19633"/>
                      <a:pt x="15058" y="19621"/>
                    </a:cubicBezTo>
                    <a:lnTo>
                      <a:pt x="14836" y="18130"/>
                    </a:lnTo>
                    <a:cubicBezTo>
                      <a:pt x="14922" y="18093"/>
                      <a:pt x="14984" y="18044"/>
                      <a:pt x="15021" y="17958"/>
                    </a:cubicBezTo>
                    <a:close/>
                    <a:moveTo>
                      <a:pt x="14269" y="22098"/>
                    </a:moveTo>
                    <a:cubicBezTo>
                      <a:pt x="14281" y="22098"/>
                      <a:pt x="14294" y="22110"/>
                      <a:pt x="14294" y="22122"/>
                    </a:cubicBezTo>
                    <a:lnTo>
                      <a:pt x="14306" y="22122"/>
                    </a:lnTo>
                    <a:cubicBezTo>
                      <a:pt x="14306" y="22135"/>
                      <a:pt x="14301" y="22139"/>
                      <a:pt x="14295" y="22139"/>
                    </a:cubicBezTo>
                    <a:cubicBezTo>
                      <a:pt x="14276" y="22139"/>
                      <a:pt x="14241" y="22098"/>
                      <a:pt x="14269" y="22098"/>
                    </a:cubicBezTo>
                    <a:close/>
                    <a:moveTo>
                      <a:pt x="36275" y="22233"/>
                    </a:moveTo>
                    <a:cubicBezTo>
                      <a:pt x="36332" y="22233"/>
                      <a:pt x="36272" y="22306"/>
                      <a:pt x="36242" y="22306"/>
                    </a:cubicBezTo>
                    <a:cubicBezTo>
                      <a:pt x="36232" y="22306"/>
                      <a:pt x="36226" y="22300"/>
                      <a:pt x="36226" y="22283"/>
                    </a:cubicBezTo>
                    <a:cubicBezTo>
                      <a:pt x="36226" y="22258"/>
                      <a:pt x="36238" y="22246"/>
                      <a:pt x="36263" y="22246"/>
                    </a:cubicBezTo>
                    <a:lnTo>
                      <a:pt x="36275" y="22233"/>
                    </a:lnTo>
                    <a:close/>
                    <a:moveTo>
                      <a:pt x="13160" y="20940"/>
                    </a:moveTo>
                    <a:cubicBezTo>
                      <a:pt x="13197" y="21026"/>
                      <a:pt x="13283" y="21087"/>
                      <a:pt x="13382" y="21087"/>
                    </a:cubicBezTo>
                    <a:cubicBezTo>
                      <a:pt x="13407" y="21087"/>
                      <a:pt x="13444" y="21075"/>
                      <a:pt x="13468" y="21063"/>
                    </a:cubicBezTo>
                    <a:lnTo>
                      <a:pt x="14109" y="21962"/>
                    </a:lnTo>
                    <a:cubicBezTo>
                      <a:pt x="14072" y="22011"/>
                      <a:pt x="14047" y="22061"/>
                      <a:pt x="14047" y="22122"/>
                    </a:cubicBezTo>
                    <a:lnTo>
                      <a:pt x="14047" y="22135"/>
                    </a:lnTo>
                    <a:lnTo>
                      <a:pt x="13086" y="22307"/>
                    </a:lnTo>
                    <a:cubicBezTo>
                      <a:pt x="13049" y="22061"/>
                      <a:pt x="12840" y="21888"/>
                      <a:pt x="12593" y="21888"/>
                    </a:cubicBezTo>
                    <a:lnTo>
                      <a:pt x="12569" y="21888"/>
                    </a:lnTo>
                    <a:lnTo>
                      <a:pt x="12433" y="21075"/>
                    </a:lnTo>
                    <a:lnTo>
                      <a:pt x="13160" y="20940"/>
                    </a:lnTo>
                    <a:close/>
                    <a:moveTo>
                      <a:pt x="15095" y="20126"/>
                    </a:moveTo>
                    <a:lnTo>
                      <a:pt x="15933" y="22085"/>
                    </a:lnTo>
                    <a:cubicBezTo>
                      <a:pt x="15822" y="22147"/>
                      <a:pt x="15735" y="22246"/>
                      <a:pt x="15698" y="22369"/>
                    </a:cubicBezTo>
                    <a:lnTo>
                      <a:pt x="14503" y="22122"/>
                    </a:lnTo>
                    <a:cubicBezTo>
                      <a:pt x="14491" y="22048"/>
                      <a:pt x="14454" y="21975"/>
                      <a:pt x="14392" y="21938"/>
                    </a:cubicBezTo>
                    <a:lnTo>
                      <a:pt x="15021" y="20126"/>
                    </a:lnTo>
                    <a:close/>
                    <a:moveTo>
                      <a:pt x="37064" y="22430"/>
                    </a:moveTo>
                    <a:cubicBezTo>
                      <a:pt x="37121" y="22430"/>
                      <a:pt x="37061" y="22503"/>
                      <a:pt x="37030" y="22503"/>
                    </a:cubicBezTo>
                    <a:cubicBezTo>
                      <a:pt x="37021" y="22503"/>
                      <a:pt x="37014" y="22497"/>
                      <a:pt x="37014" y="22480"/>
                    </a:cubicBezTo>
                    <a:cubicBezTo>
                      <a:pt x="37014" y="22455"/>
                      <a:pt x="37027" y="22430"/>
                      <a:pt x="37051" y="22430"/>
                    </a:cubicBezTo>
                    <a:close/>
                    <a:moveTo>
                      <a:pt x="12322" y="21100"/>
                    </a:moveTo>
                    <a:lnTo>
                      <a:pt x="12458" y="21913"/>
                    </a:lnTo>
                    <a:cubicBezTo>
                      <a:pt x="12236" y="21975"/>
                      <a:pt x="12088" y="22172"/>
                      <a:pt x="12088" y="22406"/>
                    </a:cubicBezTo>
                    <a:cubicBezTo>
                      <a:pt x="12088" y="22443"/>
                      <a:pt x="12088" y="22480"/>
                      <a:pt x="12101" y="22517"/>
                    </a:cubicBezTo>
                    <a:lnTo>
                      <a:pt x="11127" y="22701"/>
                    </a:lnTo>
                    <a:cubicBezTo>
                      <a:pt x="11082" y="22600"/>
                      <a:pt x="10985" y="22540"/>
                      <a:pt x="10875" y="22540"/>
                    </a:cubicBezTo>
                    <a:cubicBezTo>
                      <a:pt x="10865" y="22540"/>
                      <a:pt x="10854" y="22540"/>
                      <a:pt x="10844" y="22541"/>
                    </a:cubicBezTo>
                    <a:lnTo>
                      <a:pt x="10450" y="21605"/>
                    </a:lnTo>
                    <a:cubicBezTo>
                      <a:pt x="10511" y="21556"/>
                      <a:pt x="10548" y="21482"/>
                      <a:pt x="10548" y="21408"/>
                    </a:cubicBezTo>
                    <a:lnTo>
                      <a:pt x="12322" y="21100"/>
                    </a:lnTo>
                    <a:close/>
                    <a:moveTo>
                      <a:pt x="12589" y="22100"/>
                    </a:moveTo>
                    <a:cubicBezTo>
                      <a:pt x="12738" y="22100"/>
                      <a:pt x="12881" y="22214"/>
                      <a:pt x="12889" y="22393"/>
                    </a:cubicBezTo>
                    <a:cubicBezTo>
                      <a:pt x="12889" y="22554"/>
                      <a:pt x="12754" y="22701"/>
                      <a:pt x="12581" y="22701"/>
                    </a:cubicBezTo>
                    <a:cubicBezTo>
                      <a:pt x="12322" y="22701"/>
                      <a:pt x="12187" y="22381"/>
                      <a:pt x="12372" y="22196"/>
                    </a:cubicBezTo>
                    <a:cubicBezTo>
                      <a:pt x="12434" y="22130"/>
                      <a:pt x="12512" y="22100"/>
                      <a:pt x="12589" y="22100"/>
                    </a:cubicBezTo>
                    <a:close/>
                    <a:moveTo>
                      <a:pt x="10860" y="22776"/>
                    </a:moveTo>
                    <a:cubicBezTo>
                      <a:pt x="10890" y="22776"/>
                      <a:pt x="10950" y="22849"/>
                      <a:pt x="10893" y="22849"/>
                    </a:cubicBezTo>
                    <a:cubicBezTo>
                      <a:pt x="10856" y="22849"/>
                      <a:pt x="10844" y="22825"/>
                      <a:pt x="10844" y="22800"/>
                    </a:cubicBezTo>
                    <a:cubicBezTo>
                      <a:pt x="10844" y="22783"/>
                      <a:pt x="10850" y="22776"/>
                      <a:pt x="10860" y="22776"/>
                    </a:cubicBezTo>
                    <a:close/>
                    <a:moveTo>
                      <a:pt x="16192" y="22214"/>
                    </a:moveTo>
                    <a:cubicBezTo>
                      <a:pt x="16355" y="22214"/>
                      <a:pt x="16512" y="22338"/>
                      <a:pt x="16512" y="22529"/>
                    </a:cubicBezTo>
                    <a:cubicBezTo>
                      <a:pt x="16512" y="22701"/>
                      <a:pt x="16364" y="22849"/>
                      <a:pt x="16191" y="22849"/>
                    </a:cubicBezTo>
                    <a:cubicBezTo>
                      <a:pt x="15908" y="22849"/>
                      <a:pt x="15772" y="22504"/>
                      <a:pt x="15969" y="22307"/>
                    </a:cubicBezTo>
                    <a:cubicBezTo>
                      <a:pt x="16034" y="22243"/>
                      <a:pt x="16114" y="22214"/>
                      <a:pt x="16192" y="22214"/>
                    </a:cubicBezTo>
                    <a:close/>
                    <a:moveTo>
                      <a:pt x="36509" y="22369"/>
                    </a:moveTo>
                    <a:lnTo>
                      <a:pt x="36817" y="22406"/>
                    </a:lnTo>
                    <a:cubicBezTo>
                      <a:pt x="36817" y="22430"/>
                      <a:pt x="36817" y="22443"/>
                      <a:pt x="36817" y="22467"/>
                    </a:cubicBezTo>
                    <a:cubicBezTo>
                      <a:pt x="36817" y="22504"/>
                      <a:pt x="36830" y="22554"/>
                      <a:pt x="36842" y="22591"/>
                    </a:cubicBezTo>
                    <a:lnTo>
                      <a:pt x="36497" y="22899"/>
                    </a:lnTo>
                    <a:cubicBezTo>
                      <a:pt x="36423" y="22837"/>
                      <a:pt x="36337" y="22800"/>
                      <a:pt x="36250" y="22800"/>
                    </a:cubicBezTo>
                    <a:lnTo>
                      <a:pt x="36275" y="22529"/>
                    </a:lnTo>
                    <a:cubicBezTo>
                      <a:pt x="36374" y="22529"/>
                      <a:pt x="36460" y="22467"/>
                      <a:pt x="36497" y="22369"/>
                    </a:cubicBezTo>
                    <a:close/>
                    <a:moveTo>
                      <a:pt x="10203" y="18635"/>
                    </a:moveTo>
                    <a:cubicBezTo>
                      <a:pt x="10294" y="18783"/>
                      <a:pt x="10458" y="18862"/>
                      <a:pt x="10622" y="18862"/>
                    </a:cubicBezTo>
                    <a:cubicBezTo>
                      <a:pt x="10747" y="18862"/>
                      <a:pt x="10872" y="18817"/>
                      <a:pt x="10967" y="18722"/>
                    </a:cubicBezTo>
                    <a:lnTo>
                      <a:pt x="11694" y="19350"/>
                    </a:lnTo>
                    <a:cubicBezTo>
                      <a:pt x="11620" y="19449"/>
                      <a:pt x="11583" y="19560"/>
                      <a:pt x="11583" y="19670"/>
                    </a:cubicBezTo>
                    <a:cubicBezTo>
                      <a:pt x="11583" y="19794"/>
                      <a:pt x="11632" y="19905"/>
                      <a:pt x="11706" y="20003"/>
                    </a:cubicBezTo>
                    <a:lnTo>
                      <a:pt x="10437" y="21198"/>
                    </a:lnTo>
                    <a:cubicBezTo>
                      <a:pt x="10400" y="21174"/>
                      <a:pt x="10351" y="21149"/>
                      <a:pt x="10302" y="21149"/>
                    </a:cubicBezTo>
                    <a:cubicBezTo>
                      <a:pt x="10154" y="21149"/>
                      <a:pt x="10043" y="21260"/>
                      <a:pt x="10043" y="21408"/>
                    </a:cubicBezTo>
                    <a:cubicBezTo>
                      <a:pt x="10043" y="21457"/>
                      <a:pt x="10055" y="21506"/>
                      <a:pt x="10080" y="21543"/>
                    </a:cubicBezTo>
                    <a:lnTo>
                      <a:pt x="8453" y="23170"/>
                    </a:lnTo>
                    <a:cubicBezTo>
                      <a:pt x="8386" y="23139"/>
                      <a:pt x="8312" y="23123"/>
                      <a:pt x="8238" y="23123"/>
                    </a:cubicBezTo>
                    <a:cubicBezTo>
                      <a:pt x="8164" y="23123"/>
                      <a:pt x="8090" y="23139"/>
                      <a:pt x="8022" y="23170"/>
                    </a:cubicBezTo>
                    <a:lnTo>
                      <a:pt x="7431" y="22172"/>
                    </a:lnTo>
                    <a:cubicBezTo>
                      <a:pt x="7492" y="22122"/>
                      <a:pt x="7529" y="22048"/>
                      <a:pt x="7529" y="21975"/>
                    </a:cubicBezTo>
                    <a:cubicBezTo>
                      <a:pt x="7529" y="21913"/>
                      <a:pt x="7505" y="21851"/>
                      <a:pt x="7468" y="21802"/>
                    </a:cubicBezTo>
                    <a:lnTo>
                      <a:pt x="8343" y="20176"/>
                    </a:lnTo>
                    <a:cubicBezTo>
                      <a:pt x="8439" y="20248"/>
                      <a:pt x="8543" y="20280"/>
                      <a:pt x="8642" y="20280"/>
                    </a:cubicBezTo>
                    <a:cubicBezTo>
                      <a:pt x="8997" y="20280"/>
                      <a:pt x="9301" y="19876"/>
                      <a:pt x="9070" y="19510"/>
                    </a:cubicBezTo>
                    <a:lnTo>
                      <a:pt x="10203" y="18635"/>
                    </a:lnTo>
                    <a:close/>
                    <a:moveTo>
                      <a:pt x="32982" y="23195"/>
                    </a:moveTo>
                    <a:cubicBezTo>
                      <a:pt x="32991" y="23195"/>
                      <a:pt x="32998" y="23202"/>
                      <a:pt x="32998" y="23219"/>
                    </a:cubicBezTo>
                    <a:cubicBezTo>
                      <a:pt x="32998" y="23244"/>
                      <a:pt x="32973" y="23268"/>
                      <a:pt x="32948" y="23268"/>
                    </a:cubicBezTo>
                    <a:cubicBezTo>
                      <a:pt x="32891" y="23268"/>
                      <a:pt x="32951" y="23195"/>
                      <a:pt x="32982" y="23195"/>
                    </a:cubicBezTo>
                    <a:close/>
                    <a:moveTo>
                      <a:pt x="36189" y="22985"/>
                    </a:moveTo>
                    <a:cubicBezTo>
                      <a:pt x="36361" y="22985"/>
                      <a:pt x="36485" y="23133"/>
                      <a:pt x="36485" y="23293"/>
                    </a:cubicBezTo>
                    <a:lnTo>
                      <a:pt x="36497" y="23293"/>
                    </a:lnTo>
                    <a:cubicBezTo>
                      <a:pt x="36489" y="23466"/>
                      <a:pt x="36342" y="23584"/>
                      <a:pt x="36191" y="23584"/>
                    </a:cubicBezTo>
                    <a:cubicBezTo>
                      <a:pt x="36116" y="23584"/>
                      <a:pt x="36041" y="23555"/>
                      <a:pt x="35979" y="23490"/>
                    </a:cubicBezTo>
                    <a:cubicBezTo>
                      <a:pt x="35795" y="23305"/>
                      <a:pt x="35930" y="22985"/>
                      <a:pt x="36189" y="22985"/>
                    </a:cubicBezTo>
                    <a:close/>
                    <a:moveTo>
                      <a:pt x="36090" y="22443"/>
                    </a:moveTo>
                    <a:cubicBezTo>
                      <a:pt x="36115" y="22480"/>
                      <a:pt x="36152" y="22492"/>
                      <a:pt x="36189" y="22504"/>
                    </a:cubicBezTo>
                    <a:lnTo>
                      <a:pt x="36152" y="22788"/>
                    </a:lnTo>
                    <a:cubicBezTo>
                      <a:pt x="35881" y="22800"/>
                      <a:pt x="35684" y="23022"/>
                      <a:pt x="35684" y="23281"/>
                    </a:cubicBezTo>
                    <a:cubicBezTo>
                      <a:pt x="35684" y="23318"/>
                      <a:pt x="35684" y="23355"/>
                      <a:pt x="35696" y="23391"/>
                    </a:cubicBezTo>
                    <a:lnTo>
                      <a:pt x="33688" y="23909"/>
                    </a:lnTo>
                    <a:lnTo>
                      <a:pt x="36090" y="22443"/>
                    </a:lnTo>
                    <a:close/>
                    <a:moveTo>
                      <a:pt x="8237" y="23318"/>
                    </a:moveTo>
                    <a:cubicBezTo>
                      <a:pt x="8309" y="23318"/>
                      <a:pt x="8382" y="23345"/>
                      <a:pt x="8441" y="23404"/>
                    </a:cubicBezTo>
                    <a:cubicBezTo>
                      <a:pt x="8638" y="23589"/>
                      <a:pt x="8503" y="23921"/>
                      <a:pt x="8232" y="23921"/>
                    </a:cubicBezTo>
                    <a:cubicBezTo>
                      <a:pt x="8071" y="23921"/>
                      <a:pt x="7936" y="23786"/>
                      <a:pt x="7936" y="23613"/>
                    </a:cubicBezTo>
                    <a:cubicBezTo>
                      <a:pt x="7936" y="23437"/>
                      <a:pt x="8084" y="23318"/>
                      <a:pt x="8237" y="23318"/>
                    </a:cubicBezTo>
                    <a:close/>
                    <a:moveTo>
                      <a:pt x="15243" y="23835"/>
                    </a:moveTo>
                    <a:cubicBezTo>
                      <a:pt x="15316" y="23835"/>
                      <a:pt x="15316" y="23934"/>
                      <a:pt x="15243" y="23934"/>
                    </a:cubicBezTo>
                    <a:cubicBezTo>
                      <a:pt x="15181" y="23934"/>
                      <a:pt x="15181" y="23835"/>
                      <a:pt x="15243" y="23835"/>
                    </a:cubicBezTo>
                    <a:close/>
                    <a:moveTo>
                      <a:pt x="37310" y="22517"/>
                    </a:moveTo>
                    <a:lnTo>
                      <a:pt x="42793" y="24032"/>
                    </a:lnTo>
                    <a:lnTo>
                      <a:pt x="42793" y="24045"/>
                    </a:lnTo>
                    <a:lnTo>
                      <a:pt x="38530" y="24045"/>
                    </a:lnTo>
                    <a:cubicBezTo>
                      <a:pt x="38505" y="23934"/>
                      <a:pt x="38407" y="23847"/>
                      <a:pt x="38283" y="23847"/>
                    </a:cubicBezTo>
                    <a:cubicBezTo>
                      <a:pt x="38197" y="23847"/>
                      <a:pt x="38123" y="23897"/>
                      <a:pt x="38074" y="23971"/>
                    </a:cubicBezTo>
                    <a:lnTo>
                      <a:pt x="36682" y="23441"/>
                    </a:lnTo>
                    <a:cubicBezTo>
                      <a:pt x="36694" y="23391"/>
                      <a:pt x="36694" y="23342"/>
                      <a:pt x="36694" y="23293"/>
                    </a:cubicBezTo>
                    <a:cubicBezTo>
                      <a:pt x="36694" y="23182"/>
                      <a:pt x="36657" y="23059"/>
                      <a:pt x="36571" y="22973"/>
                    </a:cubicBezTo>
                    <a:lnTo>
                      <a:pt x="36904" y="22677"/>
                    </a:lnTo>
                    <a:cubicBezTo>
                      <a:pt x="36953" y="22714"/>
                      <a:pt x="37002" y="22726"/>
                      <a:pt x="37064" y="22726"/>
                    </a:cubicBezTo>
                    <a:cubicBezTo>
                      <a:pt x="37187" y="22726"/>
                      <a:pt x="37285" y="22640"/>
                      <a:pt x="37310" y="22517"/>
                    </a:cubicBezTo>
                    <a:close/>
                    <a:moveTo>
                      <a:pt x="33367" y="24008"/>
                    </a:moveTo>
                    <a:cubicBezTo>
                      <a:pt x="33429" y="24008"/>
                      <a:pt x="33429" y="24106"/>
                      <a:pt x="33367" y="24106"/>
                    </a:cubicBezTo>
                    <a:cubicBezTo>
                      <a:pt x="33306" y="24106"/>
                      <a:pt x="33306" y="24008"/>
                      <a:pt x="33367" y="24008"/>
                    </a:cubicBezTo>
                    <a:close/>
                    <a:moveTo>
                      <a:pt x="43040" y="24008"/>
                    </a:moveTo>
                    <a:cubicBezTo>
                      <a:pt x="43101" y="24008"/>
                      <a:pt x="43101" y="24106"/>
                      <a:pt x="43040" y="24106"/>
                    </a:cubicBezTo>
                    <a:cubicBezTo>
                      <a:pt x="42966" y="24106"/>
                      <a:pt x="42966" y="24008"/>
                      <a:pt x="43040" y="24008"/>
                    </a:cubicBezTo>
                    <a:close/>
                    <a:moveTo>
                      <a:pt x="10154" y="21617"/>
                    </a:moveTo>
                    <a:cubicBezTo>
                      <a:pt x="10191" y="21645"/>
                      <a:pt x="10242" y="21659"/>
                      <a:pt x="10291" y="21659"/>
                    </a:cubicBezTo>
                    <a:cubicBezTo>
                      <a:pt x="10307" y="21659"/>
                      <a:pt x="10323" y="21657"/>
                      <a:pt x="10339" y="21654"/>
                    </a:cubicBezTo>
                    <a:lnTo>
                      <a:pt x="10745" y="22591"/>
                    </a:lnTo>
                    <a:cubicBezTo>
                      <a:pt x="10671" y="22640"/>
                      <a:pt x="10634" y="22714"/>
                      <a:pt x="10634" y="22800"/>
                    </a:cubicBezTo>
                    <a:cubicBezTo>
                      <a:pt x="10634" y="22849"/>
                      <a:pt x="10647" y="22886"/>
                      <a:pt x="10671" y="22923"/>
                    </a:cubicBezTo>
                    <a:lnTo>
                      <a:pt x="9415" y="24131"/>
                    </a:lnTo>
                    <a:lnTo>
                      <a:pt x="8725" y="23761"/>
                    </a:lnTo>
                    <a:cubicBezTo>
                      <a:pt x="8737" y="23712"/>
                      <a:pt x="8749" y="23675"/>
                      <a:pt x="8749" y="23626"/>
                    </a:cubicBezTo>
                    <a:cubicBezTo>
                      <a:pt x="8749" y="23465"/>
                      <a:pt x="8675" y="23318"/>
                      <a:pt x="8552" y="23219"/>
                    </a:cubicBezTo>
                    <a:lnTo>
                      <a:pt x="8540" y="23219"/>
                    </a:lnTo>
                    <a:lnTo>
                      <a:pt x="10154" y="21617"/>
                    </a:lnTo>
                    <a:close/>
                    <a:moveTo>
                      <a:pt x="38329" y="24070"/>
                    </a:moveTo>
                    <a:cubicBezTo>
                      <a:pt x="38339" y="24070"/>
                      <a:pt x="38345" y="24077"/>
                      <a:pt x="38345" y="24094"/>
                    </a:cubicBezTo>
                    <a:cubicBezTo>
                      <a:pt x="38345" y="24128"/>
                      <a:pt x="38324" y="24141"/>
                      <a:pt x="38291" y="24143"/>
                    </a:cubicBezTo>
                    <a:lnTo>
                      <a:pt x="38291" y="24143"/>
                    </a:lnTo>
                    <a:cubicBezTo>
                      <a:pt x="38242" y="24139"/>
                      <a:pt x="38300" y="24070"/>
                      <a:pt x="38329" y="24070"/>
                    </a:cubicBezTo>
                    <a:close/>
                    <a:moveTo>
                      <a:pt x="12125" y="22603"/>
                    </a:moveTo>
                    <a:cubicBezTo>
                      <a:pt x="12175" y="22726"/>
                      <a:pt x="12273" y="22812"/>
                      <a:pt x="12384" y="22862"/>
                    </a:cubicBezTo>
                    <a:lnTo>
                      <a:pt x="11374" y="24685"/>
                    </a:lnTo>
                    <a:cubicBezTo>
                      <a:pt x="11312" y="24661"/>
                      <a:pt x="11250" y="24648"/>
                      <a:pt x="11201" y="24648"/>
                    </a:cubicBezTo>
                    <a:lnTo>
                      <a:pt x="11176" y="24648"/>
                    </a:lnTo>
                    <a:lnTo>
                      <a:pt x="10967" y="23034"/>
                    </a:lnTo>
                    <a:cubicBezTo>
                      <a:pt x="11066" y="22997"/>
                      <a:pt x="11140" y="22899"/>
                      <a:pt x="11140" y="22800"/>
                    </a:cubicBezTo>
                    <a:lnTo>
                      <a:pt x="12125" y="22603"/>
                    </a:lnTo>
                    <a:close/>
                    <a:moveTo>
                      <a:pt x="8675" y="23847"/>
                    </a:moveTo>
                    <a:lnTo>
                      <a:pt x="9328" y="24192"/>
                    </a:lnTo>
                    <a:lnTo>
                      <a:pt x="8663" y="24808"/>
                    </a:lnTo>
                    <a:cubicBezTo>
                      <a:pt x="8614" y="24771"/>
                      <a:pt x="8552" y="24759"/>
                      <a:pt x="8490" y="24759"/>
                    </a:cubicBezTo>
                    <a:lnTo>
                      <a:pt x="8429" y="24759"/>
                    </a:lnTo>
                    <a:lnTo>
                      <a:pt x="8318" y="24118"/>
                    </a:lnTo>
                    <a:cubicBezTo>
                      <a:pt x="8478" y="24081"/>
                      <a:pt x="8614" y="23983"/>
                      <a:pt x="8675" y="23847"/>
                    </a:cubicBezTo>
                    <a:close/>
                    <a:moveTo>
                      <a:pt x="10745" y="22997"/>
                    </a:moveTo>
                    <a:cubicBezTo>
                      <a:pt x="10782" y="23034"/>
                      <a:pt x="10819" y="23046"/>
                      <a:pt x="10868" y="23046"/>
                    </a:cubicBezTo>
                    <a:lnTo>
                      <a:pt x="11078" y="24661"/>
                    </a:lnTo>
                    <a:cubicBezTo>
                      <a:pt x="10967" y="24698"/>
                      <a:pt x="10856" y="24759"/>
                      <a:pt x="10782" y="24858"/>
                    </a:cubicBezTo>
                    <a:lnTo>
                      <a:pt x="9501" y="24168"/>
                    </a:lnTo>
                    <a:lnTo>
                      <a:pt x="10745" y="22997"/>
                    </a:lnTo>
                    <a:close/>
                    <a:moveTo>
                      <a:pt x="14466" y="22221"/>
                    </a:moveTo>
                    <a:lnTo>
                      <a:pt x="15661" y="22467"/>
                    </a:lnTo>
                    <a:lnTo>
                      <a:pt x="15661" y="22529"/>
                    </a:lnTo>
                    <a:cubicBezTo>
                      <a:pt x="15674" y="22677"/>
                      <a:pt x="15735" y="22825"/>
                      <a:pt x="15846" y="22923"/>
                    </a:cubicBezTo>
                    <a:lnTo>
                      <a:pt x="15366" y="23663"/>
                    </a:lnTo>
                    <a:cubicBezTo>
                      <a:pt x="15329" y="23638"/>
                      <a:pt x="15292" y="23638"/>
                      <a:pt x="15243" y="23638"/>
                    </a:cubicBezTo>
                    <a:cubicBezTo>
                      <a:pt x="15236" y="23637"/>
                      <a:pt x="15230" y="23637"/>
                      <a:pt x="15224" y="23637"/>
                    </a:cubicBezTo>
                    <a:cubicBezTo>
                      <a:pt x="15097" y="23637"/>
                      <a:pt x="14996" y="23755"/>
                      <a:pt x="14996" y="23884"/>
                    </a:cubicBezTo>
                    <a:cubicBezTo>
                      <a:pt x="14996" y="23934"/>
                      <a:pt x="15008" y="23971"/>
                      <a:pt x="15033" y="24008"/>
                    </a:cubicBezTo>
                    <a:lnTo>
                      <a:pt x="13727" y="24919"/>
                    </a:lnTo>
                    <a:cubicBezTo>
                      <a:pt x="13678" y="24882"/>
                      <a:pt x="13616" y="24858"/>
                      <a:pt x="13555" y="24858"/>
                    </a:cubicBezTo>
                    <a:lnTo>
                      <a:pt x="13518" y="24858"/>
                    </a:lnTo>
                    <a:lnTo>
                      <a:pt x="12803" y="22849"/>
                    </a:lnTo>
                    <a:cubicBezTo>
                      <a:pt x="12975" y="22763"/>
                      <a:pt x="13074" y="22603"/>
                      <a:pt x="13086" y="22406"/>
                    </a:cubicBezTo>
                    <a:lnTo>
                      <a:pt x="14060" y="22233"/>
                    </a:lnTo>
                    <a:cubicBezTo>
                      <a:pt x="14101" y="22316"/>
                      <a:pt x="14180" y="22357"/>
                      <a:pt x="14259" y="22357"/>
                    </a:cubicBezTo>
                    <a:cubicBezTo>
                      <a:pt x="14343" y="22357"/>
                      <a:pt x="14428" y="22310"/>
                      <a:pt x="14466" y="22221"/>
                    </a:cubicBezTo>
                    <a:close/>
                    <a:moveTo>
                      <a:pt x="12717" y="22886"/>
                    </a:moveTo>
                    <a:lnTo>
                      <a:pt x="13419" y="24895"/>
                    </a:lnTo>
                    <a:cubicBezTo>
                      <a:pt x="13357" y="24932"/>
                      <a:pt x="13320" y="24993"/>
                      <a:pt x="13308" y="25067"/>
                    </a:cubicBezTo>
                    <a:lnTo>
                      <a:pt x="11706" y="25104"/>
                    </a:lnTo>
                    <a:cubicBezTo>
                      <a:pt x="11694" y="24944"/>
                      <a:pt x="11595" y="24808"/>
                      <a:pt x="11460" y="24722"/>
                    </a:cubicBezTo>
                    <a:lnTo>
                      <a:pt x="12495" y="22899"/>
                    </a:lnTo>
                    <a:lnTo>
                      <a:pt x="12593" y="22899"/>
                    </a:lnTo>
                    <a:cubicBezTo>
                      <a:pt x="12630" y="22899"/>
                      <a:pt x="12667" y="22899"/>
                      <a:pt x="12717" y="22886"/>
                    </a:cubicBezTo>
                    <a:close/>
                    <a:moveTo>
                      <a:pt x="13521" y="25081"/>
                    </a:moveTo>
                    <a:cubicBezTo>
                      <a:pt x="13552" y="25081"/>
                      <a:pt x="13611" y="25153"/>
                      <a:pt x="13555" y="25153"/>
                    </a:cubicBezTo>
                    <a:cubicBezTo>
                      <a:pt x="13530" y="25153"/>
                      <a:pt x="13505" y="25129"/>
                      <a:pt x="13505" y="25104"/>
                    </a:cubicBezTo>
                    <a:cubicBezTo>
                      <a:pt x="13505" y="25087"/>
                      <a:pt x="13512" y="25081"/>
                      <a:pt x="13521" y="25081"/>
                    </a:cubicBezTo>
                    <a:close/>
                    <a:moveTo>
                      <a:pt x="44001" y="24550"/>
                    </a:moveTo>
                    <a:cubicBezTo>
                      <a:pt x="44272" y="24550"/>
                      <a:pt x="44395" y="24870"/>
                      <a:pt x="44210" y="25067"/>
                    </a:cubicBezTo>
                    <a:cubicBezTo>
                      <a:pt x="44149" y="25128"/>
                      <a:pt x="44074" y="25155"/>
                      <a:pt x="44001" y="25155"/>
                    </a:cubicBezTo>
                    <a:cubicBezTo>
                      <a:pt x="43850" y="25155"/>
                      <a:pt x="43705" y="25040"/>
                      <a:pt x="43705" y="24858"/>
                    </a:cubicBezTo>
                    <a:cubicBezTo>
                      <a:pt x="43693" y="24698"/>
                      <a:pt x="43828" y="24550"/>
                      <a:pt x="44001" y="24550"/>
                    </a:cubicBezTo>
                    <a:close/>
                    <a:moveTo>
                      <a:pt x="8491" y="24965"/>
                    </a:moveTo>
                    <a:cubicBezTo>
                      <a:pt x="8526" y="24965"/>
                      <a:pt x="8561" y="24978"/>
                      <a:pt x="8589" y="25006"/>
                    </a:cubicBezTo>
                    <a:cubicBezTo>
                      <a:pt x="8675" y="25092"/>
                      <a:pt x="8614" y="25252"/>
                      <a:pt x="8490" y="25252"/>
                    </a:cubicBezTo>
                    <a:cubicBezTo>
                      <a:pt x="8404" y="25252"/>
                      <a:pt x="8343" y="25190"/>
                      <a:pt x="8343" y="25104"/>
                    </a:cubicBezTo>
                    <a:cubicBezTo>
                      <a:pt x="8343" y="25021"/>
                      <a:pt x="8416" y="24965"/>
                      <a:pt x="8491" y="24965"/>
                    </a:cubicBezTo>
                    <a:close/>
                    <a:moveTo>
                      <a:pt x="11201" y="24858"/>
                    </a:moveTo>
                    <a:cubicBezTo>
                      <a:pt x="11472" y="24858"/>
                      <a:pt x="11595" y="25190"/>
                      <a:pt x="11398" y="25388"/>
                    </a:cubicBezTo>
                    <a:cubicBezTo>
                      <a:pt x="11340" y="25446"/>
                      <a:pt x="11266" y="25473"/>
                      <a:pt x="11193" y="25473"/>
                    </a:cubicBezTo>
                    <a:cubicBezTo>
                      <a:pt x="11036" y="25473"/>
                      <a:pt x="10881" y="25351"/>
                      <a:pt x="10881" y="25166"/>
                    </a:cubicBezTo>
                    <a:cubicBezTo>
                      <a:pt x="10881" y="24993"/>
                      <a:pt x="11029" y="24858"/>
                      <a:pt x="11201" y="24858"/>
                    </a:cubicBezTo>
                    <a:close/>
                    <a:moveTo>
                      <a:pt x="9427" y="24242"/>
                    </a:moveTo>
                    <a:lnTo>
                      <a:pt x="10733" y="24932"/>
                    </a:lnTo>
                    <a:cubicBezTo>
                      <a:pt x="10671" y="25067"/>
                      <a:pt x="10659" y="25215"/>
                      <a:pt x="10708" y="25351"/>
                    </a:cubicBezTo>
                    <a:lnTo>
                      <a:pt x="9895" y="25745"/>
                    </a:lnTo>
                    <a:cubicBezTo>
                      <a:pt x="9796" y="25585"/>
                      <a:pt x="9624" y="25498"/>
                      <a:pt x="9427" y="25498"/>
                    </a:cubicBezTo>
                    <a:cubicBezTo>
                      <a:pt x="9291" y="25498"/>
                      <a:pt x="9168" y="25548"/>
                      <a:pt x="9070" y="25634"/>
                    </a:cubicBezTo>
                    <a:lnTo>
                      <a:pt x="8749" y="25338"/>
                    </a:lnTo>
                    <a:cubicBezTo>
                      <a:pt x="8872" y="25203"/>
                      <a:pt x="8872" y="25006"/>
                      <a:pt x="8749" y="24870"/>
                    </a:cubicBezTo>
                    <a:lnTo>
                      <a:pt x="9427" y="24242"/>
                    </a:lnTo>
                    <a:close/>
                    <a:moveTo>
                      <a:pt x="45812" y="25597"/>
                    </a:moveTo>
                    <a:cubicBezTo>
                      <a:pt x="45861" y="25597"/>
                      <a:pt x="45898" y="25634"/>
                      <a:pt x="45898" y="25683"/>
                    </a:cubicBezTo>
                    <a:cubicBezTo>
                      <a:pt x="45898" y="25739"/>
                      <a:pt x="45855" y="25766"/>
                      <a:pt x="45812" y="25766"/>
                    </a:cubicBezTo>
                    <a:cubicBezTo>
                      <a:pt x="45769" y="25766"/>
                      <a:pt x="45726" y="25739"/>
                      <a:pt x="45726" y="25683"/>
                    </a:cubicBezTo>
                    <a:cubicBezTo>
                      <a:pt x="45726" y="25634"/>
                      <a:pt x="45763" y="25597"/>
                      <a:pt x="45812" y="25597"/>
                    </a:cubicBezTo>
                    <a:close/>
                    <a:moveTo>
                      <a:pt x="13308" y="25166"/>
                    </a:moveTo>
                    <a:cubicBezTo>
                      <a:pt x="13320" y="25190"/>
                      <a:pt x="13333" y="25227"/>
                      <a:pt x="13345" y="25252"/>
                    </a:cubicBezTo>
                    <a:lnTo>
                      <a:pt x="12532" y="26078"/>
                    </a:lnTo>
                    <a:lnTo>
                      <a:pt x="11657" y="25412"/>
                    </a:lnTo>
                    <a:cubicBezTo>
                      <a:pt x="11694" y="25351"/>
                      <a:pt x="11706" y="25277"/>
                      <a:pt x="11719" y="25203"/>
                    </a:cubicBezTo>
                    <a:lnTo>
                      <a:pt x="13308" y="25166"/>
                    </a:lnTo>
                    <a:close/>
                    <a:moveTo>
                      <a:pt x="15548" y="26286"/>
                    </a:moveTo>
                    <a:cubicBezTo>
                      <a:pt x="15588" y="26286"/>
                      <a:pt x="15534" y="26348"/>
                      <a:pt x="15505" y="26348"/>
                    </a:cubicBezTo>
                    <a:cubicBezTo>
                      <a:pt x="15496" y="26348"/>
                      <a:pt x="15489" y="26341"/>
                      <a:pt x="15489" y="26324"/>
                    </a:cubicBezTo>
                    <a:cubicBezTo>
                      <a:pt x="15489" y="26299"/>
                      <a:pt x="15514" y="26287"/>
                      <a:pt x="15538" y="26287"/>
                    </a:cubicBezTo>
                    <a:cubicBezTo>
                      <a:pt x="15542" y="26286"/>
                      <a:pt x="15545" y="26286"/>
                      <a:pt x="15548" y="26286"/>
                    </a:cubicBezTo>
                    <a:close/>
                    <a:moveTo>
                      <a:pt x="9427" y="25696"/>
                    </a:moveTo>
                    <a:cubicBezTo>
                      <a:pt x="9612" y="25696"/>
                      <a:pt x="9772" y="25856"/>
                      <a:pt x="9772" y="26041"/>
                    </a:cubicBezTo>
                    <a:cubicBezTo>
                      <a:pt x="9772" y="26249"/>
                      <a:pt x="9602" y="26390"/>
                      <a:pt x="9423" y="26390"/>
                    </a:cubicBezTo>
                    <a:cubicBezTo>
                      <a:pt x="9339" y="26390"/>
                      <a:pt x="9252" y="26358"/>
                      <a:pt x="9180" y="26287"/>
                    </a:cubicBezTo>
                    <a:cubicBezTo>
                      <a:pt x="8971" y="26065"/>
                      <a:pt x="9119" y="25696"/>
                      <a:pt x="9427" y="25696"/>
                    </a:cubicBezTo>
                    <a:close/>
                    <a:moveTo>
                      <a:pt x="13419" y="25314"/>
                    </a:moveTo>
                    <a:cubicBezTo>
                      <a:pt x="13456" y="25338"/>
                      <a:pt x="13505" y="25351"/>
                      <a:pt x="13542" y="25363"/>
                    </a:cubicBezTo>
                    <a:lnTo>
                      <a:pt x="13764" y="26669"/>
                    </a:lnTo>
                    <a:cubicBezTo>
                      <a:pt x="13665" y="26694"/>
                      <a:pt x="13579" y="26743"/>
                      <a:pt x="13518" y="26817"/>
                    </a:cubicBezTo>
                    <a:lnTo>
                      <a:pt x="12618" y="26139"/>
                    </a:lnTo>
                    <a:lnTo>
                      <a:pt x="13419" y="25314"/>
                    </a:lnTo>
                    <a:close/>
                    <a:moveTo>
                      <a:pt x="10758" y="25449"/>
                    </a:moveTo>
                    <a:cubicBezTo>
                      <a:pt x="10857" y="25608"/>
                      <a:pt x="11027" y="25692"/>
                      <a:pt x="11198" y="25692"/>
                    </a:cubicBezTo>
                    <a:cubicBezTo>
                      <a:pt x="11345" y="25692"/>
                      <a:pt x="11493" y="25630"/>
                      <a:pt x="11595" y="25498"/>
                    </a:cubicBezTo>
                    <a:lnTo>
                      <a:pt x="12458" y="26151"/>
                    </a:lnTo>
                    <a:lnTo>
                      <a:pt x="11411" y="27223"/>
                    </a:lnTo>
                    <a:cubicBezTo>
                      <a:pt x="11312" y="27137"/>
                      <a:pt x="11189" y="27100"/>
                      <a:pt x="11066" y="27100"/>
                    </a:cubicBezTo>
                    <a:cubicBezTo>
                      <a:pt x="10930" y="27100"/>
                      <a:pt x="10807" y="27137"/>
                      <a:pt x="10708" y="27223"/>
                    </a:cubicBezTo>
                    <a:lnTo>
                      <a:pt x="9846" y="26386"/>
                    </a:lnTo>
                    <a:cubicBezTo>
                      <a:pt x="9981" y="26238"/>
                      <a:pt x="10006" y="26028"/>
                      <a:pt x="9932" y="25856"/>
                    </a:cubicBezTo>
                    <a:lnTo>
                      <a:pt x="10758" y="25449"/>
                    </a:lnTo>
                    <a:close/>
                    <a:moveTo>
                      <a:pt x="8281" y="27384"/>
                    </a:moveTo>
                    <a:cubicBezTo>
                      <a:pt x="8293" y="27384"/>
                      <a:pt x="8306" y="27396"/>
                      <a:pt x="8306" y="27408"/>
                    </a:cubicBezTo>
                    <a:cubicBezTo>
                      <a:pt x="8306" y="27421"/>
                      <a:pt x="8293" y="27433"/>
                      <a:pt x="8281" y="27433"/>
                    </a:cubicBezTo>
                    <a:cubicBezTo>
                      <a:pt x="8256" y="27433"/>
                      <a:pt x="8244" y="27421"/>
                      <a:pt x="8244" y="27408"/>
                    </a:cubicBezTo>
                    <a:cubicBezTo>
                      <a:pt x="8244" y="27396"/>
                      <a:pt x="8256" y="27384"/>
                      <a:pt x="8281" y="27384"/>
                    </a:cubicBezTo>
                    <a:close/>
                    <a:moveTo>
                      <a:pt x="13896" y="26859"/>
                    </a:moveTo>
                    <a:cubicBezTo>
                      <a:pt x="14051" y="26859"/>
                      <a:pt x="14195" y="26980"/>
                      <a:pt x="14195" y="27162"/>
                    </a:cubicBezTo>
                    <a:cubicBezTo>
                      <a:pt x="14183" y="27320"/>
                      <a:pt x="14063" y="27454"/>
                      <a:pt x="13893" y="27457"/>
                    </a:cubicBezTo>
                    <a:lnTo>
                      <a:pt x="13893" y="27457"/>
                    </a:lnTo>
                    <a:cubicBezTo>
                      <a:pt x="13626" y="27453"/>
                      <a:pt x="13494" y="27136"/>
                      <a:pt x="13678" y="26952"/>
                    </a:cubicBezTo>
                    <a:cubicBezTo>
                      <a:pt x="13742" y="26888"/>
                      <a:pt x="13820" y="26859"/>
                      <a:pt x="13896" y="26859"/>
                    </a:cubicBezTo>
                    <a:close/>
                    <a:moveTo>
                      <a:pt x="8675" y="25400"/>
                    </a:moveTo>
                    <a:lnTo>
                      <a:pt x="8996" y="25708"/>
                    </a:lnTo>
                    <a:cubicBezTo>
                      <a:pt x="8922" y="25806"/>
                      <a:pt x="8872" y="25917"/>
                      <a:pt x="8872" y="26041"/>
                    </a:cubicBezTo>
                    <a:cubicBezTo>
                      <a:pt x="8872" y="26238"/>
                      <a:pt x="8983" y="26423"/>
                      <a:pt x="9168" y="26521"/>
                    </a:cubicBezTo>
                    <a:lnTo>
                      <a:pt x="8601" y="27827"/>
                    </a:lnTo>
                    <a:cubicBezTo>
                      <a:pt x="8564" y="27815"/>
                      <a:pt x="8527" y="27803"/>
                      <a:pt x="8490" y="27803"/>
                    </a:cubicBezTo>
                    <a:cubicBezTo>
                      <a:pt x="8466" y="27803"/>
                      <a:pt x="8429" y="27815"/>
                      <a:pt x="8392" y="27815"/>
                    </a:cubicBezTo>
                    <a:lnTo>
                      <a:pt x="8355" y="27618"/>
                    </a:lnTo>
                    <a:cubicBezTo>
                      <a:pt x="8453" y="27581"/>
                      <a:pt x="8503" y="27495"/>
                      <a:pt x="8503" y="27408"/>
                    </a:cubicBezTo>
                    <a:cubicBezTo>
                      <a:pt x="8503" y="27297"/>
                      <a:pt x="8441" y="27211"/>
                      <a:pt x="8343" y="27186"/>
                    </a:cubicBezTo>
                    <a:lnTo>
                      <a:pt x="8453" y="25449"/>
                    </a:lnTo>
                    <a:lnTo>
                      <a:pt x="8490" y="25449"/>
                    </a:lnTo>
                    <a:cubicBezTo>
                      <a:pt x="8552" y="25449"/>
                      <a:pt x="8614" y="25437"/>
                      <a:pt x="8675" y="25400"/>
                    </a:cubicBezTo>
                    <a:close/>
                    <a:moveTo>
                      <a:pt x="13739" y="25277"/>
                    </a:moveTo>
                    <a:lnTo>
                      <a:pt x="15304" y="26238"/>
                    </a:lnTo>
                    <a:cubicBezTo>
                      <a:pt x="15292" y="26275"/>
                      <a:pt x="15292" y="26299"/>
                      <a:pt x="15292" y="26324"/>
                    </a:cubicBezTo>
                    <a:cubicBezTo>
                      <a:pt x="15292" y="26447"/>
                      <a:pt x="15366" y="26546"/>
                      <a:pt x="15477" y="26570"/>
                    </a:cubicBezTo>
                    <a:lnTo>
                      <a:pt x="15415" y="27864"/>
                    </a:lnTo>
                    <a:cubicBezTo>
                      <a:pt x="15366" y="27876"/>
                      <a:pt x="15316" y="27901"/>
                      <a:pt x="15267" y="27938"/>
                    </a:cubicBezTo>
                    <a:lnTo>
                      <a:pt x="14343" y="27371"/>
                    </a:lnTo>
                    <a:cubicBezTo>
                      <a:pt x="14380" y="27310"/>
                      <a:pt x="14392" y="27236"/>
                      <a:pt x="14392" y="27162"/>
                    </a:cubicBezTo>
                    <a:cubicBezTo>
                      <a:pt x="14392" y="26878"/>
                      <a:pt x="14171" y="26657"/>
                      <a:pt x="13887" y="26657"/>
                    </a:cubicBezTo>
                    <a:lnTo>
                      <a:pt x="13863" y="26657"/>
                    </a:lnTo>
                    <a:lnTo>
                      <a:pt x="13653" y="25338"/>
                    </a:lnTo>
                    <a:cubicBezTo>
                      <a:pt x="13678" y="25326"/>
                      <a:pt x="13715" y="25301"/>
                      <a:pt x="13739" y="25277"/>
                    </a:cubicBezTo>
                    <a:close/>
                    <a:moveTo>
                      <a:pt x="11069" y="27293"/>
                    </a:moveTo>
                    <a:cubicBezTo>
                      <a:pt x="11154" y="27293"/>
                      <a:pt x="11241" y="27324"/>
                      <a:pt x="11312" y="27396"/>
                    </a:cubicBezTo>
                    <a:cubicBezTo>
                      <a:pt x="11521" y="27618"/>
                      <a:pt x="11374" y="27987"/>
                      <a:pt x="11066" y="27987"/>
                    </a:cubicBezTo>
                    <a:cubicBezTo>
                      <a:pt x="10868" y="27987"/>
                      <a:pt x="10721" y="27827"/>
                      <a:pt x="10721" y="27642"/>
                    </a:cubicBezTo>
                    <a:cubicBezTo>
                      <a:pt x="10721" y="27434"/>
                      <a:pt x="10890" y="27293"/>
                      <a:pt x="11069" y="27293"/>
                    </a:cubicBezTo>
                    <a:close/>
                    <a:moveTo>
                      <a:pt x="15452" y="28061"/>
                    </a:moveTo>
                    <a:cubicBezTo>
                      <a:pt x="15486" y="28061"/>
                      <a:pt x="15499" y="28083"/>
                      <a:pt x="15501" y="28115"/>
                    </a:cubicBezTo>
                    <a:lnTo>
                      <a:pt x="15501" y="28115"/>
                    </a:lnTo>
                    <a:cubicBezTo>
                      <a:pt x="15500" y="28129"/>
                      <a:pt x="15494" y="28134"/>
                      <a:pt x="15486" y="28134"/>
                    </a:cubicBezTo>
                    <a:cubicBezTo>
                      <a:pt x="15455" y="28134"/>
                      <a:pt x="15395" y="28061"/>
                      <a:pt x="15452" y="28061"/>
                    </a:cubicBezTo>
                    <a:close/>
                    <a:moveTo>
                      <a:pt x="9784" y="26460"/>
                    </a:moveTo>
                    <a:lnTo>
                      <a:pt x="10634" y="27297"/>
                    </a:lnTo>
                    <a:cubicBezTo>
                      <a:pt x="10560" y="27396"/>
                      <a:pt x="10511" y="27519"/>
                      <a:pt x="10511" y="27642"/>
                    </a:cubicBezTo>
                    <a:cubicBezTo>
                      <a:pt x="10511" y="27679"/>
                      <a:pt x="10511" y="27704"/>
                      <a:pt x="10523" y="27741"/>
                    </a:cubicBezTo>
                    <a:lnTo>
                      <a:pt x="8971" y="28160"/>
                    </a:lnTo>
                    <a:cubicBezTo>
                      <a:pt x="8922" y="28024"/>
                      <a:pt x="8835" y="27913"/>
                      <a:pt x="8700" y="27864"/>
                    </a:cubicBezTo>
                    <a:lnTo>
                      <a:pt x="9254" y="26570"/>
                    </a:lnTo>
                    <a:cubicBezTo>
                      <a:pt x="9308" y="26588"/>
                      <a:pt x="9363" y="26597"/>
                      <a:pt x="9418" y="26597"/>
                    </a:cubicBezTo>
                    <a:cubicBezTo>
                      <a:pt x="9550" y="26597"/>
                      <a:pt x="9679" y="26547"/>
                      <a:pt x="9784" y="26460"/>
                    </a:cubicBezTo>
                    <a:close/>
                    <a:moveTo>
                      <a:pt x="8496" y="28013"/>
                    </a:moveTo>
                    <a:cubicBezTo>
                      <a:pt x="8649" y="28013"/>
                      <a:pt x="8798" y="28135"/>
                      <a:pt x="8798" y="28320"/>
                    </a:cubicBezTo>
                    <a:cubicBezTo>
                      <a:pt x="8798" y="28480"/>
                      <a:pt x="8663" y="28616"/>
                      <a:pt x="8490" y="28616"/>
                    </a:cubicBezTo>
                    <a:cubicBezTo>
                      <a:pt x="8232" y="28616"/>
                      <a:pt x="8096" y="28283"/>
                      <a:pt x="8293" y="28098"/>
                    </a:cubicBezTo>
                    <a:cubicBezTo>
                      <a:pt x="8352" y="28040"/>
                      <a:pt x="8424" y="28013"/>
                      <a:pt x="8496" y="28013"/>
                    </a:cubicBezTo>
                    <a:close/>
                    <a:moveTo>
                      <a:pt x="12544" y="26213"/>
                    </a:moveTo>
                    <a:lnTo>
                      <a:pt x="13468" y="26903"/>
                    </a:lnTo>
                    <a:cubicBezTo>
                      <a:pt x="13419" y="26977"/>
                      <a:pt x="13394" y="27063"/>
                      <a:pt x="13394" y="27162"/>
                    </a:cubicBezTo>
                    <a:cubicBezTo>
                      <a:pt x="13394" y="27371"/>
                      <a:pt x="13518" y="27544"/>
                      <a:pt x="13715" y="27618"/>
                    </a:cubicBezTo>
                    <a:lnTo>
                      <a:pt x="13357" y="28911"/>
                    </a:lnTo>
                    <a:cubicBezTo>
                      <a:pt x="13283" y="28875"/>
                      <a:pt x="13210" y="28862"/>
                      <a:pt x="13136" y="28862"/>
                    </a:cubicBezTo>
                    <a:cubicBezTo>
                      <a:pt x="13012" y="28862"/>
                      <a:pt x="12889" y="28911"/>
                      <a:pt x="12791" y="28998"/>
                    </a:cubicBezTo>
                    <a:lnTo>
                      <a:pt x="11521" y="27950"/>
                    </a:lnTo>
                    <a:cubicBezTo>
                      <a:pt x="11657" y="27741"/>
                      <a:pt x="11645" y="27482"/>
                      <a:pt x="11485" y="27285"/>
                    </a:cubicBezTo>
                    <a:lnTo>
                      <a:pt x="12544" y="26213"/>
                    </a:lnTo>
                    <a:close/>
                    <a:moveTo>
                      <a:pt x="10560" y="27840"/>
                    </a:moveTo>
                    <a:cubicBezTo>
                      <a:pt x="10610" y="27987"/>
                      <a:pt x="10745" y="28111"/>
                      <a:pt x="10905" y="28160"/>
                    </a:cubicBezTo>
                    <a:lnTo>
                      <a:pt x="10696" y="29195"/>
                    </a:lnTo>
                    <a:lnTo>
                      <a:pt x="10671" y="29195"/>
                    </a:lnTo>
                    <a:cubicBezTo>
                      <a:pt x="10610" y="29195"/>
                      <a:pt x="10560" y="29220"/>
                      <a:pt x="10511" y="29256"/>
                    </a:cubicBezTo>
                    <a:lnTo>
                      <a:pt x="8946" y="28542"/>
                    </a:lnTo>
                    <a:cubicBezTo>
                      <a:pt x="8983" y="28468"/>
                      <a:pt x="8996" y="28394"/>
                      <a:pt x="8996" y="28320"/>
                    </a:cubicBezTo>
                    <a:lnTo>
                      <a:pt x="8996" y="28258"/>
                    </a:lnTo>
                    <a:lnTo>
                      <a:pt x="10560" y="27840"/>
                    </a:lnTo>
                    <a:close/>
                    <a:moveTo>
                      <a:pt x="11448" y="28024"/>
                    </a:moveTo>
                    <a:lnTo>
                      <a:pt x="12717" y="29059"/>
                    </a:lnTo>
                    <a:cubicBezTo>
                      <a:pt x="12655" y="29146"/>
                      <a:pt x="12618" y="29256"/>
                      <a:pt x="12618" y="29355"/>
                    </a:cubicBezTo>
                    <a:cubicBezTo>
                      <a:pt x="12618" y="29355"/>
                      <a:pt x="12630" y="29380"/>
                      <a:pt x="12630" y="29380"/>
                    </a:cubicBezTo>
                    <a:lnTo>
                      <a:pt x="10893" y="29343"/>
                    </a:lnTo>
                    <a:cubicBezTo>
                      <a:pt x="10881" y="29293"/>
                      <a:pt x="10831" y="29244"/>
                      <a:pt x="10782" y="29220"/>
                    </a:cubicBezTo>
                    <a:lnTo>
                      <a:pt x="11004" y="28185"/>
                    </a:lnTo>
                    <a:lnTo>
                      <a:pt x="11066" y="28185"/>
                    </a:lnTo>
                    <a:cubicBezTo>
                      <a:pt x="11213" y="28185"/>
                      <a:pt x="11349" y="28123"/>
                      <a:pt x="11448" y="28024"/>
                    </a:cubicBezTo>
                    <a:close/>
                    <a:moveTo>
                      <a:pt x="10659" y="29392"/>
                    </a:moveTo>
                    <a:cubicBezTo>
                      <a:pt x="10696" y="29392"/>
                      <a:pt x="10708" y="29417"/>
                      <a:pt x="10708" y="29441"/>
                    </a:cubicBezTo>
                    <a:cubicBezTo>
                      <a:pt x="10708" y="29458"/>
                      <a:pt x="10702" y="29465"/>
                      <a:pt x="10693" y="29465"/>
                    </a:cubicBezTo>
                    <a:cubicBezTo>
                      <a:pt x="10662" y="29465"/>
                      <a:pt x="10602" y="29392"/>
                      <a:pt x="10659" y="29392"/>
                    </a:cubicBezTo>
                    <a:close/>
                    <a:moveTo>
                      <a:pt x="13129" y="29060"/>
                    </a:moveTo>
                    <a:cubicBezTo>
                      <a:pt x="13282" y="29060"/>
                      <a:pt x="13431" y="29182"/>
                      <a:pt x="13431" y="29367"/>
                    </a:cubicBezTo>
                    <a:cubicBezTo>
                      <a:pt x="13431" y="29528"/>
                      <a:pt x="13296" y="29663"/>
                      <a:pt x="13123" y="29675"/>
                    </a:cubicBezTo>
                    <a:lnTo>
                      <a:pt x="13136" y="29663"/>
                    </a:lnTo>
                    <a:cubicBezTo>
                      <a:pt x="12865" y="29663"/>
                      <a:pt x="12729" y="29343"/>
                      <a:pt x="12926" y="29146"/>
                    </a:cubicBezTo>
                    <a:cubicBezTo>
                      <a:pt x="12985" y="29087"/>
                      <a:pt x="13057" y="29060"/>
                      <a:pt x="13129" y="29060"/>
                    </a:cubicBezTo>
                    <a:close/>
                    <a:moveTo>
                      <a:pt x="9338" y="29902"/>
                    </a:moveTo>
                    <a:cubicBezTo>
                      <a:pt x="9413" y="29902"/>
                      <a:pt x="9489" y="29931"/>
                      <a:pt x="9550" y="29996"/>
                    </a:cubicBezTo>
                    <a:cubicBezTo>
                      <a:pt x="9735" y="30181"/>
                      <a:pt x="9599" y="30501"/>
                      <a:pt x="9328" y="30501"/>
                    </a:cubicBezTo>
                    <a:cubicBezTo>
                      <a:pt x="9168" y="30501"/>
                      <a:pt x="9033" y="30365"/>
                      <a:pt x="9033" y="30193"/>
                    </a:cubicBezTo>
                    <a:cubicBezTo>
                      <a:pt x="9041" y="30020"/>
                      <a:pt x="9187" y="29902"/>
                      <a:pt x="9338" y="29902"/>
                    </a:cubicBezTo>
                    <a:close/>
                    <a:moveTo>
                      <a:pt x="12680" y="31314"/>
                    </a:moveTo>
                    <a:cubicBezTo>
                      <a:pt x="12840" y="31314"/>
                      <a:pt x="12975" y="31450"/>
                      <a:pt x="12988" y="31622"/>
                    </a:cubicBezTo>
                    <a:cubicBezTo>
                      <a:pt x="12988" y="31798"/>
                      <a:pt x="12840" y="31917"/>
                      <a:pt x="12683" y="31917"/>
                    </a:cubicBezTo>
                    <a:cubicBezTo>
                      <a:pt x="12609" y="31917"/>
                      <a:pt x="12533" y="31891"/>
                      <a:pt x="12470" y="31832"/>
                    </a:cubicBezTo>
                    <a:cubicBezTo>
                      <a:pt x="12285" y="31647"/>
                      <a:pt x="12409" y="31326"/>
                      <a:pt x="12680" y="31314"/>
                    </a:cubicBezTo>
                    <a:close/>
                    <a:moveTo>
                      <a:pt x="10681" y="31837"/>
                    </a:moveTo>
                    <a:cubicBezTo>
                      <a:pt x="10840" y="31837"/>
                      <a:pt x="10992" y="31961"/>
                      <a:pt x="10992" y="32152"/>
                    </a:cubicBezTo>
                    <a:cubicBezTo>
                      <a:pt x="10992" y="32312"/>
                      <a:pt x="10857" y="32447"/>
                      <a:pt x="10686" y="32460"/>
                    </a:cubicBezTo>
                    <a:lnTo>
                      <a:pt x="10686" y="32460"/>
                    </a:lnTo>
                    <a:cubicBezTo>
                      <a:pt x="10409" y="32452"/>
                      <a:pt x="10267" y="32125"/>
                      <a:pt x="10462" y="31930"/>
                    </a:cubicBezTo>
                    <a:cubicBezTo>
                      <a:pt x="10526" y="31866"/>
                      <a:pt x="10605" y="31837"/>
                      <a:pt x="10681" y="31837"/>
                    </a:cubicBezTo>
                    <a:close/>
                    <a:moveTo>
                      <a:pt x="10918" y="29441"/>
                    </a:moveTo>
                    <a:lnTo>
                      <a:pt x="12630" y="29478"/>
                    </a:lnTo>
                    <a:cubicBezTo>
                      <a:pt x="12692" y="29700"/>
                      <a:pt x="12877" y="29848"/>
                      <a:pt x="13099" y="29860"/>
                    </a:cubicBezTo>
                    <a:lnTo>
                      <a:pt x="12766" y="31117"/>
                    </a:lnTo>
                    <a:lnTo>
                      <a:pt x="12692" y="31117"/>
                    </a:lnTo>
                    <a:cubicBezTo>
                      <a:pt x="12409" y="31117"/>
                      <a:pt x="12187" y="31351"/>
                      <a:pt x="12187" y="31622"/>
                    </a:cubicBezTo>
                    <a:cubicBezTo>
                      <a:pt x="12187" y="31647"/>
                      <a:pt x="12187" y="31684"/>
                      <a:pt x="12187" y="31708"/>
                    </a:cubicBezTo>
                    <a:lnTo>
                      <a:pt x="11152" y="31979"/>
                    </a:lnTo>
                    <a:cubicBezTo>
                      <a:pt x="11076" y="31776"/>
                      <a:pt x="10883" y="31654"/>
                      <a:pt x="10681" y="31654"/>
                    </a:cubicBezTo>
                    <a:cubicBezTo>
                      <a:pt x="10590" y="31654"/>
                      <a:pt x="10497" y="31679"/>
                      <a:pt x="10413" y="31733"/>
                    </a:cubicBezTo>
                    <a:cubicBezTo>
                      <a:pt x="10141" y="31906"/>
                      <a:pt x="10105" y="32288"/>
                      <a:pt x="10326" y="32509"/>
                    </a:cubicBezTo>
                    <a:lnTo>
                      <a:pt x="9649" y="33310"/>
                    </a:lnTo>
                    <a:cubicBezTo>
                      <a:pt x="9612" y="33286"/>
                      <a:pt x="9575" y="33273"/>
                      <a:pt x="9538" y="33261"/>
                    </a:cubicBezTo>
                    <a:lnTo>
                      <a:pt x="9415" y="30686"/>
                    </a:lnTo>
                    <a:cubicBezTo>
                      <a:pt x="9661" y="30649"/>
                      <a:pt x="9833" y="30439"/>
                      <a:pt x="9833" y="30193"/>
                    </a:cubicBezTo>
                    <a:cubicBezTo>
                      <a:pt x="9833" y="30107"/>
                      <a:pt x="9809" y="30020"/>
                      <a:pt x="9772" y="29946"/>
                    </a:cubicBezTo>
                    <a:lnTo>
                      <a:pt x="10450" y="29577"/>
                    </a:lnTo>
                    <a:cubicBezTo>
                      <a:pt x="10502" y="29657"/>
                      <a:pt x="10581" y="29694"/>
                      <a:pt x="10660" y="29694"/>
                    </a:cubicBezTo>
                    <a:cubicBezTo>
                      <a:pt x="10786" y="29694"/>
                      <a:pt x="10910" y="29600"/>
                      <a:pt x="10918" y="29441"/>
                    </a:cubicBezTo>
                    <a:close/>
                    <a:moveTo>
                      <a:pt x="9495" y="33461"/>
                    </a:moveTo>
                    <a:cubicBezTo>
                      <a:pt x="9535" y="33461"/>
                      <a:pt x="9575" y="33489"/>
                      <a:pt x="9575" y="33544"/>
                    </a:cubicBezTo>
                    <a:cubicBezTo>
                      <a:pt x="9575" y="33592"/>
                      <a:pt x="9541" y="33627"/>
                      <a:pt x="9495" y="33630"/>
                    </a:cubicBezTo>
                    <a:lnTo>
                      <a:pt x="9495" y="33630"/>
                    </a:lnTo>
                    <a:cubicBezTo>
                      <a:pt x="9448" y="33627"/>
                      <a:pt x="9415" y="33592"/>
                      <a:pt x="9415" y="33544"/>
                    </a:cubicBezTo>
                    <a:cubicBezTo>
                      <a:pt x="9415" y="33489"/>
                      <a:pt x="9455" y="33461"/>
                      <a:pt x="9495" y="33461"/>
                    </a:cubicBezTo>
                    <a:close/>
                    <a:moveTo>
                      <a:pt x="10091" y="0"/>
                    </a:moveTo>
                    <a:cubicBezTo>
                      <a:pt x="9888" y="0"/>
                      <a:pt x="9686" y="144"/>
                      <a:pt x="9686" y="400"/>
                    </a:cubicBezTo>
                    <a:cubicBezTo>
                      <a:pt x="9686" y="461"/>
                      <a:pt x="9698" y="511"/>
                      <a:pt x="9723" y="560"/>
                    </a:cubicBezTo>
                    <a:lnTo>
                      <a:pt x="9624" y="609"/>
                    </a:lnTo>
                    <a:cubicBezTo>
                      <a:pt x="9567" y="541"/>
                      <a:pt x="9484" y="507"/>
                      <a:pt x="9401" y="507"/>
                    </a:cubicBezTo>
                    <a:cubicBezTo>
                      <a:pt x="9305" y="507"/>
                      <a:pt x="9209" y="553"/>
                      <a:pt x="9156" y="646"/>
                    </a:cubicBezTo>
                    <a:cubicBezTo>
                      <a:pt x="9045" y="819"/>
                      <a:pt x="9156" y="1040"/>
                      <a:pt x="9353" y="1077"/>
                    </a:cubicBezTo>
                    <a:lnTo>
                      <a:pt x="9316" y="2630"/>
                    </a:lnTo>
                    <a:cubicBezTo>
                      <a:pt x="8872" y="2655"/>
                      <a:pt x="8675" y="3197"/>
                      <a:pt x="9008" y="3505"/>
                    </a:cubicBezTo>
                    <a:lnTo>
                      <a:pt x="8515" y="4059"/>
                    </a:lnTo>
                    <a:cubicBezTo>
                      <a:pt x="8424" y="3995"/>
                      <a:pt x="8323" y="3966"/>
                      <a:pt x="8225" y="3966"/>
                    </a:cubicBezTo>
                    <a:cubicBezTo>
                      <a:pt x="7966" y="3966"/>
                      <a:pt x="7726" y="4168"/>
                      <a:pt x="7726" y="4453"/>
                    </a:cubicBezTo>
                    <a:lnTo>
                      <a:pt x="7726" y="4490"/>
                    </a:lnTo>
                    <a:lnTo>
                      <a:pt x="7258" y="4564"/>
                    </a:lnTo>
                    <a:cubicBezTo>
                      <a:pt x="7194" y="4339"/>
                      <a:pt x="7002" y="4225"/>
                      <a:pt x="6810" y="4225"/>
                    </a:cubicBezTo>
                    <a:cubicBezTo>
                      <a:pt x="6635" y="4225"/>
                      <a:pt x="6460" y="4321"/>
                      <a:pt x="6383" y="4515"/>
                    </a:cubicBezTo>
                    <a:cubicBezTo>
                      <a:pt x="6257" y="4846"/>
                      <a:pt x="6514" y="5153"/>
                      <a:pt x="6810" y="5153"/>
                    </a:cubicBezTo>
                    <a:cubicBezTo>
                      <a:pt x="6889" y="5153"/>
                      <a:pt x="6971" y="5131"/>
                      <a:pt x="7049" y="5082"/>
                    </a:cubicBezTo>
                    <a:lnTo>
                      <a:pt x="7850" y="6105"/>
                    </a:lnTo>
                    <a:cubicBezTo>
                      <a:pt x="7480" y="6314"/>
                      <a:pt x="7529" y="6856"/>
                      <a:pt x="7924" y="7004"/>
                    </a:cubicBezTo>
                    <a:lnTo>
                      <a:pt x="7197" y="8778"/>
                    </a:lnTo>
                    <a:cubicBezTo>
                      <a:pt x="7160" y="8754"/>
                      <a:pt x="7110" y="8754"/>
                      <a:pt x="7061" y="8754"/>
                    </a:cubicBezTo>
                    <a:cubicBezTo>
                      <a:pt x="7024" y="8754"/>
                      <a:pt x="6987" y="8754"/>
                      <a:pt x="6950" y="8766"/>
                    </a:cubicBezTo>
                    <a:lnTo>
                      <a:pt x="6728" y="8088"/>
                    </a:lnTo>
                    <a:cubicBezTo>
                      <a:pt x="7049" y="7928"/>
                      <a:pt x="7024" y="7460"/>
                      <a:pt x="6692" y="7349"/>
                    </a:cubicBezTo>
                    <a:cubicBezTo>
                      <a:pt x="6642" y="7331"/>
                      <a:pt x="6594" y="7323"/>
                      <a:pt x="6548" y="7323"/>
                    </a:cubicBezTo>
                    <a:cubicBezTo>
                      <a:pt x="6268" y="7323"/>
                      <a:pt x="6059" y="7616"/>
                      <a:pt x="6186" y="7891"/>
                    </a:cubicBezTo>
                    <a:lnTo>
                      <a:pt x="4954" y="8704"/>
                    </a:lnTo>
                    <a:cubicBezTo>
                      <a:pt x="4870" y="8593"/>
                      <a:pt x="4749" y="8543"/>
                      <a:pt x="4631" y="8543"/>
                    </a:cubicBezTo>
                    <a:cubicBezTo>
                      <a:pt x="4421" y="8543"/>
                      <a:pt x="4215" y="8699"/>
                      <a:pt x="4215" y="8951"/>
                    </a:cubicBezTo>
                    <a:cubicBezTo>
                      <a:pt x="4215" y="9062"/>
                      <a:pt x="4264" y="9160"/>
                      <a:pt x="4338" y="9234"/>
                    </a:cubicBezTo>
                    <a:lnTo>
                      <a:pt x="3315" y="10491"/>
                    </a:lnTo>
                    <a:cubicBezTo>
                      <a:pt x="3222" y="10429"/>
                      <a:pt x="3125" y="10401"/>
                      <a:pt x="3032" y="10401"/>
                    </a:cubicBezTo>
                    <a:cubicBezTo>
                      <a:pt x="2683" y="10401"/>
                      <a:pt x="2394" y="10784"/>
                      <a:pt x="2588" y="11144"/>
                    </a:cubicBezTo>
                    <a:cubicBezTo>
                      <a:pt x="2686" y="11330"/>
                      <a:pt x="2856" y="11413"/>
                      <a:pt x="3025" y="11413"/>
                    </a:cubicBezTo>
                    <a:cubicBezTo>
                      <a:pt x="3282" y="11413"/>
                      <a:pt x="3537" y="11222"/>
                      <a:pt x="3537" y="10910"/>
                    </a:cubicBezTo>
                    <a:lnTo>
                      <a:pt x="3537" y="10885"/>
                    </a:lnTo>
                    <a:lnTo>
                      <a:pt x="3895" y="10824"/>
                    </a:lnTo>
                    <a:cubicBezTo>
                      <a:pt x="3948" y="11009"/>
                      <a:pt x="4108" y="11112"/>
                      <a:pt x="4275" y="11112"/>
                    </a:cubicBezTo>
                    <a:cubicBezTo>
                      <a:pt x="4375" y="11112"/>
                      <a:pt x="4477" y="11075"/>
                      <a:pt x="4560" y="10996"/>
                    </a:cubicBezTo>
                    <a:cubicBezTo>
                      <a:pt x="4782" y="10787"/>
                      <a:pt x="4695" y="10429"/>
                      <a:pt x="4412" y="10331"/>
                    </a:cubicBezTo>
                    <a:lnTo>
                      <a:pt x="4609" y="9357"/>
                    </a:lnTo>
                    <a:lnTo>
                      <a:pt x="4622" y="9357"/>
                    </a:lnTo>
                    <a:cubicBezTo>
                      <a:pt x="4806" y="9345"/>
                      <a:pt x="4954" y="9234"/>
                      <a:pt x="5016" y="9074"/>
                    </a:cubicBezTo>
                    <a:lnTo>
                      <a:pt x="6581" y="9259"/>
                    </a:lnTo>
                    <a:cubicBezTo>
                      <a:pt x="6581" y="9544"/>
                      <a:pt x="6816" y="9762"/>
                      <a:pt x="7085" y="9762"/>
                    </a:cubicBezTo>
                    <a:cubicBezTo>
                      <a:pt x="7118" y="9762"/>
                      <a:pt x="7151" y="9758"/>
                      <a:pt x="7184" y="9752"/>
                    </a:cubicBezTo>
                    <a:cubicBezTo>
                      <a:pt x="7505" y="9690"/>
                      <a:pt x="7677" y="9357"/>
                      <a:pt x="7554" y="9062"/>
                    </a:cubicBezTo>
                    <a:lnTo>
                      <a:pt x="8269" y="8655"/>
                    </a:lnTo>
                    <a:cubicBezTo>
                      <a:pt x="8373" y="8800"/>
                      <a:pt x="8532" y="8872"/>
                      <a:pt x="8690" y="8872"/>
                    </a:cubicBezTo>
                    <a:cubicBezTo>
                      <a:pt x="8866" y="8872"/>
                      <a:pt x="9040" y="8782"/>
                      <a:pt x="9131" y="8606"/>
                    </a:cubicBezTo>
                    <a:cubicBezTo>
                      <a:pt x="9304" y="8273"/>
                      <a:pt x="9057" y="7867"/>
                      <a:pt x="8688" y="7867"/>
                    </a:cubicBezTo>
                    <a:lnTo>
                      <a:pt x="8614" y="7867"/>
                    </a:lnTo>
                    <a:lnTo>
                      <a:pt x="8392" y="6955"/>
                    </a:lnTo>
                    <a:cubicBezTo>
                      <a:pt x="8540" y="6868"/>
                      <a:pt x="8626" y="6708"/>
                      <a:pt x="8626" y="6536"/>
                    </a:cubicBezTo>
                    <a:lnTo>
                      <a:pt x="8626" y="6499"/>
                    </a:lnTo>
                    <a:lnTo>
                      <a:pt x="10437" y="6425"/>
                    </a:lnTo>
                    <a:cubicBezTo>
                      <a:pt x="10437" y="6610"/>
                      <a:pt x="10548" y="6770"/>
                      <a:pt x="10721" y="6844"/>
                    </a:cubicBezTo>
                    <a:lnTo>
                      <a:pt x="9649" y="9641"/>
                    </a:lnTo>
                    <a:lnTo>
                      <a:pt x="9599" y="9641"/>
                    </a:lnTo>
                    <a:cubicBezTo>
                      <a:pt x="9341" y="9641"/>
                      <a:pt x="9217" y="9937"/>
                      <a:pt x="9378" y="10121"/>
                    </a:cubicBezTo>
                    <a:cubicBezTo>
                      <a:pt x="9439" y="10187"/>
                      <a:pt x="9518" y="10217"/>
                      <a:pt x="9595" y="10217"/>
                    </a:cubicBezTo>
                    <a:cubicBezTo>
                      <a:pt x="9734" y="10217"/>
                      <a:pt x="9867" y="10120"/>
                      <a:pt x="9883" y="9961"/>
                    </a:cubicBezTo>
                    <a:lnTo>
                      <a:pt x="10844" y="9887"/>
                    </a:lnTo>
                    <a:cubicBezTo>
                      <a:pt x="10900" y="10129"/>
                      <a:pt x="11115" y="10276"/>
                      <a:pt x="11336" y="10276"/>
                    </a:cubicBezTo>
                    <a:cubicBezTo>
                      <a:pt x="11453" y="10276"/>
                      <a:pt x="11571" y="10235"/>
                      <a:pt x="11669" y="10146"/>
                    </a:cubicBezTo>
                    <a:cubicBezTo>
                      <a:pt x="11953" y="9887"/>
                      <a:pt x="11854" y="9419"/>
                      <a:pt x="11497" y="9296"/>
                    </a:cubicBezTo>
                    <a:lnTo>
                      <a:pt x="11620" y="8359"/>
                    </a:lnTo>
                    <a:cubicBezTo>
                      <a:pt x="11768" y="8359"/>
                      <a:pt x="11903" y="8261"/>
                      <a:pt x="11953" y="8125"/>
                    </a:cubicBezTo>
                    <a:lnTo>
                      <a:pt x="13320" y="8680"/>
                    </a:lnTo>
                    <a:cubicBezTo>
                      <a:pt x="13320" y="8692"/>
                      <a:pt x="13320" y="8717"/>
                      <a:pt x="13320" y="8729"/>
                    </a:cubicBezTo>
                    <a:cubicBezTo>
                      <a:pt x="13327" y="8886"/>
                      <a:pt x="13452" y="8970"/>
                      <a:pt x="13576" y="8970"/>
                    </a:cubicBezTo>
                    <a:cubicBezTo>
                      <a:pt x="13687" y="8970"/>
                      <a:pt x="13797" y="8905"/>
                      <a:pt x="13826" y="8766"/>
                    </a:cubicBezTo>
                    <a:lnTo>
                      <a:pt x="16290" y="8655"/>
                    </a:lnTo>
                    <a:cubicBezTo>
                      <a:pt x="16290" y="8729"/>
                      <a:pt x="16314" y="8791"/>
                      <a:pt x="16351" y="8852"/>
                    </a:cubicBezTo>
                    <a:lnTo>
                      <a:pt x="13826" y="10787"/>
                    </a:lnTo>
                    <a:cubicBezTo>
                      <a:pt x="13725" y="10681"/>
                      <a:pt x="13592" y="10631"/>
                      <a:pt x="13460" y="10631"/>
                    </a:cubicBezTo>
                    <a:cubicBezTo>
                      <a:pt x="13269" y="10631"/>
                      <a:pt x="13080" y="10737"/>
                      <a:pt x="13000" y="10935"/>
                    </a:cubicBezTo>
                    <a:cubicBezTo>
                      <a:pt x="12852" y="11267"/>
                      <a:pt x="13099" y="11637"/>
                      <a:pt x="13456" y="11637"/>
                    </a:cubicBezTo>
                    <a:cubicBezTo>
                      <a:pt x="13518" y="11637"/>
                      <a:pt x="13579" y="11625"/>
                      <a:pt x="13641" y="11600"/>
                    </a:cubicBezTo>
                    <a:lnTo>
                      <a:pt x="15267" y="14791"/>
                    </a:lnTo>
                    <a:cubicBezTo>
                      <a:pt x="15156" y="14865"/>
                      <a:pt x="15082" y="14976"/>
                      <a:pt x="15058" y="15099"/>
                    </a:cubicBezTo>
                    <a:lnTo>
                      <a:pt x="12975" y="14828"/>
                    </a:lnTo>
                    <a:lnTo>
                      <a:pt x="12975" y="14816"/>
                    </a:lnTo>
                    <a:cubicBezTo>
                      <a:pt x="12957" y="14495"/>
                      <a:pt x="12714" y="14335"/>
                      <a:pt x="12470" y="14335"/>
                    </a:cubicBezTo>
                    <a:cubicBezTo>
                      <a:pt x="12227" y="14335"/>
                      <a:pt x="11984" y="14495"/>
                      <a:pt x="11965" y="14816"/>
                    </a:cubicBezTo>
                    <a:cubicBezTo>
                      <a:pt x="11965" y="14840"/>
                      <a:pt x="11977" y="14877"/>
                      <a:pt x="11977" y="14902"/>
                    </a:cubicBezTo>
                    <a:lnTo>
                      <a:pt x="9895" y="15506"/>
                    </a:lnTo>
                    <a:cubicBezTo>
                      <a:pt x="9813" y="15300"/>
                      <a:pt x="9620" y="15182"/>
                      <a:pt x="9420" y="15182"/>
                    </a:cubicBezTo>
                    <a:cubicBezTo>
                      <a:pt x="9321" y="15182"/>
                      <a:pt x="9221" y="15211"/>
                      <a:pt x="9131" y="15272"/>
                    </a:cubicBezTo>
                    <a:lnTo>
                      <a:pt x="8269" y="14298"/>
                    </a:lnTo>
                    <a:cubicBezTo>
                      <a:pt x="8343" y="14224"/>
                      <a:pt x="8380" y="14138"/>
                      <a:pt x="8404" y="14052"/>
                    </a:cubicBezTo>
                    <a:lnTo>
                      <a:pt x="9895" y="13929"/>
                    </a:lnTo>
                    <a:cubicBezTo>
                      <a:pt x="9925" y="14247"/>
                      <a:pt x="10163" y="14399"/>
                      <a:pt x="10404" y="14399"/>
                    </a:cubicBezTo>
                    <a:cubicBezTo>
                      <a:pt x="10666" y="14399"/>
                      <a:pt x="10930" y="14220"/>
                      <a:pt x="10930" y="13879"/>
                    </a:cubicBezTo>
                    <a:cubicBezTo>
                      <a:pt x="10930" y="13539"/>
                      <a:pt x="10666" y="13359"/>
                      <a:pt x="10404" y="13359"/>
                    </a:cubicBezTo>
                    <a:cubicBezTo>
                      <a:pt x="10163" y="13359"/>
                      <a:pt x="9925" y="13511"/>
                      <a:pt x="9895" y="13830"/>
                    </a:cubicBezTo>
                    <a:lnTo>
                      <a:pt x="8404" y="13941"/>
                    </a:lnTo>
                    <a:cubicBezTo>
                      <a:pt x="8404" y="13604"/>
                      <a:pt x="8145" y="13422"/>
                      <a:pt x="7886" y="13422"/>
                    </a:cubicBezTo>
                    <a:cubicBezTo>
                      <a:pt x="7662" y="13422"/>
                      <a:pt x="7439" y="13557"/>
                      <a:pt x="7381" y="13842"/>
                    </a:cubicBezTo>
                    <a:lnTo>
                      <a:pt x="6396" y="13732"/>
                    </a:lnTo>
                    <a:lnTo>
                      <a:pt x="6396" y="13719"/>
                    </a:lnTo>
                    <a:cubicBezTo>
                      <a:pt x="6402" y="13357"/>
                      <a:pt x="6124" y="13164"/>
                      <a:pt x="5847" y="13164"/>
                    </a:cubicBezTo>
                    <a:cubicBezTo>
                      <a:pt x="5605" y="13164"/>
                      <a:pt x="5363" y="13311"/>
                      <a:pt x="5312" y="13621"/>
                    </a:cubicBezTo>
                    <a:lnTo>
                      <a:pt x="3919" y="13510"/>
                    </a:lnTo>
                    <a:cubicBezTo>
                      <a:pt x="3868" y="13223"/>
                      <a:pt x="3645" y="13089"/>
                      <a:pt x="3424" y="13089"/>
                    </a:cubicBezTo>
                    <a:cubicBezTo>
                      <a:pt x="3169" y="13089"/>
                      <a:pt x="2915" y="13266"/>
                      <a:pt x="2921" y="13596"/>
                    </a:cubicBezTo>
                    <a:cubicBezTo>
                      <a:pt x="2921" y="13658"/>
                      <a:pt x="2921" y="13707"/>
                      <a:pt x="2946" y="13756"/>
                    </a:cubicBezTo>
                    <a:lnTo>
                      <a:pt x="1603" y="14705"/>
                    </a:lnTo>
                    <a:cubicBezTo>
                      <a:pt x="1528" y="14613"/>
                      <a:pt x="1437" y="14575"/>
                      <a:pt x="1343" y="14575"/>
                    </a:cubicBezTo>
                    <a:cubicBezTo>
                      <a:pt x="957" y="14575"/>
                      <a:pt x="519" y="15221"/>
                      <a:pt x="925" y="15469"/>
                    </a:cubicBezTo>
                    <a:lnTo>
                      <a:pt x="642" y="16294"/>
                    </a:lnTo>
                    <a:lnTo>
                      <a:pt x="568" y="16294"/>
                    </a:lnTo>
                    <a:cubicBezTo>
                      <a:pt x="100" y="16294"/>
                      <a:pt x="1" y="16947"/>
                      <a:pt x="457" y="17083"/>
                    </a:cubicBezTo>
                    <a:lnTo>
                      <a:pt x="408" y="17342"/>
                    </a:lnTo>
                    <a:cubicBezTo>
                      <a:pt x="104" y="17342"/>
                      <a:pt x="112" y="17798"/>
                      <a:pt x="408" y="17798"/>
                    </a:cubicBezTo>
                    <a:cubicBezTo>
                      <a:pt x="412" y="17798"/>
                      <a:pt x="416" y="17798"/>
                      <a:pt x="420" y="17798"/>
                    </a:cubicBezTo>
                    <a:lnTo>
                      <a:pt x="445" y="17798"/>
                    </a:lnTo>
                    <a:lnTo>
                      <a:pt x="654" y="18401"/>
                    </a:lnTo>
                    <a:cubicBezTo>
                      <a:pt x="161" y="18623"/>
                      <a:pt x="321" y="19362"/>
                      <a:pt x="863" y="19362"/>
                    </a:cubicBezTo>
                    <a:cubicBezTo>
                      <a:pt x="937" y="19362"/>
                      <a:pt x="1011" y="19338"/>
                      <a:pt x="1073" y="19313"/>
                    </a:cubicBezTo>
                    <a:lnTo>
                      <a:pt x="1541" y="20065"/>
                    </a:lnTo>
                    <a:cubicBezTo>
                      <a:pt x="1245" y="20274"/>
                      <a:pt x="1270" y="20705"/>
                      <a:pt x="1566" y="20903"/>
                    </a:cubicBezTo>
                    <a:cubicBezTo>
                      <a:pt x="1649" y="20953"/>
                      <a:pt x="1739" y="20976"/>
                      <a:pt x="1827" y="20976"/>
                    </a:cubicBezTo>
                    <a:cubicBezTo>
                      <a:pt x="2063" y="20976"/>
                      <a:pt x="2285" y="20809"/>
                      <a:pt x="2330" y="20558"/>
                    </a:cubicBezTo>
                    <a:lnTo>
                      <a:pt x="3488" y="20656"/>
                    </a:lnTo>
                    <a:cubicBezTo>
                      <a:pt x="3499" y="20935"/>
                      <a:pt x="3723" y="21144"/>
                      <a:pt x="3994" y="21144"/>
                    </a:cubicBezTo>
                    <a:cubicBezTo>
                      <a:pt x="4022" y="21144"/>
                      <a:pt x="4050" y="21141"/>
                      <a:pt x="4079" y="21137"/>
                    </a:cubicBezTo>
                    <a:cubicBezTo>
                      <a:pt x="4387" y="21087"/>
                      <a:pt x="4572" y="20779"/>
                      <a:pt x="4474" y="20484"/>
                    </a:cubicBezTo>
                    <a:lnTo>
                      <a:pt x="5595" y="20003"/>
                    </a:lnTo>
                    <a:cubicBezTo>
                      <a:pt x="5692" y="20182"/>
                      <a:pt x="5861" y="20263"/>
                      <a:pt x="6028" y="20263"/>
                    </a:cubicBezTo>
                    <a:cubicBezTo>
                      <a:pt x="6266" y="20263"/>
                      <a:pt x="6502" y="20100"/>
                      <a:pt x="6531" y="19818"/>
                    </a:cubicBezTo>
                    <a:lnTo>
                      <a:pt x="8145" y="19831"/>
                    </a:lnTo>
                    <a:cubicBezTo>
                      <a:pt x="8145" y="19929"/>
                      <a:pt x="8195" y="20028"/>
                      <a:pt x="8256" y="20102"/>
                    </a:cubicBezTo>
                    <a:lnTo>
                      <a:pt x="7381" y="21753"/>
                    </a:lnTo>
                    <a:cubicBezTo>
                      <a:pt x="7357" y="21728"/>
                      <a:pt x="7320" y="21728"/>
                      <a:pt x="7283" y="21728"/>
                    </a:cubicBezTo>
                    <a:cubicBezTo>
                      <a:pt x="7275" y="21728"/>
                      <a:pt x="7267" y="21727"/>
                      <a:pt x="7259" y="21727"/>
                    </a:cubicBezTo>
                    <a:cubicBezTo>
                      <a:pt x="6921" y="21727"/>
                      <a:pt x="6921" y="22234"/>
                      <a:pt x="7259" y="22234"/>
                    </a:cubicBezTo>
                    <a:cubicBezTo>
                      <a:pt x="7267" y="22234"/>
                      <a:pt x="7275" y="22234"/>
                      <a:pt x="7283" y="22233"/>
                    </a:cubicBezTo>
                    <a:lnTo>
                      <a:pt x="7345" y="22233"/>
                    </a:lnTo>
                    <a:lnTo>
                      <a:pt x="7936" y="23231"/>
                    </a:lnTo>
                    <a:cubicBezTo>
                      <a:pt x="7554" y="23515"/>
                      <a:pt x="7739" y="24131"/>
                      <a:pt x="8219" y="24131"/>
                    </a:cubicBezTo>
                    <a:lnTo>
                      <a:pt x="8330" y="24821"/>
                    </a:lnTo>
                    <a:cubicBezTo>
                      <a:pt x="8219" y="24870"/>
                      <a:pt x="8145" y="24993"/>
                      <a:pt x="8145" y="25129"/>
                    </a:cubicBezTo>
                    <a:cubicBezTo>
                      <a:pt x="8145" y="25264"/>
                      <a:pt x="8232" y="25388"/>
                      <a:pt x="8355" y="25449"/>
                    </a:cubicBezTo>
                    <a:lnTo>
                      <a:pt x="8244" y="27199"/>
                    </a:lnTo>
                    <a:cubicBezTo>
                      <a:pt x="7940" y="27211"/>
                      <a:pt x="7960" y="27667"/>
                      <a:pt x="8257" y="27667"/>
                    </a:cubicBezTo>
                    <a:cubicBezTo>
                      <a:pt x="8261" y="27667"/>
                      <a:pt x="8265" y="27667"/>
                      <a:pt x="8269" y="27667"/>
                    </a:cubicBezTo>
                    <a:lnTo>
                      <a:pt x="8293" y="27876"/>
                    </a:lnTo>
                    <a:cubicBezTo>
                      <a:pt x="7985" y="28000"/>
                      <a:pt x="7887" y="28382"/>
                      <a:pt x="8096" y="28640"/>
                    </a:cubicBezTo>
                    <a:cubicBezTo>
                      <a:pt x="8195" y="28776"/>
                      <a:pt x="8343" y="28844"/>
                      <a:pt x="8492" y="28844"/>
                    </a:cubicBezTo>
                    <a:cubicBezTo>
                      <a:pt x="8641" y="28844"/>
                      <a:pt x="8792" y="28776"/>
                      <a:pt x="8897" y="28640"/>
                    </a:cubicBezTo>
                    <a:lnTo>
                      <a:pt x="10437" y="29343"/>
                    </a:lnTo>
                    <a:cubicBezTo>
                      <a:pt x="10425" y="29380"/>
                      <a:pt x="10413" y="29417"/>
                      <a:pt x="10413" y="29454"/>
                    </a:cubicBezTo>
                    <a:cubicBezTo>
                      <a:pt x="10413" y="29466"/>
                      <a:pt x="10413" y="29491"/>
                      <a:pt x="10413" y="29503"/>
                    </a:cubicBezTo>
                    <a:lnTo>
                      <a:pt x="9710" y="29873"/>
                    </a:lnTo>
                    <a:cubicBezTo>
                      <a:pt x="9606" y="29758"/>
                      <a:pt x="9466" y="29702"/>
                      <a:pt x="9328" y="29702"/>
                    </a:cubicBezTo>
                    <a:cubicBezTo>
                      <a:pt x="9141" y="29702"/>
                      <a:pt x="8958" y="29804"/>
                      <a:pt x="8872" y="29996"/>
                    </a:cubicBezTo>
                    <a:cubicBezTo>
                      <a:pt x="8712" y="30328"/>
                      <a:pt x="8946" y="30698"/>
                      <a:pt x="9316" y="30710"/>
                    </a:cubicBezTo>
                    <a:lnTo>
                      <a:pt x="9427" y="33273"/>
                    </a:lnTo>
                    <a:cubicBezTo>
                      <a:pt x="9193" y="33323"/>
                      <a:pt x="9119" y="33631"/>
                      <a:pt x="9304" y="33791"/>
                    </a:cubicBezTo>
                    <a:cubicBezTo>
                      <a:pt x="9356" y="33833"/>
                      <a:pt x="9417" y="33852"/>
                      <a:pt x="9477" y="33852"/>
                    </a:cubicBezTo>
                    <a:cubicBezTo>
                      <a:pt x="9627" y="33852"/>
                      <a:pt x="9772" y="33733"/>
                      <a:pt x="9772" y="33557"/>
                    </a:cubicBezTo>
                    <a:cubicBezTo>
                      <a:pt x="9772" y="33507"/>
                      <a:pt x="9760" y="33446"/>
                      <a:pt x="9723" y="33396"/>
                    </a:cubicBezTo>
                    <a:lnTo>
                      <a:pt x="10400" y="32583"/>
                    </a:lnTo>
                    <a:cubicBezTo>
                      <a:pt x="10490" y="32646"/>
                      <a:pt x="10588" y="32674"/>
                      <a:pt x="10684" y="32674"/>
                    </a:cubicBezTo>
                    <a:cubicBezTo>
                      <a:pt x="10945" y="32674"/>
                      <a:pt x="11189" y="32465"/>
                      <a:pt x="11189" y="32177"/>
                    </a:cubicBezTo>
                    <a:cubicBezTo>
                      <a:pt x="11189" y="32140"/>
                      <a:pt x="11189" y="32115"/>
                      <a:pt x="11176" y="32090"/>
                    </a:cubicBezTo>
                    <a:lnTo>
                      <a:pt x="12211" y="31819"/>
                    </a:lnTo>
                    <a:cubicBezTo>
                      <a:pt x="12287" y="32023"/>
                      <a:pt x="12482" y="32139"/>
                      <a:pt x="12682" y="32139"/>
                    </a:cubicBezTo>
                    <a:cubicBezTo>
                      <a:pt x="12808" y="32139"/>
                      <a:pt x="12937" y="32092"/>
                      <a:pt x="13037" y="31992"/>
                    </a:cubicBezTo>
                    <a:cubicBezTo>
                      <a:pt x="13296" y="31733"/>
                      <a:pt x="13197" y="31289"/>
                      <a:pt x="12852" y="31166"/>
                    </a:cubicBezTo>
                    <a:lnTo>
                      <a:pt x="13197" y="29873"/>
                    </a:lnTo>
                    <a:cubicBezTo>
                      <a:pt x="13628" y="29811"/>
                      <a:pt x="13789" y="29256"/>
                      <a:pt x="13444" y="28985"/>
                    </a:cubicBezTo>
                    <a:lnTo>
                      <a:pt x="13801" y="27667"/>
                    </a:lnTo>
                    <a:cubicBezTo>
                      <a:pt x="13826" y="27679"/>
                      <a:pt x="13863" y="27679"/>
                      <a:pt x="13887" y="27679"/>
                    </a:cubicBezTo>
                    <a:cubicBezTo>
                      <a:pt x="14047" y="27679"/>
                      <a:pt x="14195" y="27605"/>
                      <a:pt x="14281" y="27482"/>
                    </a:cubicBezTo>
                    <a:lnTo>
                      <a:pt x="15218" y="28049"/>
                    </a:lnTo>
                    <a:cubicBezTo>
                      <a:pt x="15206" y="28074"/>
                      <a:pt x="15206" y="28111"/>
                      <a:pt x="15206" y="28135"/>
                    </a:cubicBezTo>
                    <a:cubicBezTo>
                      <a:pt x="15197" y="28284"/>
                      <a:pt x="15319" y="28389"/>
                      <a:pt x="15452" y="28389"/>
                    </a:cubicBezTo>
                    <a:cubicBezTo>
                      <a:pt x="15506" y="28389"/>
                      <a:pt x="15562" y="28372"/>
                      <a:pt x="15612" y="28332"/>
                    </a:cubicBezTo>
                    <a:cubicBezTo>
                      <a:pt x="15772" y="28209"/>
                      <a:pt x="15711" y="27938"/>
                      <a:pt x="15514" y="27889"/>
                    </a:cubicBezTo>
                    <a:lnTo>
                      <a:pt x="15563" y="26595"/>
                    </a:lnTo>
                    <a:cubicBezTo>
                      <a:pt x="15871" y="26546"/>
                      <a:pt x="15834" y="26102"/>
                      <a:pt x="15526" y="26102"/>
                    </a:cubicBezTo>
                    <a:cubicBezTo>
                      <a:pt x="15464" y="26102"/>
                      <a:pt x="15390" y="26127"/>
                      <a:pt x="15341" y="26176"/>
                    </a:cubicBezTo>
                    <a:lnTo>
                      <a:pt x="13789" y="25203"/>
                    </a:lnTo>
                    <a:cubicBezTo>
                      <a:pt x="13789" y="25178"/>
                      <a:pt x="13801" y="25153"/>
                      <a:pt x="13801" y="25116"/>
                    </a:cubicBezTo>
                    <a:cubicBezTo>
                      <a:pt x="13801" y="25092"/>
                      <a:pt x="13789" y="25055"/>
                      <a:pt x="13776" y="25018"/>
                    </a:cubicBezTo>
                    <a:lnTo>
                      <a:pt x="15095" y="24094"/>
                    </a:lnTo>
                    <a:cubicBezTo>
                      <a:pt x="15141" y="24129"/>
                      <a:pt x="15193" y="24145"/>
                      <a:pt x="15244" y="24145"/>
                    </a:cubicBezTo>
                    <a:cubicBezTo>
                      <a:pt x="15370" y="24145"/>
                      <a:pt x="15489" y="24046"/>
                      <a:pt x="15489" y="23897"/>
                    </a:cubicBezTo>
                    <a:cubicBezTo>
                      <a:pt x="15489" y="23835"/>
                      <a:pt x="15464" y="23786"/>
                      <a:pt x="15440" y="23749"/>
                    </a:cubicBezTo>
                    <a:lnTo>
                      <a:pt x="15920" y="22997"/>
                    </a:lnTo>
                    <a:cubicBezTo>
                      <a:pt x="16014" y="23052"/>
                      <a:pt x="16107" y="23076"/>
                      <a:pt x="16195" y="23076"/>
                    </a:cubicBezTo>
                    <a:cubicBezTo>
                      <a:pt x="16619" y="23076"/>
                      <a:pt x="16924" y="22518"/>
                      <a:pt x="16536" y="22172"/>
                    </a:cubicBezTo>
                    <a:lnTo>
                      <a:pt x="17177" y="21346"/>
                    </a:lnTo>
                    <a:cubicBezTo>
                      <a:pt x="17251" y="21383"/>
                      <a:pt x="17325" y="21395"/>
                      <a:pt x="17399" y="21408"/>
                    </a:cubicBezTo>
                    <a:cubicBezTo>
                      <a:pt x="18039" y="21395"/>
                      <a:pt x="18076" y="20447"/>
                      <a:pt x="17436" y="20397"/>
                    </a:cubicBezTo>
                    <a:lnTo>
                      <a:pt x="17251" y="18882"/>
                    </a:lnTo>
                    <a:cubicBezTo>
                      <a:pt x="17621" y="18808"/>
                      <a:pt x="17768" y="18377"/>
                      <a:pt x="17547" y="18093"/>
                    </a:cubicBezTo>
                    <a:lnTo>
                      <a:pt x="18212" y="17453"/>
                    </a:lnTo>
                    <a:cubicBezTo>
                      <a:pt x="18293" y="17500"/>
                      <a:pt x="18379" y="17522"/>
                      <a:pt x="18462" y="17522"/>
                    </a:cubicBezTo>
                    <a:cubicBezTo>
                      <a:pt x="18723" y="17522"/>
                      <a:pt x="18964" y="17311"/>
                      <a:pt x="18964" y="17021"/>
                    </a:cubicBezTo>
                    <a:cubicBezTo>
                      <a:pt x="18964" y="16947"/>
                      <a:pt x="18951" y="16873"/>
                      <a:pt x="18914" y="16800"/>
                    </a:cubicBezTo>
                    <a:lnTo>
                      <a:pt x="21810" y="15038"/>
                    </a:lnTo>
                    <a:cubicBezTo>
                      <a:pt x="21911" y="15175"/>
                      <a:pt x="22062" y="15243"/>
                      <a:pt x="22211" y="15243"/>
                    </a:cubicBezTo>
                    <a:cubicBezTo>
                      <a:pt x="22370" y="15243"/>
                      <a:pt x="22528" y="15166"/>
                      <a:pt x="22623" y="15013"/>
                    </a:cubicBezTo>
                    <a:lnTo>
                      <a:pt x="24065" y="16233"/>
                    </a:lnTo>
                    <a:cubicBezTo>
                      <a:pt x="23880" y="16565"/>
                      <a:pt x="24126" y="16972"/>
                      <a:pt x="24508" y="16972"/>
                    </a:cubicBezTo>
                    <a:cubicBezTo>
                      <a:pt x="24533" y="16972"/>
                      <a:pt x="24557" y="16972"/>
                      <a:pt x="24594" y="16960"/>
                    </a:cubicBezTo>
                    <a:lnTo>
                      <a:pt x="24730" y="17490"/>
                    </a:lnTo>
                    <a:cubicBezTo>
                      <a:pt x="24493" y="17614"/>
                      <a:pt x="24607" y="17955"/>
                      <a:pt x="24846" y="17955"/>
                    </a:cubicBezTo>
                    <a:cubicBezTo>
                      <a:pt x="24868" y="17955"/>
                      <a:pt x="24891" y="17952"/>
                      <a:pt x="24915" y="17945"/>
                    </a:cubicBezTo>
                    <a:cubicBezTo>
                      <a:pt x="25194" y="17873"/>
                      <a:pt x="25138" y="17465"/>
                      <a:pt x="24865" y="17465"/>
                    </a:cubicBezTo>
                    <a:cubicBezTo>
                      <a:pt x="24861" y="17465"/>
                      <a:pt x="24857" y="17465"/>
                      <a:pt x="24853" y="17465"/>
                    </a:cubicBezTo>
                    <a:lnTo>
                      <a:pt x="24829" y="17465"/>
                    </a:lnTo>
                    <a:lnTo>
                      <a:pt x="24693" y="16935"/>
                    </a:lnTo>
                    <a:cubicBezTo>
                      <a:pt x="24841" y="16886"/>
                      <a:pt x="24952" y="16763"/>
                      <a:pt x="25001" y="16602"/>
                    </a:cubicBezTo>
                    <a:lnTo>
                      <a:pt x="26393" y="16800"/>
                    </a:lnTo>
                    <a:cubicBezTo>
                      <a:pt x="26418" y="16873"/>
                      <a:pt x="26467" y="16947"/>
                      <a:pt x="26541" y="17009"/>
                    </a:cubicBezTo>
                    <a:lnTo>
                      <a:pt x="26159" y="17810"/>
                    </a:lnTo>
                    <a:cubicBezTo>
                      <a:pt x="26147" y="17804"/>
                      <a:pt x="26135" y="17801"/>
                      <a:pt x="26124" y="17801"/>
                    </a:cubicBezTo>
                    <a:cubicBezTo>
                      <a:pt x="26113" y="17801"/>
                      <a:pt x="26104" y="17804"/>
                      <a:pt x="26098" y="17810"/>
                    </a:cubicBezTo>
                    <a:cubicBezTo>
                      <a:pt x="25790" y="17835"/>
                      <a:pt x="25790" y="18290"/>
                      <a:pt x="26098" y="18315"/>
                    </a:cubicBezTo>
                    <a:lnTo>
                      <a:pt x="26135" y="18315"/>
                    </a:lnTo>
                    <a:lnTo>
                      <a:pt x="26332" y="18870"/>
                    </a:lnTo>
                    <a:cubicBezTo>
                      <a:pt x="26295" y="18894"/>
                      <a:pt x="26258" y="18931"/>
                      <a:pt x="26233" y="18980"/>
                    </a:cubicBezTo>
                    <a:lnTo>
                      <a:pt x="25666" y="18882"/>
                    </a:lnTo>
                    <a:cubicBezTo>
                      <a:pt x="25650" y="18738"/>
                      <a:pt x="25537" y="18652"/>
                      <a:pt x="25418" y="18652"/>
                    </a:cubicBezTo>
                    <a:cubicBezTo>
                      <a:pt x="25353" y="18652"/>
                      <a:pt x="25287" y="18677"/>
                      <a:pt x="25235" y="18734"/>
                    </a:cubicBezTo>
                    <a:cubicBezTo>
                      <a:pt x="25087" y="18894"/>
                      <a:pt x="25198" y="19153"/>
                      <a:pt x="25420" y="19153"/>
                    </a:cubicBezTo>
                    <a:lnTo>
                      <a:pt x="25432" y="19153"/>
                    </a:lnTo>
                    <a:lnTo>
                      <a:pt x="25901" y="20028"/>
                    </a:lnTo>
                    <a:cubicBezTo>
                      <a:pt x="25711" y="20182"/>
                      <a:pt x="25818" y="20473"/>
                      <a:pt x="26045" y="20473"/>
                    </a:cubicBezTo>
                    <a:cubicBezTo>
                      <a:pt x="26054" y="20473"/>
                      <a:pt x="26064" y="20472"/>
                      <a:pt x="26073" y="20471"/>
                    </a:cubicBezTo>
                    <a:cubicBezTo>
                      <a:pt x="26319" y="20459"/>
                      <a:pt x="26393" y="20139"/>
                      <a:pt x="26184" y="20003"/>
                    </a:cubicBezTo>
                    <a:lnTo>
                      <a:pt x="26430" y="19338"/>
                    </a:lnTo>
                    <a:lnTo>
                      <a:pt x="26467" y="19338"/>
                    </a:lnTo>
                    <a:cubicBezTo>
                      <a:pt x="26475" y="19338"/>
                      <a:pt x="26482" y="19339"/>
                      <a:pt x="26490" y="19339"/>
                    </a:cubicBezTo>
                    <a:cubicBezTo>
                      <a:pt x="26814" y="19339"/>
                      <a:pt x="26817" y="18831"/>
                      <a:pt x="26500" y="18831"/>
                    </a:cubicBezTo>
                    <a:cubicBezTo>
                      <a:pt x="26490" y="18831"/>
                      <a:pt x="26479" y="18831"/>
                      <a:pt x="26467" y="18833"/>
                    </a:cubicBezTo>
                    <a:lnTo>
                      <a:pt x="26430" y="18833"/>
                    </a:lnTo>
                    <a:lnTo>
                      <a:pt x="26221" y="18278"/>
                    </a:lnTo>
                    <a:cubicBezTo>
                      <a:pt x="26369" y="18180"/>
                      <a:pt x="26381" y="17970"/>
                      <a:pt x="26246" y="17859"/>
                    </a:cubicBezTo>
                    <a:lnTo>
                      <a:pt x="26615" y="17071"/>
                    </a:lnTo>
                    <a:cubicBezTo>
                      <a:pt x="26697" y="17116"/>
                      <a:pt x="26781" y="17136"/>
                      <a:pt x="26861" y="17136"/>
                    </a:cubicBezTo>
                    <a:cubicBezTo>
                      <a:pt x="27215" y="17136"/>
                      <a:pt x="27504" y="16742"/>
                      <a:pt x="27293" y="16381"/>
                    </a:cubicBezTo>
                    <a:lnTo>
                      <a:pt x="27798" y="16073"/>
                    </a:lnTo>
                    <a:cubicBezTo>
                      <a:pt x="27847" y="16122"/>
                      <a:pt x="27909" y="16159"/>
                      <a:pt x="27983" y="16159"/>
                    </a:cubicBezTo>
                    <a:cubicBezTo>
                      <a:pt x="28118" y="16159"/>
                      <a:pt x="28229" y="16048"/>
                      <a:pt x="28242" y="15900"/>
                    </a:cubicBezTo>
                    <a:lnTo>
                      <a:pt x="29215" y="15666"/>
                    </a:lnTo>
                    <a:cubicBezTo>
                      <a:pt x="29292" y="15903"/>
                      <a:pt x="29496" y="16024"/>
                      <a:pt x="29702" y="16024"/>
                    </a:cubicBezTo>
                    <a:cubicBezTo>
                      <a:pt x="29891" y="16024"/>
                      <a:pt x="30082" y="15922"/>
                      <a:pt x="30176" y="15715"/>
                    </a:cubicBezTo>
                    <a:lnTo>
                      <a:pt x="31618" y="16196"/>
                    </a:lnTo>
                    <a:cubicBezTo>
                      <a:pt x="31618" y="16467"/>
                      <a:pt x="31839" y="16689"/>
                      <a:pt x="32123" y="16689"/>
                    </a:cubicBezTo>
                    <a:cubicBezTo>
                      <a:pt x="32160" y="16689"/>
                      <a:pt x="32197" y="16689"/>
                      <a:pt x="32234" y="16676"/>
                    </a:cubicBezTo>
                    <a:lnTo>
                      <a:pt x="32677" y="18722"/>
                    </a:lnTo>
                    <a:cubicBezTo>
                      <a:pt x="32690" y="18734"/>
                      <a:pt x="32702" y="18746"/>
                      <a:pt x="32714" y="18759"/>
                    </a:cubicBezTo>
                    <a:lnTo>
                      <a:pt x="33503" y="19054"/>
                    </a:lnTo>
                    <a:cubicBezTo>
                      <a:pt x="33454" y="19128"/>
                      <a:pt x="33441" y="19215"/>
                      <a:pt x="33441" y="19301"/>
                    </a:cubicBezTo>
                    <a:cubicBezTo>
                      <a:pt x="33441" y="19461"/>
                      <a:pt x="33515" y="19609"/>
                      <a:pt x="33638" y="19707"/>
                    </a:cubicBezTo>
                    <a:lnTo>
                      <a:pt x="32727" y="21223"/>
                    </a:lnTo>
                    <a:cubicBezTo>
                      <a:pt x="32702" y="21211"/>
                      <a:pt x="32677" y="21198"/>
                      <a:pt x="32653" y="21198"/>
                    </a:cubicBezTo>
                    <a:cubicBezTo>
                      <a:pt x="32332" y="21223"/>
                      <a:pt x="32332" y="21679"/>
                      <a:pt x="32640" y="21703"/>
                    </a:cubicBezTo>
                    <a:lnTo>
                      <a:pt x="32850" y="22997"/>
                    </a:lnTo>
                    <a:cubicBezTo>
                      <a:pt x="32751" y="23034"/>
                      <a:pt x="32690" y="23133"/>
                      <a:pt x="32690" y="23231"/>
                    </a:cubicBezTo>
                    <a:cubicBezTo>
                      <a:pt x="32690" y="23379"/>
                      <a:pt x="32800" y="23490"/>
                      <a:pt x="32948" y="23490"/>
                    </a:cubicBezTo>
                    <a:cubicBezTo>
                      <a:pt x="32961" y="23490"/>
                      <a:pt x="32985" y="23478"/>
                      <a:pt x="33010" y="23478"/>
                    </a:cubicBezTo>
                    <a:lnTo>
                      <a:pt x="33207" y="23872"/>
                    </a:lnTo>
                    <a:cubicBezTo>
                      <a:pt x="33145" y="23921"/>
                      <a:pt x="33121" y="23995"/>
                      <a:pt x="33121" y="24069"/>
                    </a:cubicBezTo>
                    <a:cubicBezTo>
                      <a:pt x="33133" y="24223"/>
                      <a:pt x="33253" y="24300"/>
                      <a:pt x="33372" y="24300"/>
                    </a:cubicBezTo>
                    <a:cubicBezTo>
                      <a:pt x="33490" y="24300"/>
                      <a:pt x="33608" y="24223"/>
                      <a:pt x="33614" y="24069"/>
                    </a:cubicBezTo>
                    <a:lnTo>
                      <a:pt x="33614" y="24057"/>
                    </a:lnTo>
                    <a:lnTo>
                      <a:pt x="35733" y="23515"/>
                    </a:lnTo>
                    <a:cubicBezTo>
                      <a:pt x="35819" y="23700"/>
                      <a:pt x="35992" y="23798"/>
                      <a:pt x="36189" y="23798"/>
                    </a:cubicBezTo>
                    <a:cubicBezTo>
                      <a:pt x="36374" y="23798"/>
                      <a:pt x="36546" y="23700"/>
                      <a:pt x="36632" y="23539"/>
                    </a:cubicBezTo>
                    <a:lnTo>
                      <a:pt x="38037" y="24057"/>
                    </a:lnTo>
                    <a:cubicBezTo>
                      <a:pt x="38037" y="24069"/>
                      <a:pt x="38037" y="24081"/>
                      <a:pt x="38037" y="24094"/>
                    </a:cubicBezTo>
                    <a:cubicBezTo>
                      <a:pt x="38037" y="24262"/>
                      <a:pt x="38169" y="24353"/>
                      <a:pt x="38299" y="24353"/>
                    </a:cubicBezTo>
                    <a:cubicBezTo>
                      <a:pt x="38407" y="24353"/>
                      <a:pt x="38514" y="24290"/>
                      <a:pt x="38542" y="24155"/>
                    </a:cubicBezTo>
                    <a:lnTo>
                      <a:pt x="42805" y="24155"/>
                    </a:lnTo>
                    <a:cubicBezTo>
                      <a:pt x="42842" y="24242"/>
                      <a:pt x="42941" y="24303"/>
                      <a:pt x="43040" y="24303"/>
                    </a:cubicBezTo>
                    <a:cubicBezTo>
                      <a:pt x="43089" y="24303"/>
                      <a:pt x="43138" y="24291"/>
                      <a:pt x="43175" y="24266"/>
                    </a:cubicBezTo>
                    <a:lnTo>
                      <a:pt x="43569" y="24587"/>
                    </a:lnTo>
                    <a:cubicBezTo>
                      <a:pt x="43520" y="24661"/>
                      <a:pt x="43495" y="24759"/>
                      <a:pt x="43495" y="24858"/>
                    </a:cubicBezTo>
                    <a:cubicBezTo>
                      <a:pt x="43495" y="25168"/>
                      <a:pt x="43747" y="25357"/>
                      <a:pt x="44003" y="25357"/>
                    </a:cubicBezTo>
                    <a:cubicBezTo>
                      <a:pt x="44164" y="25357"/>
                      <a:pt x="44327" y="25283"/>
                      <a:pt x="44432" y="25116"/>
                    </a:cubicBezTo>
                    <a:lnTo>
                      <a:pt x="45541" y="25609"/>
                    </a:lnTo>
                    <a:cubicBezTo>
                      <a:pt x="45528" y="25634"/>
                      <a:pt x="45528" y="25659"/>
                      <a:pt x="45528" y="25683"/>
                    </a:cubicBezTo>
                    <a:cubicBezTo>
                      <a:pt x="45528" y="25870"/>
                      <a:pt x="45676" y="25975"/>
                      <a:pt x="45822" y="25975"/>
                    </a:cubicBezTo>
                    <a:cubicBezTo>
                      <a:pt x="45937" y="25975"/>
                      <a:pt x="46052" y="25910"/>
                      <a:pt x="46095" y="25770"/>
                    </a:cubicBezTo>
                    <a:cubicBezTo>
                      <a:pt x="46161" y="25555"/>
                      <a:pt x="45989" y="25390"/>
                      <a:pt x="45813" y="25390"/>
                    </a:cubicBezTo>
                    <a:cubicBezTo>
                      <a:pt x="45726" y="25390"/>
                      <a:pt x="45639" y="25430"/>
                      <a:pt x="45578" y="25523"/>
                    </a:cubicBezTo>
                    <a:lnTo>
                      <a:pt x="44481" y="25018"/>
                    </a:lnTo>
                    <a:cubicBezTo>
                      <a:pt x="44493" y="24969"/>
                      <a:pt x="44506" y="24907"/>
                      <a:pt x="44506" y="24858"/>
                    </a:cubicBezTo>
                    <a:cubicBezTo>
                      <a:pt x="44506" y="24544"/>
                      <a:pt x="44257" y="24341"/>
                      <a:pt x="44000" y="24341"/>
                    </a:cubicBezTo>
                    <a:cubicBezTo>
                      <a:pt x="43874" y="24341"/>
                      <a:pt x="43745" y="24391"/>
                      <a:pt x="43643" y="24500"/>
                    </a:cubicBezTo>
                    <a:lnTo>
                      <a:pt x="43249" y="24192"/>
                    </a:lnTo>
                    <a:cubicBezTo>
                      <a:pt x="43360" y="24032"/>
                      <a:pt x="43237" y="23810"/>
                      <a:pt x="43040" y="23810"/>
                    </a:cubicBezTo>
                    <a:cubicBezTo>
                      <a:pt x="42941" y="23810"/>
                      <a:pt x="42855" y="23860"/>
                      <a:pt x="42818" y="23946"/>
                    </a:cubicBezTo>
                    <a:lnTo>
                      <a:pt x="37298" y="22406"/>
                    </a:lnTo>
                    <a:cubicBezTo>
                      <a:pt x="37261" y="22289"/>
                      <a:pt x="37155" y="22224"/>
                      <a:pt x="37049" y="22224"/>
                    </a:cubicBezTo>
                    <a:cubicBezTo>
                      <a:pt x="36977" y="22224"/>
                      <a:pt x="36904" y="22254"/>
                      <a:pt x="36854" y="22320"/>
                    </a:cubicBezTo>
                    <a:lnTo>
                      <a:pt x="36522" y="22283"/>
                    </a:lnTo>
                    <a:cubicBezTo>
                      <a:pt x="36517" y="22162"/>
                      <a:pt x="36420" y="22111"/>
                      <a:pt x="36314" y="22111"/>
                    </a:cubicBezTo>
                    <a:cubicBezTo>
                      <a:pt x="36158" y="22111"/>
                      <a:pt x="35982" y="22220"/>
                      <a:pt x="36041" y="22381"/>
                    </a:cubicBezTo>
                    <a:lnTo>
                      <a:pt x="33564" y="23884"/>
                    </a:lnTo>
                    <a:cubicBezTo>
                      <a:pt x="33515" y="23835"/>
                      <a:pt x="33441" y="23810"/>
                      <a:pt x="33380" y="23810"/>
                    </a:cubicBezTo>
                    <a:lnTo>
                      <a:pt x="33306" y="23810"/>
                    </a:lnTo>
                    <a:lnTo>
                      <a:pt x="33109" y="23416"/>
                    </a:lnTo>
                    <a:cubicBezTo>
                      <a:pt x="33293" y="23268"/>
                      <a:pt x="33195" y="22973"/>
                      <a:pt x="32948" y="22973"/>
                    </a:cubicBezTo>
                    <a:lnTo>
                      <a:pt x="32739" y="21679"/>
                    </a:lnTo>
                    <a:cubicBezTo>
                      <a:pt x="32911" y="21617"/>
                      <a:pt x="32961" y="21383"/>
                      <a:pt x="32813" y="21260"/>
                    </a:cubicBezTo>
                    <a:lnTo>
                      <a:pt x="33725" y="19744"/>
                    </a:lnTo>
                    <a:cubicBezTo>
                      <a:pt x="33799" y="19781"/>
                      <a:pt x="33860" y="19794"/>
                      <a:pt x="33934" y="19794"/>
                    </a:cubicBezTo>
                    <a:cubicBezTo>
                      <a:pt x="33946" y="19794"/>
                      <a:pt x="33958" y="19795"/>
                      <a:pt x="33969" y="19795"/>
                    </a:cubicBezTo>
                    <a:cubicBezTo>
                      <a:pt x="34637" y="19795"/>
                      <a:pt x="34637" y="18782"/>
                      <a:pt x="33969" y="18782"/>
                    </a:cubicBezTo>
                    <a:cubicBezTo>
                      <a:pt x="33958" y="18782"/>
                      <a:pt x="33946" y="18783"/>
                      <a:pt x="33934" y="18783"/>
                    </a:cubicBezTo>
                    <a:cubicBezTo>
                      <a:pt x="33885" y="18783"/>
                      <a:pt x="33848" y="18796"/>
                      <a:pt x="33799" y="18808"/>
                    </a:cubicBezTo>
                    <a:lnTo>
                      <a:pt x="33355" y="17736"/>
                    </a:lnTo>
                    <a:cubicBezTo>
                      <a:pt x="33429" y="17687"/>
                      <a:pt x="33466" y="17613"/>
                      <a:pt x="33466" y="17526"/>
                    </a:cubicBezTo>
                    <a:cubicBezTo>
                      <a:pt x="33466" y="17477"/>
                      <a:pt x="33454" y="17440"/>
                      <a:pt x="33429" y="17403"/>
                    </a:cubicBezTo>
                    <a:lnTo>
                      <a:pt x="34254" y="16713"/>
                    </a:lnTo>
                    <a:cubicBezTo>
                      <a:pt x="34344" y="16803"/>
                      <a:pt x="34456" y="16844"/>
                      <a:pt x="34566" y="16844"/>
                    </a:cubicBezTo>
                    <a:cubicBezTo>
                      <a:pt x="34801" y="16844"/>
                      <a:pt x="35031" y="16658"/>
                      <a:pt x="35031" y="16381"/>
                    </a:cubicBezTo>
                    <a:cubicBezTo>
                      <a:pt x="35031" y="16220"/>
                      <a:pt x="34944" y="16073"/>
                      <a:pt x="34821" y="15986"/>
                    </a:cubicBezTo>
                    <a:lnTo>
                      <a:pt x="35265" y="15062"/>
                    </a:lnTo>
                    <a:cubicBezTo>
                      <a:pt x="35298" y="15069"/>
                      <a:pt x="35332" y="15073"/>
                      <a:pt x="35364" y="15073"/>
                    </a:cubicBezTo>
                    <a:cubicBezTo>
                      <a:pt x="35618" y="15073"/>
                      <a:pt x="35832" y="14868"/>
                      <a:pt x="35832" y="14606"/>
                    </a:cubicBezTo>
                    <a:lnTo>
                      <a:pt x="36780" y="14360"/>
                    </a:lnTo>
                    <a:cubicBezTo>
                      <a:pt x="36817" y="14446"/>
                      <a:pt x="36904" y="14495"/>
                      <a:pt x="37002" y="14495"/>
                    </a:cubicBezTo>
                    <a:cubicBezTo>
                      <a:pt x="37236" y="14495"/>
                      <a:pt x="37335" y="14200"/>
                      <a:pt x="37162" y="14052"/>
                    </a:cubicBezTo>
                    <a:lnTo>
                      <a:pt x="38037" y="12376"/>
                    </a:lnTo>
                    <a:lnTo>
                      <a:pt x="38074" y="12376"/>
                    </a:lnTo>
                    <a:cubicBezTo>
                      <a:pt x="38382" y="12352"/>
                      <a:pt x="38382" y="11896"/>
                      <a:pt x="38074" y="11871"/>
                    </a:cubicBezTo>
                    <a:cubicBezTo>
                      <a:pt x="38012" y="11871"/>
                      <a:pt x="37951" y="11883"/>
                      <a:pt x="37914" y="11933"/>
                    </a:cubicBezTo>
                    <a:lnTo>
                      <a:pt x="37680" y="11698"/>
                    </a:lnTo>
                    <a:cubicBezTo>
                      <a:pt x="37704" y="11662"/>
                      <a:pt x="37729" y="11612"/>
                      <a:pt x="37729" y="11563"/>
                    </a:cubicBezTo>
                    <a:cubicBezTo>
                      <a:pt x="37729" y="11415"/>
                      <a:pt x="37618" y="11304"/>
                      <a:pt x="37470" y="11304"/>
                    </a:cubicBezTo>
                    <a:lnTo>
                      <a:pt x="37396" y="10898"/>
                    </a:lnTo>
                    <a:cubicBezTo>
                      <a:pt x="37754" y="10848"/>
                      <a:pt x="37951" y="10442"/>
                      <a:pt x="37754" y="10134"/>
                    </a:cubicBezTo>
                    <a:lnTo>
                      <a:pt x="39540" y="8778"/>
                    </a:lnTo>
                    <a:cubicBezTo>
                      <a:pt x="39590" y="8815"/>
                      <a:pt x="39651" y="8840"/>
                      <a:pt x="39713" y="8840"/>
                    </a:cubicBezTo>
                    <a:cubicBezTo>
                      <a:pt x="39910" y="8840"/>
                      <a:pt x="40033" y="8618"/>
                      <a:pt x="39910" y="8446"/>
                    </a:cubicBezTo>
                    <a:cubicBezTo>
                      <a:pt x="39860" y="8374"/>
                      <a:pt x="39784" y="8339"/>
                      <a:pt x="39708" y="8339"/>
                    </a:cubicBezTo>
                    <a:cubicBezTo>
                      <a:pt x="39613" y="8339"/>
                      <a:pt x="39520" y="8393"/>
                      <a:pt x="39479" y="8495"/>
                    </a:cubicBezTo>
                    <a:lnTo>
                      <a:pt x="38456" y="8310"/>
                    </a:lnTo>
                    <a:cubicBezTo>
                      <a:pt x="38456" y="8298"/>
                      <a:pt x="38456" y="8285"/>
                      <a:pt x="38456" y="8273"/>
                    </a:cubicBezTo>
                    <a:cubicBezTo>
                      <a:pt x="38456" y="8150"/>
                      <a:pt x="38419" y="8051"/>
                      <a:pt x="38345" y="7965"/>
                    </a:cubicBezTo>
                    <a:lnTo>
                      <a:pt x="40341" y="6031"/>
                    </a:lnTo>
                    <a:cubicBezTo>
                      <a:pt x="40420" y="6083"/>
                      <a:pt x="40513" y="6109"/>
                      <a:pt x="40608" y="6109"/>
                    </a:cubicBezTo>
                    <a:cubicBezTo>
                      <a:pt x="40736" y="6109"/>
                      <a:pt x="40865" y="6061"/>
                      <a:pt x="40957" y="5969"/>
                    </a:cubicBezTo>
                    <a:lnTo>
                      <a:pt x="41573" y="6388"/>
                    </a:lnTo>
                    <a:cubicBezTo>
                      <a:pt x="41524" y="6450"/>
                      <a:pt x="41512" y="6536"/>
                      <a:pt x="41512" y="6622"/>
                    </a:cubicBezTo>
                    <a:cubicBezTo>
                      <a:pt x="41512" y="6920"/>
                      <a:pt x="41760" y="7130"/>
                      <a:pt x="42023" y="7130"/>
                    </a:cubicBezTo>
                    <a:cubicBezTo>
                      <a:pt x="42131" y="7130"/>
                      <a:pt x="42241" y="7095"/>
                      <a:pt x="42337" y="7016"/>
                    </a:cubicBezTo>
                    <a:cubicBezTo>
                      <a:pt x="42658" y="6745"/>
                      <a:pt x="42534" y="6203"/>
                      <a:pt x="42115" y="6129"/>
                    </a:cubicBezTo>
                    <a:lnTo>
                      <a:pt x="42263" y="4552"/>
                    </a:lnTo>
                    <a:cubicBezTo>
                      <a:pt x="42830" y="4404"/>
                      <a:pt x="42719" y="3566"/>
                      <a:pt x="42128" y="3566"/>
                    </a:cubicBezTo>
                    <a:cubicBezTo>
                      <a:pt x="42029" y="3566"/>
                      <a:pt x="41918" y="3603"/>
                      <a:pt x="41832" y="3665"/>
                    </a:cubicBezTo>
                    <a:lnTo>
                      <a:pt x="41438" y="3283"/>
                    </a:lnTo>
                    <a:cubicBezTo>
                      <a:pt x="41462" y="3234"/>
                      <a:pt x="41475" y="3197"/>
                      <a:pt x="41475" y="3147"/>
                    </a:cubicBezTo>
                    <a:cubicBezTo>
                      <a:pt x="41487" y="2963"/>
                      <a:pt x="41352" y="2870"/>
                      <a:pt x="41218" y="2870"/>
                    </a:cubicBezTo>
                    <a:cubicBezTo>
                      <a:pt x="41084" y="2870"/>
                      <a:pt x="40951" y="2963"/>
                      <a:pt x="40970" y="3147"/>
                    </a:cubicBezTo>
                    <a:lnTo>
                      <a:pt x="40970" y="3160"/>
                    </a:lnTo>
                    <a:lnTo>
                      <a:pt x="40267" y="3357"/>
                    </a:lnTo>
                    <a:cubicBezTo>
                      <a:pt x="40187" y="3144"/>
                      <a:pt x="39992" y="3032"/>
                      <a:pt x="39797" y="3032"/>
                    </a:cubicBezTo>
                    <a:cubicBezTo>
                      <a:pt x="39631" y="3032"/>
                      <a:pt x="39464" y="3113"/>
                      <a:pt x="39368" y="3283"/>
                    </a:cubicBezTo>
                    <a:lnTo>
                      <a:pt x="38493" y="3061"/>
                    </a:lnTo>
                    <a:cubicBezTo>
                      <a:pt x="38444" y="2787"/>
                      <a:pt x="38218" y="2637"/>
                      <a:pt x="37991" y="2637"/>
                    </a:cubicBezTo>
                    <a:cubicBezTo>
                      <a:pt x="37822" y="2637"/>
                      <a:pt x="37652" y="2721"/>
                      <a:pt x="37557" y="2901"/>
                    </a:cubicBezTo>
                    <a:lnTo>
                      <a:pt x="35413" y="2765"/>
                    </a:lnTo>
                    <a:cubicBezTo>
                      <a:pt x="35383" y="2647"/>
                      <a:pt x="35282" y="2588"/>
                      <a:pt x="35179" y="2588"/>
                    </a:cubicBezTo>
                    <a:cubicBezTo>
                      <a:pt x="35069" y="2588"/>
                      <a:pt x="34958" y="2656"/>
                      <a:pt x="34932" y="2790"/>
                    </a:cubicBezTo>
                    <a:lnTo>
                      <a:pt x="34365" y="2790"/>
                    </a:lnTo>
                    <a:cubicBezTo>
                      <a:pt x="34341" y="2562"/>
                      <a:pt x="34155" y="2466"/>
                      <a:pt x="33951" y="2466"/>
                    </a:cubicBezTo>
                    <a:cubicBezTo>
                      <a:pt x="33635" y="2466"/>
                      <a:pt x="33277" y="2695"/>
                      <a:pt x="33404" y="3024"/>
                    </a:cubicBezTo>
                    <a:lnTo>
                      <a:pt x="32308" y="3579"/>
                    </a:lnTo>
                    <a:cubicBezTo>
                      <a:pt x="32226" y="3371"/>
                      <a:pt x="32034" y="3266"/>
                      <a:pt x="31842" y="3266"/>
                    </a:cubicBezTo>
                    <a:cubicBezTo>
                      <a:pt x="31658" y="3266"/>
                      <a:pt x="31474" y="3361"/>
                      <a:pt x="31384" y="3554"/>
                    </a:cubicBezTo>
                    <a:lnTo>
                      <a:pt x="30459" y="3172"/>
                    </a:lnTo>
                    <a:cubicBezTo>
                      <a:pt x="30496" y="3110"/>
                      <a:pt x="30509" y="3037"/>
                      <a:pt x="30509" y="2963"/>
                    </a:cubicBezTo>
                    <a:cubicBezTo>
                      <a:pt x="30509" y="2628"/>
                      <a:pt x="30233" y="2412"/>
                      <a:pt x="29950" y="2412"/>
                    </a:cubicBezTo>
                    <a:cubicBezTo>
                      <a:pt x="29806" y="2412"/>
                      <a:pt x="29660" y="2468"/>
                      <a:pt x="29548" y="2593"/>
                    </a:cubicBezTo>
                    <a:lnTo>
                      <a:pt x="29116" y="2359"/>
                    </a:lnTo>
                    <a:cubicBezTo>
                      <a:pt x="29129" y="2334"/>
                      <a:pt x="29129" y="2310"/>
                      <a:pt x="29129" y="2285"/>
                    </a:cubicBezTo>
                    <a:cubicBezTo>
                      <a:pt x="29147" y="2100"/>
                      <a:pt x="29015" y="2008"/>
                      <a:pt x="28882" y="2008"/>
                    </a:cubicBezTo>
                    <a:cubicBezTo>
                      <a:pt x="28750" y="2008"/>
                      <a:pt x="28617" y="2100"/>
                      <a:pt x="28636" y="2285"/>
                    </a:cubicBezTo>
                    <a:cubicBezTo>
                      <a:pt x="28636" y="2334"/>
                      <a:pt x="28648" y="2371"/>
                      <a:pt x="28661" y="2408"/>
                    </a:cubicBezTo>
                    <a:lnTo>
                      <a:pt x="28402" y="2655"/>
                    </a:lnTo>
                    <a:cubicBezTo>
                      <a:pt x="28352" y="2642"/>
                      <a:pt x="28316" y="2642"/>
                      <a:pt x="28266" y="2642"/>
                    </a:cubicBezTo>
                    <a:cubicBezTo>
                      <a:pt x="28168" y="2642"/>
                      <a:pt x="28069" y="2667"/>
                      <a:pt x="27983" y="2728"/>
                    </a:cubicBezTo>
                    <a:lnTo>
                      <a:pt x="27773" y="2445"/>
                    </a:lnTo>
                    <a:cubicBezTo>
                      <a:pt x="27810" y="2408"/>
                      <a:pt x="27835" y="2347"/>
                      <a:pt x="27835" y="2285"/>
                    </a:cubicBezTo>
                    <a:cubicBezTo>
                      <a:pt x="27842" y="2120"/>
                      <a:pt x="27715" y="2028"/>
                      <a:pt x="27586" y="2028"/>
                    </a:cubicBezTo>
                    <a:cubicBezTo>
                      <a:pt x="27483" y="2028"/>
                      <a:pt x="27380" y="2086"/>
                      <a:pt x="27342" y="2211"/>
                    </a:cubicBezTo>
                    <a:lnTo>
                      <a:pt x="25531" y="2063"/>
                    </a:lnTo>
                    <a:cubicBezTo>
                      <a:pt x="25524" y="1736"/>
                      <a:pt x="25272" y="1561"/>
                      <a:pt x="25020" y="1561"/>
                    </a:cubicBezTo>
                    <a:cubicBezTo>
                      <a:pt x="24807" y="1561"/>
                      <a:pt x="24595" y="1687"/>
                      <a:pt x="24533" y="1952"/>
                    </a:cubicBezTo>
                    <a:lnTo>
                      <a:pt x="23522" y="1829"/>
                    </a:lnTo>
                    <a:cubicBezTo>
                      <a:pt x="23517" y="1669"/>
                      <a:pt x="23396" y="1592"/>
                      <a:pt x="23276" y="1592"/>
                    </a:cubicBezTo>
                    <a:cubicBezTo>
                      <a:pt x="23147" y="1592"/>
                      <a:pt x="23017" y="1681"/>
                      <a:pt x="23030" y="1854"/>
                    </a:cubicBezTo>
                    <a:cubicBezTo>
                      <a:pt x="23030" y="1866"/>
                      <a:pt x="23030" y="1878"/>
                      <a:pt x="23030" y="1891"/>
                    </a:cubicBezTo>
                    <a:lnTo>
                      <a:pt x="21218" y="2568"/>
                    </a:lnTo>
                    <a:cubicBezTo>
                      <a:pt x="21126" y="2367"/>
                      <a:pt x="20947" y="2276"/>
                      <a:pt x="20769" y="2276"/>
                    </a:cubicBezTo>
                    <a:cubicBezTo>
                      <a:pt x="20522" y="2276"/>
                      <a:pt x="20277" y="2452"/>
                      <a:pt x="20270" y="2753"/>
                    </a:cubicBezTo>
                    <a:lnTo>
                      <a:pt x="17855" y="2741"/>
                    </a:lnTo>
                    <a:cubicBezTo>
                      <a:pt x="17830" y="2593"/>
                      <a:pt x="17719" y="2494"/>
                      <a:pt x="17571" y="2494"/>
                    </a:cubicBezTo>
                    <a:cubicBezTo>
                      <a:pt x="17534" y="2494"/>
                      <a:pt x="17485" y="2507"/>
                      <a:pt x="17448" y="2519"/>
                    </a:cubicBezTo>
                    <a:lnTo>
                      <a:pt x="16659" y="1657"/>
                    </a:lnTo>
                    <a:cubicBezTo>
                      <a:pt x="16659" y="1657"/>
                      <a:pt x="16659" y="1644"/>
                      <a:pt x="16659" y="1632"/>
                    </a:cubicBezTo>
                    <a:cubicBezTo>
                      <a:pt x="16678" y="1453"/>
                      <a:pt x="16546" y="1364"/>
                      <a:pt x="16412" y="1364"/>
                    </a:cubicBezTo>
                    <a:cubicBezTo>
                      <a:pt x="16278" y="1364"/>
                      <a:pt x="16142" y="1453"/>
                      <a:pt x="16154" y="1632"/>
                    </a:cubicBezTo>
                    <a:cubicBezTo>
                      <a:pt x="16154" y="1706"/>
                      <a:pt x="16191" y="1780"/>
                      <a:pt x="16241" y="1829"/>
                    </a:cubicBezTo>
                    <a:lnTo>
                      <a:pt x="15008" y="3443"/>
                    </a:lnTo>
                    <a:cubicBezTo>
                      <a:pt x="14934" y="3382"/>
                      <a:pt x="14848" y="3357"/>
                      <a:pt x="14750" y="3357"/>
                    </a:cubicBezTo>
                    <a:cubicBezTo>
                      <a:pt x="14528" y="3357"/>
                      <a:pt x="14343" y="3505"/>
                      <a:pt x="14269" y="3714"/>
                    </a:cubicBezTo>
                    <a:lnTo>
                      <a:pt x="12630" y="3382"/>
                    </a:lnTo>
                    <a:lnTo>
                      <a:pt x="12630" y="3332"/>
                    </a:lnTo>
                    <a:cubicBezTo>
                      <a:pt x="12624" y="3007"/>
                      <a:pt x="12370" y="2836"/>
                      <a:pt x="12118" y="2836"/>
                    </a:cubicBezTo>
                    <a:cubicBezTo>
                      <a:pt x="11892" y="2836"/>
                      <a:pt x="11667" y="2973"/>
                      <a:pt x="11620" y="3258"/>
                    </a:cubicBezTo>
                    <a:lnTo>
                      <a:pt x="9858" y="3184"/>
                    </a:lnTo>
                    <a:cubicBezTo>
                      <a:pt x="9858" y="3160"/>
                      <a:pt x="9858" y="3147"/>
                      <a:pt x="9858" y="3135"/>
                    </a:cubicBezTo>
                    <a:cubicBezTo>
                      <a:pt x="9858" y="2889"/>
                      <a:pt x="9661" y="2679"/>
                      <a:pt x="9415" y="2642"/>
                    </a:cubicBezTo>
                    <a:lnTo>
                      <a:pt x="9451" y="1090"/>
                    </a:lnTo>
                    <a:cubicBezTo>
                      <a:pt x="9587" y="1065"/>
                      <a:pt x="9698" y="942"/>
                      <a:pt x="9698" y="806"/>
                    </a:cubicBezTo>
                    <a:cubicBezTo>
                      <a:pt x="9698" y="769"/>
                      <a:pt x="9686" y="732"/>
                      <a:pt x="9673" y="708"/>
                    </a:cubicBezTo>
                    <a:lnTo>
                      <a:pt x="9772" y="646"/>
                    </a:lnTo>
                    <a:cubicBezTo>
                      <a:pt x="9860" y="762"/>
                      <a:pt x="9977" y="811"/>
                      <a:pt x="10090" y="811"/>
                    </a:cubicBezTo>
                    <a:cubicBezTo>
                      <a:pt x="10340" y="811"/>
                      <a:pt x="10576" y="573"/>
                      <a:pt x="10474" y="277"/>
                    </a:cubicBezTo>
                    <a:cubicBezTo>
                      <a:pt x="10409" y="88"/>
                      <a:pt x="10250" y="0"/>
                      <a:pt x="100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2692;p46">
                <a:extLst>
                  <a:ext uri="{FF2B5EF4-FFF2-40B4-BE49-F238E27FC236}">
                    <a16:creationId xmlns:a16="http://schemas.microsoft.com/office/drawing/2014/main" id="{D2C2B450-8516-6C6C-C716-F305A840AA1C}"/>
                  </a:ext>
                </a:extLst>
              </p:cNvPr>
              <p:cNvSpPr/>
              <p:nvPr/>
            </p:nvSpPr>
            <p:spPr>
              <a:xfrm>
                <a:off x="5724531" y="2992055"/>
                <a:ext cx="139509" cy="101347"/>
              </a:xfrm>
              <a:custGeom>
                <a:avLst/>
                <a:gdLst/>
                <a:ahLst/>
                <a:cxnLst/>
                <a:rect l="l" t="t" r="r" b="b"/>
                <a:pathLst>
                  <a:path w="9673" h="7027" extrusionOk="0">
                    <a:moveTo>
                      <a:pt x="8416" y="198"/>
                    </a:moveTo>
                    <a:cubicBezTo>
                      <a:pt x="8473" y="198"/>
                      <a:pt x="8413" y="270"/>
                      <a:pt x="8388" y="270"/>
                    </a:cubicBezTo>
                    <a:cubicBezTo>
                      <a:pt x="8381" y="270"/>
                      <a:pt x="8376" y="264"/>
                      <a:pt x="8379" y="247"/>
                    </a:cubicBezTo>
                    <a:cubicBezTo>
                      <a:pt x="8379" y="222"/>
                      <a:pt x="8404" y="210"/>
                      <a:pt x="8428" y="210"/>
                    </a:cubicBezTo>
                    <a:lnTo>
                      <a:pt x="8416" y="198"/>
                    </a:lnTo>
                    <a:close/>
                    <a:moveTo>
                      <a:pt x="5582" y="407"/>
                    </a:moveTo>
                    <a:cubicBezTo>
                      <a:pt x="5639" y="407"/>
                      <a:pt x="5579" y="480"/>
                      <a:pt x="5549" y="480"/>
                    </a:cubicBezTo>
                    <a:cubicBezTo>
                      <a:pt x="5539" y="480"/>
                      <a:pt x="5533" y="473"/>
                      <a:pt x="5533" y="456"/>
                    </a:cubicBezTo>
                    <a:cubicBezTo>
                      <a:pt x="5533" y="432"/>
                      <a:pt x="5557" y="419"/>
                      <a:pt x="5582" y="419"/>
                    </a:cubicBezTo>
                    <a:lnTo>
                      <a:pt x="5582" y="407"/>
                    </a:lnTo>
                    <a:close/>
                    <a:moveTo>
                      <a:pt x="5385" y="617"/>
                    </a:moveTo>
                    <a:cubicBezTo>
                      <a:pt x="5422" y="678"/>
                      <a:pt x="5496" y="703"/>
                      <a:pt x="5582" y="703"/>
                    </a:cubicBezTo>
                    <a:cubicBezTo>
                      <a:pt x="5588" y="709"/>
                      <a:pt x="5598" y="712"/>
                      <a:pt x="5608" y="712"/>
                    </a:cubicBezTo>
                    <a:cubicBezTo>
                      <a:pt x="5619" y="712"/>
                      <a:pt x="5631" y="709"/>
                      <a:pt x="5644" y="703"/>
                    </a:cubicBezTo>
                    <a:lnTo>
                      <a:pt x="5915" y="1282"/>
                    </a:lnTo>
                    <a:cubicBezTo>
                      <a:pt x="5779" y="1368"/>
                      <a:pt x="5681" y="1516"/>
                      <a:pt x="5681" y="1676"/>
                    </a:cubicBezTo>
                    <a:lnTo>
                      <a:pt x="4079" y="1491"/>
                    </a:lnTo>
                    <a:lnTo>
                      <a:pt x="4079" y="1454"/>
                    </a:lnTo>
                    <a:cubicBezTo>
                      <a:pt x="4079" y="1393"/>
                      <a:pt x="4067" y="1343"/>
                      <a:pt x="4042" y="1282"/>
                    </a:cubicBezTo>
                    <a:lnTo>
                      <a:pt x="5385" y="617"/>
                    </a:lnTo>
                    <a:close/>
                    <a:moveTo>
                      <a:pt x="3577" y="1146"/>
                    </a:moveTo>
                    <a:cubicBezTo>
                      <a:pt x="3850" y="1146"/>
                      <a:pt x="3977" y="1470"/>
                      <a:pt x="3796" y="1664"/>
                    </a:cubicBezTo>
                    <a:cubicBezTo>
                      <a:pt x="3731" y="1729"/>
                      <a:pt x="3652" y="1757"/>
                      <a:pt x="3574" y="1757"/>
                    </a:cubicBezTo>
                    <a:cubicBezTo>
                      <a:pt x="3416" y="1757"/>
                      <a:pt x="3266" y="1636"/>
                      <a:pt x="3266" y="1454"/>
                    </a:cubicBezTo>
                    <a:cubicBezTo>
                      <a:pt x="3266" y="1282"/>
                      <a:pt x="3401" y="1159"/>
                      <a:pt x="3574" y="1159"/>
                    </a:cubicBezTo>
                    <a:lnTo>
                      <a:pt x="3561" y="1146"/>
                    </a:lnTo>
                    <a:cubicBezTo>
                      <a:pt x="3567" y="1146"/>
                      <a:pt x="3572" y="1146"/>
                      <a:pt x="3577" y="1146"/>
                    </a:cubicBezTo>
                    <a:close/>
                    <a:moveTo>
                      <a:pt x="6174" y="1405"/>
                    </a:moveTo>
                    <a:cubicBezTo>
                      <a:pt x="6445" y="1405"/>
                      <a:pt x="6580" y="1725"/>
                      <a:pt x="6395" y="1910"/>
                    </a:cubicBezTo>
                    <a:cubicBezTo>
                      <a:pt x="6331" y="1975"/>
                      <a:pt x="6253" y="2004"/>
                      <a:pt x="6177" y="2004"/>
                    </a:cubicBezTo>
                    <a:cubicBezTo>
                      <a:pt x="6022" y="2004"/>
                      <a:pt x="5878" y="1883"/>
                      <a:pt x="5878" y="1701"/>
                    </a:cubicBezTo>
                    <a:cubicBezTo>
                      <a:pt x="5890" y="1541"/>
                      <a:pt x="6026" y="1417"/>
                      <a:pt x="6186" y="1417"/>
                    </a:cubicBezTo>
                    <a:lnTo>
                      <a:pt x="6174" y="1405"/>
                    </a:lnTo>
                    <a:close/>
                    <a:moveTo>
                      <a:pt x="7788" y="2403"/>
                    </a:moveTo>
                    <a:cubicBezTo>
                      <a:pt x="7842" y="2403"/>
                      <a:pt x="7789" y="2471"/>
                      <a:pt x="7758" y="2471"/>
                    </a:cubicBezTo>
                    <a:cubicBezTo>
                      <a:pt x="7747" y="2471"/>
                      <a:pt x="7738" y="2462"/>
                      <a:pt x="7738" y="2440"/>
                    </a:cubicBezTo>
                    <a:cubicBezTo>
                      <a:pt x="7751" y="2428"/>
                      <a:pt x="7763" y="2415"/>
                      <a:pt x="7788" y="2415"/>
                    </a:cubicBezTo>
                    <a:lnTo>
                      <a:pt x="7788" y="2403"/>
                    </a:lnTo>
                    <a:close/>
                    <a:moveTo>
                      <a:pt x="9131" y="2305"/>
                    </a:moveTo>
                    <a:cubicBezTo>
                      <a:pt x="9303" y="2305"/>
                      <a:pt x="9402" y="2526"/>
                      <a:pt x="9266" y="2650"/>
                    </a:cubicBezTo>
                    <a:cubicBezTo>
                      <a:pt x="9227" y="2693"/>
                      <a:pt x="9177" y="2713"/>
                      <a:pt x="9127" y="2713"/>
                    </a:cubicBezTo>
                    <a:cubicBezTo>
                      <a:pt x="9023" y="2713"/>
                      <a:pt x="8921" y="2627"/>
                      <a:pt x="8921" y="2502"/>
                    </a:cubicBezTo>
                    <a:cubicBezTo>
                      <a:pt x="8934" y="2403"/>
                      <a:pt x="9020" y="2317"/>
                      <a:pt x="9131" y="2317"/>
                    </a:cubicBezTo>
                    <a:lnTo>
                      <a:pt x="9131" y="2305"/>
                    </a:lnTo>
                    <a:close/>
                    <a:moveTo>
                      <a:pt x="235" y="3081"/>
                    </a:moveTo>
                    <a:cubicBezTo>
                      <a:pt x="296" y="3081"/>
                      <a:pt x="296" y="3167"/>
                      <a:pt x="235" y="3167"/>
                    </a:cubicBezTo>
                    <a:cubicBezTo>
                      <a:pt x="210" y="3167"/>
                      <a:pt x="198" y="3155"/>
                      <a:pt x="198" y="3142"/>
                    </a:cubicBezTo>
                    <a:lnTo>
                      <a:pt x="185" y="3130"/>
                    </a:lnTo>
                    <a:cubicBezTo>
                      <a:pt x="185" y="3093"/>
                      <a:pt x="210" y="3081"/>
                      <a:pt x="235" y="3081"/>
                    </a:cubicBezTo>
                    <a:close/>
                    <a:moveTo>
                      <a:pt x="4054" y="1578"/>
                    </a:moveTo>
                    <a:lnTo>
                      <a:pt x="5681" y="1775"/>
                    </a:lnTo>
                    <a:cubicBezTo>
                      <a:pt x="5693" y="1824"/>
                      <a:pt x="5705" y="1873"/>
                      <a:pt x="5730" y="1923"/>
                    </a:cubicBezTo>
                    <a:lnTo>
                      <a:pt x="3081" y="3623"/>
                    </a:lnTo>
                    <a:cubicBezTo>
                      <a:pt x="3032" y="3537"/>
                      <a:pt x="2958" y="3463"/>
                      <a:pt x="2871" y="3426"/>
                    </a:cubicBezTo>
                    <a:lnTo>
                      <a:pt x="3438" y="1923"/>
                    </a:lnTo>
                    <a:cubicBezTo>
                      <a:pt x="3487" y="1935"/>
                      <a:pt x="3524" y="1947"/>
                      <a:pt x="3574" y="1947"/>
                    </a:cubicBezTo>
                    <a:cubicBezTo>
                      <a:pt x="3796" y="1947"/>
                      <a:pt x="3993" y="1799"/>
                      <a:pt x="4054" y="1590"/>
                    </a:cubicBezTo>
                    <a:lnTo>
                      <a:pt x="4054" y="1578"/>
                    </a:lnTo>
                    <a:close/>
                    <a:moveTo>
                      <a:pt x="3167" y="1750"/>
                    </a:moveTo>
                    <a:cubicBezTo>
                      <a:pt x="3216" y="1812"/>
                      <a:pt x="3266" y="1861"/>
                      <a:pt x="3340" y="1886"/>
                    </a:cubicBezTo>
                    <a:lnTo>
                      <a:pt x="2773" y="3389"/>
                    </a:lnTo>
                    <a:cubicBezTo>
                      <a:pt x="2724" y="3376"/>
                      <a:pt x="2687" y="3364"/>
                      <a:pt x="2637" y="3364"/>
                    </a:cubicBezTo>
                    <a:cubicBezTo>
                      <a:pt x="2440" y="3364"/>
                      <a:pt x="2255" y="3487"/>
                      <a:pt x="2181" y="3672"/>
                    </a:cubicBezTo>
                    <a:lnTo>
                      <a:pt x="481" y="3142"/>
                    </a:lnTo>
                    <a:lnTo>
                      <a:pt x="481" y="3130"/>
                    </a:lnTo>
                    <a:cubicBezTo>
                      <a:pt x="481" y="3105"/>
                      <a:pt x="481" y="3093"/>
                      <a:pt x="481" y="3068"/>
                    </a:cubicBezTo>
                    <a:lnTo>
                      <a:pt x="3167" y="1750"/>
                    </a:lnTo>
                    <a:close/>
                    <a:moveTo>
                      <a:pt x="8453" y="493"/>
                    </a:moveTo>
                    <a:lnTo>
                      <a:pt x="8958" y="2144"/>
                    </a:lnTo>
                    <a:cubicBezTo>
                      <a:pt x="8638" y="2292"/>
                      <a:pt x="8650" y="2760"/>
                      <a:pt x="8995" y="2884"/>
                    </a:cubicBezTo>
                    <a:lnTo>
                      <a:pt x="8773" y="3808"/>
                    </a:lnTo>
                    <a:cubicBezTo>
                      <a:pt x="8736" y="3795"/>
                      <a:pt x="8699" y="3795"/>
                      <a:pt x="8650" y="3795"/>
                    </a:cubicBezTo>
                    <a:cubicBezTo>
                      <a:pt x="8564" y="3795"/>
                      <a:pt x="8465" y="3820"/>
                      <a:pt x="8379" y="3882"/>
                    </a:cubicBezTo>
                    <a:lnTo>
                      <a:pt x="6568" y="2021"/>
                    </a:lnTo>
                    <a:cubicBezTo>
                      <a:pt x="6580" y="2009"/>
                      <a:pt x="6592" y="1984"/>
                      <a:pt x="6617" y="1972"/>
                    </a:cubicBezTo>
                    <a:lnTo>
                      <a:pt x="6605" y="1960"/>
                    </a:lnTo>
                    <a:lnTo>
                      <a:pt x="7541" y="2391"/>
                    </a:lnTo>
                    <a:cubicBezTo>
                      <a:pt x="7541" y="2403"/>
                      <a:pt x="7541" y="2428"/>
                      <a:pt x="7541" y="2440"/>
                    </a:cubicBezTo>
                    <a:cubicBezTo>
                      <a:pt x="7529" y="2625"/>
                      <a:pt x="7661" y="2717"/>
                      <a:pt x="7794" y="2717"/>
                    </a:cubicBezTo>
                    <a:cubicBezTo>
                      <a:pt x="7926" y="2717"/>
                      <a:pt x="8059" y="2625"/>
                      <a:pt x="8046" y="2440"/>
                    </a:cubicBezTo>
                    <a:cubicBezTo>
                      <a:pt x="8046" y="2354"/>
                      <a:pt x="7997" y="2268"/>
                      <a:pt x="7911" y="2218"/>
                    </a:cubicBezTo>
                    <a:lnTo>
                      <a:pt x="8404" y="493"/>
                    </a:lnTo>
                    <a:close/>
                    <a:moveTo>
                      <a:pt x="5989" y="2169"/>
                    </a:moveTo>
                    <a:cubicBezTo>
                      <a:pt x="6039" y="2189"/>
                      <a:pt x="6089" y="2209"/>
                      <a:pt x="6146" y="2209"/>
                    </a:cubicBezTo>
                    <a:cubicBezTo>
                      <a:pt x="6159" y="2209"/>
                      <a:pt x="6172" y="2208"/>
                      <a:pt x="6186" y="2206"/>
                    </a:cubicBezTo>
                    <a:lnTo>
                      <a:pt x="6211" y="2206"/>
                    </a:lnTo>
                    <a:lnTo>
                      <a:pt x="6506" y="4054"/>
                    </a:lnTo>
                    <a:lnTo>
                      <a:pt x="6506" y="4054"/>
                    </a:lnTo>
                    <a:lnTo>
                      <a:pt x="5373" y="3956"/>
                    </a:lnTo>
                    <a:cubicBezTo>
                      <a:pt x="5373" y="3832"/>
                      <a:pt x="5311" y="3721"/>
                      <a:pt x="5200" y="3648"/>
                    </a:cubicBezTo>
                    <a:lnTo>
                      <a:pt x="5200" y="3635"/>
                    </a:lnTo>
                    <a:lnTo>
                      <a:pt x="5989" y="2169"/>
                    </a:lnTo>
                    <a:close/>
                    <a:moveTo>
                      <a:pt x="4966" y="3758"/>
                    </a:moveTo>
                    <a:cubicBezTo>
                      <a:pt x="5077" y="3758"/>
                      <a:pt x="5176" y="3857"/>
                      <a:pt x="5176" y="3980"/>
                    </a:cubicBezTo>
                    <a:lnTo>
                      <a:pt x="5163" y="3956"/>
                    </a:lnTo>
                    <a:cubicBezTo>
                      <a:pt x="5163" y="4081"/>
                      <a:pt x="5061" y="4161"/>
                      <a:pt x="4957" y="4161"/>
                    </a:cubicBezTo>
                    <a:cubicBezTo>
                      <a:pt x="4908" y="4161"/>
                      <a:pt x="4858" y="4143"/>
                      <a:pt x="4818" y="4103"/>
                    </a:cubicBezTo>
                    <a:cubicBezTo>
                      <a:pt x="4695" y="3980"/>
                      <a:pt x="4781" y="3758"/>
                      <a:pt x="4966" y="3758"/>
                    </a:cubicBezTo>
                    <a:close/>
                    <a:moveTo>
                      <a:pt x="2637" y="3561"/>
                    </a:moveTo>
                    <a:cubicBezTo>
                      <a:pt x="2810" y="3561"/>
                      <a:pt x="2958" y="3709"/>
                      <a:pt x="2945" y="3882"/>
                    </a:cubicBezTo>
                    <a:lnTo>
                      <a:pt x="2945" y="3869"/>
                    </a:lnTo>
                    <a:cubicBezTo>
                      <a:pt x="2945" y="4045"/>
                      <a:pt x="2797" y="4164"/>
                      <a:pt x="2644" y="4164"/>
                    </a:cubicBezTo>
                    <a:cubicBezTo>
                      <a:pt x="2572" y="4164"/>
                      <a:pt x="2499" y="4138"/>
                      <a:pt x="2440" y="4079"/>
                    </a:cubicBezTo>
                    <a:cubicBezTo>
                      <a:pt x="2243" y="3882"/>
                      <a:pt x="2379" y="3574"/>
                      <a:pt x="2637" y="3561"/>
                    </a:cubicBezTo>
                    <a:close/>
                    <a:moveTo>
                      <a:pt x="6494" y="2095"/>
                    </a:moveTo>
                    <a:lnTo>
                      <a:pt x="8293" y="3943"/>
                    </a:lnTo>
                    <a:cubicBezTo>
                      <a:pt x="8231" y="4017"/>
                      <a:pt x="8182" y="4091"/>
                      <a:pt x="8157" y="4190"/>
                    </a:cubicBezTo>
                    <a:lnTo>
                      <a:pt x="6605" y="4054"/>
                    </a:lnTo>
                    <a:lnTo>
                      <a:pt x="6309" y="2181"/>
                    </a:lnTo>
                    <a:cubicBezTo>
                      <a:pt x="6371" y="2169"/>
                      <a:pt x="6432" y="2132"/>
                      <a:pt x="6494" y="2095"/>
                    </a:cubicBezTo>
                    <a:close/>
                    <a:moveTo>
                      <a:pt x="8650" y="4005"/>
                    </a:moveTo>
                    <a:cubicBezTo>
                      <a:pt x="8823" y="4005"/>
                      <a:pt x="8958" y="4153"/>
                      <a:pt x="8946" y="4313"/>
                    </a:cubicBezTo>
                    <a:cubicBezTo>
                      <a:pt x="8946" y="4489"/>
                      <a:pt x="8798" y="4608"/>
                      <a:pt x="8645" y="4608"/>
                    </a:cubicBezTo>
                    <a:cubicBezTo>
                      <a:pt x="8573" y="4608"/>
                      <a:pt x="8500" y="4582"/>
                      <a:pt x="8441" y="4522"/>
                    </a:cubicBezTo>
                    <a:cubicBezTo>
                      <a:pt x="8244" y="4338"/>
                      <a:pt x="8379" y="4005"/>
                      <a:pt x="8650" y="4005"/>
                    </a:cubicBezTo>
                    <a:close/>
                    <a:moveTo>
                      <a:pt x="5792" y="2033"/>
                    </a:moveTo>
                    <a:cubicBezTo>
                      <a:pt x="5816" y="2070"/>
                      <a:pt x="5853" y="2107"/>
                      <a:pt x="5902" y="2144"/>
                    </a:cubicBezTo>
                    <a:lnTo>
                      <a:pt x="5114" y="3598"/>
                    </a:lnTo>
                    <a:cubicBezTo>
                      <a:pt x="5065" y="3586"/>
                      <a:pt x="5015" y="3574"/>
                      <a:pt x="4966" y="3574"/>
                    </a:cubicBezTo>
                    <a:cubicBezTo>
                      <a:pt x="4633" y="3574"/>
                      <a:pt x="4449" y="3980"/>
                      <a:pt x="4658" y="4239"/>
                    </a:cubicBezTo>
                    <a:lnTo>
                      <a:pt x="4005" y="4818"/>
                    </a:lnTo>
                    <a:lnTo>
                      <a:pt x="3081" y="4140"/>
                    </a:lnTo>
                    <a:cubicBezTo>
                      <a:pt x="3130" y="4066"/>
                      <a:pt x="3155" y="3980"/>
                      <a:pt x="3155" y="3894"/>
                    </a:cubicBezTo>
                    <a:cubicBezTo>
                      <a:pt x="3155" y="3832"/>
                      <a:pt x="3142" y="3783"/>
                      <a:pt x="3130" y="3734"/>
                    </a:cubicBezTo>
                    <a:lnTo>
                      <a:pt x="5792" y="2033"/>
                    </a:lnTo>
                    <a:close/>
                    <a:moveTo>
                      <a:pt x="6629" y="4165"/>
                    </a:moveTo>
                    <a:lnTo>
                      <a:pt x="8145" y="4301"/>
                    </a:lnTo>
                    <a:lnTo>
                      <a:pt x="8145" y="4313"/>
                    </a:lnTo>
                    <a:cubicBezTo>
                      <a:pt x="8145" y="4387"/>
                      <a:pt x="8157" y="4461"/>
                      <a:pt x="8194" y="4522"/>
                    </a:cubicBezTo>
                    <a:lnTo>
                      <a:pt x="6802" y="5274"/>
                    </a:lnTo>
                    <a:lnTo>
                      <a:pt x="6629" y="4165"/>
                    </a:lnTo>
                    <a:close/>
                    <a:moveTo>
                      <a:pt x="456" y="3253"/>
                    </a:moveTo>
                    <a:lnTo>
                      <a:pt x="2144" y="3771"/>
                    </a:lnTo>
                    <a:cubicBezTo>
                      <a:pt x="2144" y="3808"/>
                      <a:pt x="2132" y="3845"/>
                      <a:pt x="2144" y="3869"/>
                    </a:cubicBezTo>
                    <a:cubicBezTo>
                      <a:pt x="2144" y="3993"/>
                      <a:pt x="2181" y="4091"/>
                      <a:pt x="2255" y="4177"/>
                    </a:cubicBezTo>
                    <a:lnTo>
                      <a:pt x="530" y="5459"/>
                    </a:lnTo>
                    <a:cubicBezTo>
                      <a:pt x="493" y="5422"/>
                      <a:pt x="432" y="5397"/>
                      <a:pt x="383" y="5385"/>
                    </a:cubicBezTo>
                    <a:lnTo>
                      <a:pt x="247" y="3376"/>
                    </a:lnTo>
                    <a:cubicBezTo>
                      <a:pt x="333" y="3376"/>
                      <a:pt x="419" y="3327"/>
                      <a:pt x="456" y="3253"/>
                    </a:cubicBezTo>
                    <a:close/>
                    <a:moveTo>
                      <a:pt x="5373" y="4054"/>
                    </a:moveTo>
                    <a:lnTo>
                      <a:pt x="6519" y="4153"/>
                    </a:lnTo>
                    <a:lnTo>
                      <a:pt x="6716" y="5323"/>
                    </a:lnTo>
                    <a:lnTo>
                      <a:pt x="6087" y="5681"/>
                    </a:lnTo>
                    <a:cubicBezTo>
                      <a:pt x="6038" y="5619"/>
                      <a:pt x="5964" y="5594"/>
                      <a:pt x="5902" y="5582"/>
                    </a:cubicBezTo>
                    <a:lnTo>
                      <a:pt x="5829" y="5582"/>
                    </a:lnTo>
                    <a:lnTo>
                      <a:pt x="5188" y="4301"/>
                    </a:lnTo>
                    <a:cubicBezTo>
                      <a:pt x="5286" y="4251"/>
                      <a:pt x="5348" y="4153"/>
                      <a:pt x="5373" y="4054"/>
                    </a:cubicBezTo>
                    <a:close/>
                    <a:moveTo>
                      <a:pt x="379" y="5608"/>
                    </a:moveTo>
                    <a:cubicBezTo>
                      <a:pt x="388" y="5608"/>
                      <a:pt x="395" y="5614"/>
                      <a:pt x="395" y="5631"/>
                    </a:cubicBezTo>
                    <a:cubicBezTo>
                      <a:pt x="407" y="5668"/>
                      <a:pt x="383" y="5693"/>
                      <a:pt x="358" y="5693"/>
                    </a:cubicBezTo>
                    <a:lnTo>
                      <a:pt x="346" y="5681"/>
                    </a:lnTo>
                    <a:cubicBezTo>
                      <a:pt x="289" y="5681"/>
                      <a:pt x="348" y="5608"/>
                      <a:pt x="379" y="5608"/>
                    </a:cubicBezTo>
                    <a:close/>
                    <a:moveTo>
                      <a:pt x="3019" y="4214"/>
                    </a:moveTo>
                    <a:lnTo>
                      <a:pt x="3943" y="4892"/>
                    </a:lnTo>
                    <a:lnTo>
                      <a:pt x="3241" y="5545"/>
                    </a:lnTo>
                    <a:cubicBezTo>
                      <a:pt x="3196" y="5511"/>
                      <a:pt x="3144" y="5495"/>
                      <a:pt x="3094" y="5495"/>
                    </a:cubicBezTo>
                    <a:cubicBezTo>
                      <a:pt x="2981" y="5495"/>
                      <a:pt x="2872" y="5574"/>
                      <a:pt x="2847" y="5693"/>
                    </a:cubicBezTo>
                    <a:lnTo>
                      <a:pt x="604" y="5631"/>
                    </a:lnTo>
                    <a:cubicBezTo>
                      <a:pt x="604" y="5607"/>
                      <a:pt x="592" y="5582"/>
                      <a:pt x="580" y="5545"/>
                    </a:cubicBezTo>
                    <a:lnTo>
                      <a:pt x="2329" y="4264"/>
                    </a:lnTo>
                    <a:cubicBezTo>
                      <a:pt x="2418" y="4341"/>
                      <a:pt x="2529" y="4379"/>
                      <a:pt x="2642" y="4379"/>
                    </a:cubicBezTo>
                    <a:cubicBezTo>
                      <a:pt x="2779" y="4379"/>
                      <a:pt x="2918" y="4323"/>
                      <a:pt x="3019" y="4214"/>
                    </a:cubicBezTo>
                    <a:close/>
                    <a:moveTo>
                      <a:pt x="4720" y="4288"/>
                    </a:moveTo>
                    <a:cubicBezTo>
                      <a:pt x="4794" y="4338"/>
                      <a:pt x="4880" y="4362"/>
                      <a:pt x="4966" y="4362"/>
                    </a:cubicBezTo>
                    <a:cubicBezTo>
                      <a:pt x="5003" y="4362"/>
                      <a:pt x="5052" y="4362"/>
                      <a:pt x="5089" y="4338"/>
                    </a:cubicBezTo>
                    <a:lnTo>
                      <a:pt x="5730" y="5631"/>
                    </a:lnTo>
                    <a:cubicBezTo>
                      <a:pt x="5693" y="5656"/>
                      <a:pt x="5668" y="5693"/>
                      <a:pt x="5656" y="5730"/>
                    </a:cubicBezTo>
                    <a:lnTo>
                      <a:pt x="5360" y="5668"/>
                    </a:lnTo>
                    <a:cubicBezTo>
                      <a:pt x="5360" y="5520"/>
                      <a:pt x="5237" y="5397"/>
                      <a:pt x="5077" y="5397"/>
                    </a:cubicBezTo>
                    <a:lnTo>
                      <a:pt x="5077" y="5385"/>
                    </a:lnTo>
                    <a:cubicBezTo>
                      <a:pt x="5003" y="5385"/>
                      <a:pt x="4929" y="5410"/>
                      <a:pt x="4880" y="5459"/>
                    </a:cubicBezTo>
                    <a:lnTo>
                      <a:pt x="4091" y="4880"/>
                    </a:lnTo>
                    <a:lnTo>
                      <a:pt x="4720" y="4288"/>
                    </a:lnTo>
                    <a:close/>
                    <a:moveTo>
                      <a:pt x="5089" y="5607"/>
                    </a:moveTo>
                    <a:cubicBezTo>
                      <a:pt x="5129" y="5607"/>
                      <a:pt x="5169" y="5631"/>
                      <a:pt x="5176" y="5681"/>
                    </a:cubicBezTo>
                    <a:cubicBezTo>
                      <a:pt x="5176" y="5725"/>
                      <a:pt x="5146" y="5769"/>
                      <a:pt x="5096" y="5769"/>
                    </a:cubicBezTo>
                    <a:cubicBezTo>
                      <a:pt x="5090" y="5769"/>
                      <a:pt x="5083" y="5768"/>
                      <a:pt x="5077" y="5767"/>
                    </a:cubicBezTo>
                    <a:lnTo>
                      <a:pt x="5077" y="5755"/>
                    </a:lnTo>
                    <a:cubicBezTo>
                      <a:pt x="5040" y="5755"/>
                      <a:pt x="5003" y="5718"/>
                      <a:pt x="5003" y="5681"/>
                    </a:cubicBezTo>
                    <a:cubicBezTo>
                      <a:pt x="5009" y="5631"/>
                      <a:pt x="5049" y="5607"/>
                      <a:pt x="5089" y="5607"/>
                    </a:cubicBezTo>
                    <a:close/>
                    <a:moveTo>
                      <a:pt x="3127" y="5719"/>
                    </a:moveTo>
                    <a:cubicBezTo>
                      <a:pt x="3136" y="5719"/>
                      <a:pt x="3142" y="5725"/>
                      <a:pt x="3142" y="5742"/>
                    </a:cubicBezTo>
                    <a:cubicBezTo>
                      <a:pt x="3142" y="5779"/>
                      <a:pt x="3130" y="5804"/>
                      <a:pt x="3093" y="5804"/>
                    </a:cubicBezTo>
                    <a:lnTo>
                      <a:pt x="3093" y="5791"/>
                    </a:lnTo>
                    <a:cubicBezTo>
                      <a:pt x="3036" y="5791"/>
                      <a:pt x="3096" y="5719"/>
                      <a:pt x="3127" y="5719"/>
                    </a:cubicBezTo>
                    <a:close/>
                    <a:moveTo>
                      <a:pt x="5924" y="5817"/>
                    </a:moveTo>
                    <a:cubicBezTo>
                      <a:pt x="5933" y="5817"/>
                      <a:pt x="5939" y="5824"/>
                      <a:pt x="5939" y="5841"/>
                    </a:cubicBezTo>
                    <a:cubicBezTo>
                      <a:pt x="5939" y="5865"/>
                      <a:pt x="5927" y="5890"/>
                      <a:pt x="5902" y="5890"/>
                    </a:cubicBezTo>
                    <a:cubicBezTo>
                      <a:pt x="5836" y="5890"/>
                      <a:pt x="5894" y="5817"/>
                      <a:pt x="5924" y="5817"/>
                    </a:cubicBezTo>
                    <a:close/>
                    <a:moveTo>
                      <a:pt x="8244" y="4609"/>
                    </a:moveTo>
                    <a:cubicBezTo>
                      <a:pt x="8268" y="4658"/>
                      <a:pt x="8305" y="4695"/>
                      <a:pt x="8354" y="4720"/>
                    </a:cubicBezTo>
                    <a:lnTo>
                      <a:pt x="7110" y="6543"/>
                    </a:lnTo>
                    <a:cubicBezTo>
                      <a:pt x="7073" y="6518"/>
                      <a:pt x="7036" y="6506"/>
                      <a:pt x="6999" y="6506"/>
                    </a:cubicBezTo>
                    <a:lnTo>
                      <a:pt x="6814" y="5385"/>
                    </a:lnTo>
                    <a:lnTo>
                      <a:pt x="8244" y="4609"/>
                    </a:lnTo>
                    <a:close/>
                    <a:moveTo>
                      <a:pt x="6728" y="5434"/>
                    </a:moveTo>
                    <a:lnTo>
                      <a:pt x="6901" y="6518"/>
                    </a:lnTo>
                    <a:cubicBezTo>
                      <a:pt x="6876" y="6531"/>
                      <a:pt x="6851" y="6543"/>
                      <a:pt x="6839" y="6568"/>
                    </a:cubicBezTo>
                    <a:lnTo>
                      <a:pt x="6839" y="6555"/>
                    </a:lnTo>
                    <a:lnTo>
                      <a:pt x="6112" y="5952"/>
                    </a:lnTo>
                    <a:cubicBezTo>
                      <a:pt x="6137" y="5915"/>
                      <a:pt x="6149" y="5878"/>
                      <a:pt x="6149" y="5828"/>
                    </a:cubicBezTo>
                    <a:cubicBezTo>
                      <a:pt x="6149" y="5804"/>
                      <a:pt x="6149" y="5779"/>
                      <a:pt x="6137" y="5755"/>
                    </a:cubicBezTo>
                    <a:lnTo>
                      <a:pt x="6728" y="5434"/>
                    </a:lnTo>
                    <a:close/>
                    <a:moveTo>
                      <a:pt x="8601" y="5976"/>
                    </a:moveTo>
                    <a:cubicBezTo>
                      <a:pt x="8771" y="5976"/>
                      <a:pt x="8906" y="6109"/>
                      <a:pt x="8909" y="6278"/>
                    </a:cubicBezTo>
                    <a:lnTo>
                      <a:pt x="8909" y="6278"/>
                    </a:lnTo>
                    <a:cubicBezTo>
                      <a:pt x="8905" y="6457"/>
                      <a:pt x="8757" y="6575"/>
                      <a:pt x="8604" y="6575"/>
                    </a:cubicBezTo>
                    <a:cubicBezTo>
                      <a:pt x="8529" y="6575"/>
                      <a:pt x="8452" y="6546"/>
                      <a:pt x="8391" y="6481"/>
                    </a:cubicBezTo>
                    <a:cubicBezTo>
                      <a:pt x="8207" y="6297"/>
                      <a:pt x="8342" y="5976"/>
                      <a:pt x="8601" y="5976"/>
                    </a:cubicBezTo>
                    <a:close/>
                    <a:moveTo>
                      <a:pt x="8441" y="4769"/>
                    </a:moveTo>
                    <a:cubicBezTo>
                      <a:pt x="8502" y="4793"/>
                      <a:pt x="8576" y="4818"/>
                      <a:pt x="8638" y="4818"/>
                    </a:cubicBezTo>
                    <a:lnTo>
                      <a:pt x="8613" y="5767"/>
                    </a:lnTo>
                    <a:lnTo>
                      <a:pt x="8601" y="5767"/>
                    </a:lnTo>
                    <a:cubicBezTo>
                      <a:pt x="8317" y="5767"/>
                      <a:pt x="8096" y="6001"/>
                      <a:pt x="8108" y="6284"/>
                    </a:cubicBezTo>
                    <a:lnTo>
                      <a:pt x="8096" y="6272"/>
                    </a:lnTo>
                    <a:lnTo>
                      <a:pt x="8096" y="6272"/>
                    </a:lnTo>
                    <a:cubicBezTo>
                      <a:pt x="8096" y="6309"/>
                      <a:pt x="8108" y="6334"/>
                      <a:pt x="8108" y="6371"/>
                    </a:cubicBezTo>
                    <a:lnTo>
                      <a:pt x="7209" y="6642"/>
                    </a:lnTo>
                    <a:cubicBezTo>
                      <a:pt x="7209" y="6629"/>
                      <a:pt x="7196" y="6617"/>
                      <a:pt x="7184" y="6605"/>
                    </a:cubicBezTo>
                    <a:lnTo>
                      <a:pt x="8441" y="4769"/>
                    </a:lnTo>
                    <a:close/>
                    <a:moveTo>
                      <a:pt x="7020" y="6729"/>
                    </a:moveTo>
                    <a:cubicBezTo>
                      <a:pt x="7029" y="6729"/>
                      <a:pt x="7036" y="6735"/>
                      <a:pt x="7036" y="6753"/>
                    </a:cubicBezTo>
                    <a:cubicBezTo>
                      <a:pt x="7048" y="6790"/>
                      <a:pt x="7024" y="6814"/>
                      <a:pt x="6987" y="6814"/>
                    </a:cubicBezTo>
                    <a:lnTo>
                      <a:pt x="6987" y="6802"/>
                    </a:lnTo>
                    <a:cubicBezTo>
                      <a:pt x="6930" y="6802"/>
                      <a:pt x="6990" y="6729"/>
                      <a:pt x="7020" y="6729"/>
                    </a:cubicBezTo>
                    <a:close/>
                    <a:moveTo>
                      <a:pt x="8428" y="0"/>
                    </a:moveTo>
                    <a:cubicBezTo>
                      <a:pt x="8170" y="0"/>
                      <a:pt x="8071" y="358"/>
                      <a:pt x="8305" y="481"/>
                    </a:cubicBezTo>
                    <a:lnTo>
                      <a:pt x="7812" y="2206"/>
                    </a:lnTo>
                    <a:lnTo>
                      <a:pt x="7788" y="2206"/>
                    </a:lnTo>
                    <a:cubicBezTo>
                      <a:pt x="7714" y="2206"/>
                      <a:pt x="7640" y="2243"/>
                      <a:pt x="7591" y="2317"/>
                    </a:cubicBezTo>
                    <a:lnTo>
                      <a:pt x="6666" y="1886"/>
                    </a:lnTo>
                    <a:cubicBezTo>
                      <a:pt x="6679" y="1824"/>
                      <a:pt x="6691" y="1775"/>
                      <a:pt x="6691" y="1713"/>
                    </a:cubicBezTo>
                    <a:cubicBezTo>
                      <a:pt x="6691" y="1442"/>
                      <a:pt x="6469" y="1208"/>
                      <a:pt x="6186" y="1208"/>
                    </a:cubicBezTo>
                    <a:cubicBezTo>
                      <a:pt x="6137" y="1208"/>
                      <a:pt x="6075" y="1220"/>
                      <a:pt x="6013" y="1245"/>
                    </a:cubicBezTo>
                    <a:lnTo>
                      <a:pt x="5742" y="666"/>
                    </a:lnTo>
                    <a:cubicBezTo>
                      <a:pt x="5890" y="555"/>
                      <a:pt x="5866" y="333"/>
                      <a:pt x="5693" y="247"/>
                    </a:cubicBezTo>
                    <a:cubicBezTo>
                      <a:pt x="5657" y="228"/>
                      <a:pt x="5620" y="219"/>
                      <a:pt x="5583" y="219"/>
                    </a:cubicBezTo>
                    <a:cubicBezTo>
                      <a:pt x="5455" y="219"/>
                      <a:pt x="5336" y="325"/>
                      <a:pt x="5336" y="469"/>
                    </a:cubicBezTo>
                    <a:cubicBezTo>
                      <a:pt x="5336" y="493"/>
                      <a:pt x="5336" y="518"/>
                      <a:pt x="5348" y="530"/>
                    </a:cubicBezTo>
                    <a:lnTo>
                      <a:pt x="4005" y="1196"/>
                    </a:lnTo>
                    <a:cubicBezTo>
                      <a:pt x="3901" y="1035"/>
                      <a:pt x="3743" y="963"/>
                      <a:pt x="3587" y="963"/>
                    </a:cubicBezTo>
                    <a:cubicBezTo>
                      <a:pt x="3335" y="963"/>
                      <a:pt x="3088" y="1150"/>
                      <a:pt x="3081" y="1454"/>
                    </a:cubicBezTo>
                    <a:cubicBezTo>
                      <a:pt x="3081" y="1528"/>
                      <a:pt x="3106" y="1602"/>
                      <a:pt x="3130" y="1676"/>
                    </a:cubicBezTo>
                    <a:lnTo>
                      <a:pt x="456" y="2982"/>
                    </a:lnTo>
                    <a:cubicBezTo>
                      <a:pt x="407" y="2921"/>
                      <a:pt x="333" y="2884"/>
                      <a:pt x="259" y="2884"/>
                    </a:cubicBezTo>
                    <a:cubicBezTo>
                      <a:pt x="111" y="2884"/>
                      <a:pt x="1" y="2995"/>
                      <a:pt x="1" y="3142"/>
                    </a:cubicBezTo>
                    <a:cubicBezTo>
                      <a:pt x="1" y="3241"/>
                      <a:pt x="62" y="3340"/>
                      <a:pt x="161" y="3376"/>
                    </a:cubicBezTo>
                    <a:lnTo>
                      <a:pt x="309" y="5410"/>
                    </a:lnTo>
                    <a:cubicBezTo>
                      <a:pt x="124" y="5459"/>
                      <a:pt x="62" y="5681"/>
                      <a:pt x="185" y="5816"/>
                    </a:cubicBezTo>
                    <a:cubicBezTo>
                      <a:pt x="236" y="5872"/>
                      <a:pt x="303" y="5898"/>
                      <a:pt x="370" y="5898"/>
                    </a:cubicBezTo>
                    <a:cubicBezTo>
                      <a:pt x="466" y="5898"/>
                      <a:pt x="561" y="5844"/>
                      <a:pt x="604" y="5742"/>
                    </a:cubicBezTo>
                    <a:lnTo>
                      <a:pt x="2871" y="5804"/>
                    </a:lnTo>
                    <a:cubicBezTo>
                      <a:pt x="2894" y="5947"/>
                      <a:pt x="3006" y="6016"/>
                      <a:pt x="3117" y="6016"/>
                    </a:cubicBezTo>
                    <a:cubicBezTo>
                      <a:pt x="3244" y="6016"/>
                      <a:pt x="3371" y="5926"/>
                      <a:pt x="3364" y="5755"/>
                    </a:cubicBezTo>
                    <a:cubicBezTo>
                      <a:pt x="3364" y="5718"/>
                      <a:pt x="3352" y="5668"/>
                      <a:pt x="3327" y="5631"/>
                    </a:cubicBezTo>
                    <a:lnTo>
                      <a:pt x="4042" y="4966"/>
                    </a:lnTo>
                    <a:lnTo>
                      <a:pt x="4843" y="5557"/>
                    </a:lnTo>
                    <a:cubicBezTo>
                      <a:pt x="4818" y="5594"/>
                      <a:pt x="4806" y="5644"/>
                      <a:pt x="4806" y="5681"/>
                    </a:cubicBezTo>
                    <a:cubicBezTo>
                      <a:pt x="4806" y="5866"/>
                      <a:pt x="4954" y="5973"/>
                      <a:pt x="5101" y="5973"/>
                    </a:cubicBezTo>
                    <a:cubicBezTo>
                      <a:pt x="5208" y="5973"/>
                      <a:pt x="5314" y="5916"/>
                      <a:pt x="5360" y="5791"/>
                    </a:cubicBezTo>
                    <a:lnTo>
                      <a:pt x="5656" y="5841"/>
                    </a:lnTo>
                    <a:cubicBezTo>
                      <a:pt x="5656" y="5976"/>
                      <a:pt x="5767" y="6087"/>
                      <a:pt x="5902" y="6087"/>
                    </a:cubicBezTo>
                    <a:cubicBezTo>
                      <a:pt x="5952" y="6087"/>
                      <a:pt x="6001" y="6075"/>
                      <a:pt x="6050" y="6038"/>
                    </a:cubicBezTo>
                    <a:lnTo>
                      <a:pt x="6765" y="6654"/>
                    </a:lnTo>
                    <a:cubicBezTo>
                      <a:pt x="6753" y="6691"/>
                      <a:pt x="6740" y="6728"/>
                      <a:pt x="6740" y="6777"/>
                    </a:cubicBezTo>
                    <a:cubicBezTo>
                      <a:pt x="6740" y="6944"/>
                      <a:pt x="6867" y="7027"/>
                      <a:pt x="6993" y="7027"/>
                    </a:cubicBezTo>
                    <a:cubicBezTo>
                      <a:pt x="7119" y="7027"/>
                      <a:pt x="7246" y="6944"/>
                      <a:pt x="7246" y="6777"/>
                    </a:cubicBezTo>
                    <a:cubicBezTo>
                      <a:pt x="7246" y="6765"/>
                      <a:pt x="7246" y="6753"/>
                      <a:pt x="7246" y="6753"/>
                    </a:cubicBezTo>
                    <a:lnTo>
                      <a:pt x="8145" y="6481"/>
                    </a:lnTo>
                    <a:cubicBezTo>
                      <a:pt x="8230" y="6680"/>
                      <a:pt x="8418" y="6789"/>
                      <a:pt x="8608" y="6789"/>
                    </a:cubicBezTo>
                    <a:cubicBezTo>
                      <a:pt x="8749" y="6789"/>
                      <a:pt x="8891" y="6730"/>
                      <a:pt x="8995" y="6605"/>
                    </a:cubicBezTo>
                    <a:cubicBezTo>
                      <a:pt x="9242" y="6321"/>
                      <a:pt x="9081" y="5878"/>
                      <a:pt x="8712" y="5791"/>
                    </a:cubicBezTo>
                    <a:lnTo>
                      <a:pt x="8749" y="4818"/>
                    </a:lnTo>
                    <a:cubicBezTo>
                      <a:pt x="9229" y="4732"/>
                      <a:pt x="9303" y="4079"/>
                      <a:pt x="8860" y="3869"/>
                    </a:cubicBezTo>
                    <a:lnTo>
                      <a:pt x="9081" y="2933"/>
                    </a:lnTo>
                    <a:lnTo>
                      <a:pt x="9131" y="2933"/>
                    </a:lnTo>
                    <a:cubicBezTo>
                      <a:pt x="9673" y="2933"/>
                      <a:pt x="9673" y="2120"/>
                      <a:pt x="9131" y="2120"/>
                    </a:cubicBezTo>
                    <a:lnTo>
                      <a:pt x="9057" y="2120"/>
                    </a:lnTo>
                    <a:lnTo>
                      <a:pt x="8552" y="481"/>
                    </a:lnTo>
                    <a:cubicBezTo>
                      <a:pt x="8773" y="358"/>
                      <a:pt x="8687" y="0"/>
                      <a:pt x="84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2693;p46">
                <a:extLst>
                  <a:ext uri="{FF2B5EF4-FFF2-40B4-BE49-F238E27FC236}">
                    <a16:creationId xmlns:a16="http://schemas.microsoft.com/office/drawing/2014/main" id="{18F804EB-10F1-52C1-FBC5-D05CB51F950B}"/>
                  </a:ext>
                </a:extLst>
              </p:cNvPr>
              <p:cNvSpPr/>
              <p:nvPr/>
            </p:nvSpPr>
            <p:spPr>
              <a:xfrm>
                <a:off x="5084085" y="2591412"/>
                <a:ext cx="141643" cy="74492"/>
              </a:xfrm>
              <a:custGeom>
                <a:avLst/>
                <a:gdLst/>
                <a:ahLst/>
                <a:cxnLst/>
                <a:rect l="l" t="t" r="r" b="b"/>
                <a:pathLst>
                  <a:path w="9821" h="5165" extrusionOk="0">
                    <a:moveTo>
                      <a:pt x="6481" y="623"/>
                    </a:moveTo>
                    <a:cubicBezTo>
                      <a:pt x="6538" y="623"/>
                      <a:pt x="6478" y="696"/>
                      <a:pt x="6448" y="696"/>
                    </a:cubicBezTo>
                    <a:cubicBezTo>
                      <a:pt x="6439" y="696"/>
                      <a:pt x="6432" y="689"/>
                      <a:pt x="6432" y="672"/>
                    </a:cubicBezTo>
                    <a:cubicBezTo>
                      <a:pt x="6432" y="635"/>
                      <a:pt x="6457" y="623"/>
                      <a:pt x="6481" y="623"/>
                    </a:cubicBezTo>
                    <a:close/>
                    <a:moveTo>
                      <a:pt x="293" y="723"/>
                    </a:moveTo>
                    <a:cubicBezTo>
                      <a:pt x="302" y="723"/>
                      <a:pt x="308" y="729"/>
                      <a:pt x="308" y="746"/>
                    </a:cubicBezTo>
                    <a:cubicBezTo>
                      <a:pt x="308" y="771"/>
                      <a:pt x="284" y="796"/>
                      <a:pt x="259" y="796"/>
                    </a:cubicBezTo>
                    <a:cubicBezTo>
                      <a:pt x="202" y="796"/>
                      <a:pt x="262" y="723"/>
                      <a:pt x="293" y="723"/>
                    </a:cubicBezTo>
                    <a:close/>
                    <a:moveTo>
                      <a:pt x="2523" y="723"/>
                    </a:moveTo>
                    <a:cubicBezTo>
                      <a:pt x="2532" y="723"/>
                      <a:pt x="2539" y="729"/>
                      <a:pt x="2539" y="746"/>
                    </a:cubicBezTo>
                    <a:cubicBezTo>
                      <a:pt x="2539" y="771"/>
                      <a:pt x="2514" y="796"/>
                      <a:pt x="2489" y="796"/>
                    </a:cubicBezTo>
                    <a:cubicBezTo>
                      <a:pt x="2432" y="796"/>
                      <a:pt x="2492" y="723"/>
                      <a:pt x="2523" y="723"/>
                    </a:cubicBezTo>
                    <a:close/>
                    <a:moveTo>
                      <a:pt x="7418" y="229"/>
                    </a:moveTo>
                    <a:cubicBezTo>
                      <a:pt x="7677" y="229"/>
                      <a:pt x="7812" y="549"/>
                      <a:pt x="7627" y="734"/>
                    </a:cubicBezTo>
                    <a:cubicBezTo>
                      <a:pt x="7565" y="801"/>
                      <a:pt x="7487" y="831"/>
                      <a:pt x="7411" y="831"/>
                    </a:cubicBezTo>
                    <a:cubicBezTo>
                      <a:pt x="7262" y="831"/>
                      <a:pt x="7122" y="716"/>
                      <a:pt x="7122" y="537"/>
                    </a:cubicBezTo>
                    <a:cubicBezTo>
                      <a:pt x="7110" y="377"/>
                      <a:pt x="7245" y="229"/>
                      <a:pt x="7418" y="229"/>
                    </a:cubicBezTo>
                    <a:close/>
                    <a:moveTo>
                      <a:pt x="3521" y="1117"/>
                    </a:moveTo>
                    <a:cubicBezTo>
                      <a:pt x="3530" y="1117"/>
                      <a:pt x="3537" y="1124"/>
                      <a:pt x="3537" y="1141"/>
                    </a:cubicBezTo>
                    <a:cubicBezTo>
                      <a:pt x="3537" y="1165"/>
                      <a:pt x="3512" y="1190"/>
                      <a:pt x="3487" y="1190"/>
                    </a:cubicBezTo>
                    <a:cubicBezTo>
                      <a:pt x="3430" y="1190"/>
                      <a:pt x="3490" y="1117"/>
                      <a:pt x="3521" y="1117"/>
                    </a:cubicBezTo>
                    <a:close/>
                    <a:moveTo>
                      <a:pt x="9180" y="734"/>
                    </a:moveTo>
                    <a:cubicBezTo>
                      <a:pt x="9451" y="734"/>
                      <a:pt x="9586" y="1067"/>
                      <a:pt x="9389" y="1251"/>
                    </a:cubicBezTo>
                    <a:cubicBezTo>
                      <a:pt x="9329" y="1316"/>
                      <a:pt x="9252" y="1345"/>
                      <a:pt x="9176" y="1345"/>
                    </a:cubicBezTo>
                    <a:cubicBezTo>
                      <a:pt x="9022" y="1345"/>
                      <a:pt x="8872" y="1224"/>
                      <a:pt x="8872" y="1042"/>
                    </a:cubicBezTo>
                    <a:cubicBezTo>
                      <a:pt x="8872" y="869"/>
                      <a:pt x="9007" y="734"/>
                      <a:pt x="9180" y="734"/>
                    </a:cubicBezTo>
                    <a:close/>
                    <a:moveTo>
                      <a:pt x="4559" y="1941"/>
                    </a:moveTo>
                    <a:cubicBezTo>
                      <a:pt x="4621" y="1941"/>
                      <a:pt x="4621" y="2040"/>
                      <a:pt x="4559" y="2040"/>
                    </a:cubicBezTo>
                    <a:cubicBezTo>
                      <a:pt x="4498" y="2040"/>
                      <a:pt x="4498" y="1941"/>
                      <a:pt x="4559" y="1941"/>
                    </a:cubicBezTo>
                    <a:close/>
                    <a:moveTo>
                      <a:pt x="6913" y="635"/>
                    </a:moveTo>
                    <a:cubicBezTo>
                      <a:pt x="6937" y="771"/>
                      <a:pt x="7024" y="882"/>
                      <a:pt x="7147" y="956"/>
                    </a:cubicBezTo>
                    <a:lnTo>
                      <a:pt x="6099" y="2015"/>
                    </a:lnTo>
                    <a:cubicBezTo>
                      <a:pt x="6013" y="1941"/>
                      <a:pt x="5902" y="1904"/>
                      <a:pt x="5791" y="1904"/>
                    </a:cubicBezTo>
                    <a:cubicBezTo>
                      <a:pt x="5582" y="1904"/>
                      <a:pt x="5409" y="2015"/>
                      <a:pt x="5323" y="2200"/>
                    </a:cubicBezTo>
                    <a:lnTo>
                      <a:pt x="4806" y="2028"/>
                    </a:lnTo>
                    <a:cubicBezTo>
                      <a:pt x="4806" y="2015"/>
                      <a:pt x="4806" y="2003"/>
                      <a:pt x="4806" y="1991"/>
                    </a:cubicBezTo>
                    <a:cubicBezTo>
                      <a:pt x="4806" y="1966"/>
                      <a:pt x="4806" y="1929"/>
                      <a:pt x="4781" y="1892"/>
                    </a:cubicBezTo>
                    <a:lnTo>
                      <a:pt x="6309" y="857"/>
                    </a:lnTo>
                    <a:cubicBezTo>
                      <a:pt x="6358" y="894"/>
                      <a:pt x="6407" y="919"/>
                      <a:pt x="6469" y="919"/>
                    </a:cubicBezTo>
                    <a:cubicBezTo>
                      <a:pt x="6605" y="919"/>
                      <a:pt x="6715" y="808"/>
                      <a:pt x="6715" y="672"/>
                    </a:cubicBezTo>
                    <a:lnTo>
                      <a:pt x="6913" y="635"/>
                    </a:lnTo>
                    <a:close/>
                    <a:moveTo>
                      <a:pt x="7898" y="685"/>
                    </a:moveTo>
                    <a:lnTo>
                      <a:pt x="8687" y="931"/>
                    </a:lnTo>
                    <a:cubicBezTo>
                      <a:pt x="8675" y="968"/>
                      <a:pt x="8675" y="993"/>
                      <a:pt x="8675" y="1030"/>
                    </a:cubicBezTo>
                    <a:cubicBezTo>
                      <a:pt x="8675" y="1178"/>
                      <a:pt x="8736" y="1313"/>
                      <a:pt x="8847" y="1412"/>
                    </a:cubicBezTo>
                    <a:lnTo>
                      <a:pt x="8280" y="2213"/>
                    </a:lnTo>
                    <a:cubicBezTo>
                      <a:pt x="8206" y="2163"/>
                      <a:pt x="8108" y="2139"/>
                      <a:pt x="8022" y="2126"/>
                    </a:cubicBezTo>
                    <a:cubicBezTo>
                      <a:pt x="7985" y="2139"/>
                      <a:pt x="7948" y="2139"/>
                      <a:pt x="7911" y="2151"/>
                    </a:cubicBezTo>
                    <a:lnTo>
                      <a:pt x="7553" y="1017"/>
                    </a:lnTo>
                    <a:cubicBezTo>
                      <a:pt x="7714" y="968"/>
                      <a:pt x="7837" y="845"/>
                      <a:pt x="7898" y="685"/>
                    </a:cubicBezTo>
                    <a:close/>
                    <a:moveTo>
                      <a:pt x="7258" y="1017"/>
                    </a:moveTo>
                    <a:cubicBezTo>
                      <a:pt x="7307" y="1030"/>
                      <a:pt x="7356" y="1042"/>
                      <a:pt x="7418" y="1042"/>
                    </a:cubicBezTo>
                    <a:lnTo>
                      <a:pt x="7442" y="1042"/>
                    </a:lnTo>
                    <a:lnTo>
                      <a:pt x="7812" y="2188"/>
                    </a:lnTo>
                    <a:cubicBezTo>
                      <a:pt x="7665" y="2262"/>
                      <a:pt x="7554" y="2397"/>
                      <a:pt x="7517" y="2556"/>
                    </a:cubicBezTo>
                    <a:lnTo>
                      <a:pt x="7517" y="2556"/>
                    </a:lnTo>
                    <a:lnTo>
                      <a:pt x="6297" y="2410"/>
                    </a:lnTo>
                    <a:cubicBezTo>
                      <a:pt x="6284" y="2299"/>
                      <a:pt x="6247" y="2188"/>
                      <a:pt x="6173" y="2102"/>
                    </a:cubicBezTo>
                    <a:lnTo>
                      <a:pt x="7258" y="1017"/>
                    </a:lnTo>
                    <a:close/>
                    <a:moveTo>
                      <a:pt x="5794" y="2106"/>
                    </a:moveTo>
                    <a:cubicBezTo>
                      <a:pt x="5945" y="2106"/>
                      <a:pt x="6091" y="2224"/>
                      <a:pt x="6099" y="2397"/>
                    </a:cubicBezTo>
                    <a:cubicBezTo>
                      <a:pt x="6099" y="2570"/>
                      <a:pt x="5952" y="2705"/>
                      <a:pt x="5791" y="2705"/>
                    </a:cubicBezTo>
                    <a:cubicBezTo>
                      <a:pt x="5520" y="2705"/>
                      <a:pt x="5397" y="2385"/>
                      <a:pt x="5582" y="2200"/>
                    </a:cubicBezTo>
                    <a:cubicBezTo>
                      <a:pt x="5643" y="2135"/>
                      <a:pt x="5719" y="2106"/>
                      <a:pt x="5794" y="2106"/>
                    </a:cubicBezTo>
                    <a:close/>
                    <a:moveTo>
                      <a:pt x="8022" y="2334"/>
                    </a:moveTo>
                    <a:cubicBezTo>
                      <a:pt x="8174" y="2334"/>
                      <a:pt x="8321" y="2449"/>
                      <a:pt x="8330" y="2631"/>
                    </a:cubicBezTo>
                    <a:cubicBezTo>
                      <a:pt x="8330" y="2804"/>
                      <a:pt x="8194" y="2939"/>
                      <a:pt x="8022" y="2939"/>
                    </a:cubicBezTo>
                    <a:cubicBezTo>
                      <a:pt x="7750" y="2927"/>
                      <a:pt x="7627" y="2607"/>
                      <a:pt x="7812" y="2422"/>
                    </a:cubicBezTo>
                    <a:cubicBezTo>
                      <a:pt x="7873" y="2361"/>
                      <a:pt x="7948" y="2334"/>
                      <a:pt x="8022" y="2334"/>
                    </a:cubicBezTo>
                    <a:close/>
                    <a:moveTo>
                      <a:pt x="4887" y="3863"/>
                    </a:moveTo>
                    <a:cubicBezTo>
                      <a:pt x="4897" y="3863"/>
                      <a:pt x="4904" y="3870"/>
                      <a:pt x="4904" y="3888"/>
                    </a:cubicBezTo>
                    <a:cubicBezTo>
                      <a:pt x="4904" y="3913"/>
                      <a:pt x="4892" y="3938"/>
                      <a:pt x="4855" y="3938"/>
                    </a:cubicBezTo>
                    <a:cubicBezTo>
                      <a:pt x="4799" y="3928"/>
                      <a:pt x="4855" y="3863"/>
                      <a:pt x="4887" y="3863"/>
                    </a:cubicBezTo>
                    <a:close/>
                    <a:moveTo>
                      <a:pt x="4781" y="2114"/>
                    </a:moveTo>
                    <a:lnTo>
                      <a:pt x="5299" y="2286"/>
                    </a:lnTo>
                    <a:cubicBezTo>
                      <a:pt x="5299" y="2323"/>
                      <a:pt x="5286" y="2360"/>
                      <a:pt x="5286" y="2410"/>
                    </a:cubicBezTo>
                    <a:cubicBezTo>
                      <a:pt x="5286" y="2558"/>
                      <a:pt x="5360" y="2705"/>
                      <a:pt x="5483" y="2804"/>
                    </a:cubicBezTo>
                    <a:lnTo>
                      <a:pt x="4954" y="3654"/>
                    </a:lnTo>
                    <a:cubicBezTo>
                      <a:pt x="4917" y="3642"/>
                      <a:pt x="4892" y="3629"/>
                      <a:pt x="4855" y="3629"/>
                    </a:cubicBezTo>
                    <a:cubicBezTo>
                      <a:pt x="4682" y="3629"/>
                      <a:pt x="4559" y="3814"/>
                      <a:pt x="4621" y="3974"/>
                    </a:cubicBezTo>
                    <a:lnTo>
                      <a:pt x="4128" y="4307"/>
                    </a:lnTo>
                    <a:cubicBezTo>
                      <a:pt x="4066" y="4221"/>
                      <a:pt x="3968" y="4172"/>
                      <a:pt x="3869" y="4147"/>
                    </a:cubicBezTo>
                    <a:lnTo>
                      <a:pt x="4535" y="2237"/>
                    </a:lnTo>
                    <a:lnTo>
                      <a:pt x="4572" y="2237"/>
                    </a:lnTo>
                    <a:cubicBezTo>
                      <a:pt x="4658" y="2237"/>
                      <a:pt x="4744" y="2200"/>
                      <a:pt x="4781" y="2114"/>
                    </a:cubicBezTo>
                    <a:close/>
                    <a:moveTo>
                      <a:pt x="3737" y="4324"/>
                    </a:moveTo>
                    <a:cubicBezTo>
                      <a:pt x="3893" y="4324"/>
                      <a:pt x="4046" y="4445"/>
                      <a:pt x="4054" y="4628"/>
                    </a:cubicBezTo>
                    <a:cubicBezTo>
                      <a:pt x="4054" y="4800"/>
                      <a:pt x="3919" y="4936"/>
                      <a:pt x="3746" y="4936"/>
                    </a:cubicBezTo>
                    <a:cubicBezTo>
                      <a:pt x="3741" y="4936"/>
                      <a:pt x="3736" y="4936"/>
                      <a:pt x="3731" y="4936"/>
                    </a:cubicBezTo>
                    <a:cubicBezTo>
                      <a:pt x="3470" y="4936"/>
                      <a:pt x="3331" y="4612"/>
                      <a:pt x="3524" y="4418"/>
                    </a:cubicBezTo>
                    <a:cubicBezTo>
                      <a:pt x="3585" y="4353"/>
                      <a:pt x="3661" y="4324"/>
                      <a:pt x="3737" y="4324"/>
                    </a:cubicBezTo>
                    <a:close/>
                    <a:moveTo>
                      <a:pt x="7412" y="1"/>
                    </a:moveTo>
                    <a:cubicBezTo>
                      <a:pt x="7150" y="1"/>
                      <a:pt x="6888" y="180"/>
                      <a:pt x="6913" y="537"/>
                    </a:cubicBezTo>
                    <a:lnTo>
                      <a:pt x="6703" y="574"/>
                    </a:lnTo>
                    <a:cubicBezTo>
                      <a:pt x="6662" y="465"/>
                      <a:pt x="6567" y="415"/>
                      <a:pt x="6473" y="415"/>
                    </a:cubicBezTo>
                    <a:cubicBezTo>
                      <a:pt x="6344" y="415"/>
                      <a:pt x="6215" y="509"/>
                      <a:pt x="6223" y="672"/>
                    </a:cubicBezTo>
                    <a:cubicBezTo>
                      <a:pt x="6223" y="709"/>
                      <a:pt x="6235" y="746"/>
                      <a:pt x="6247" y="783"/>
                    </a:cubicBezTo>
                    <a:lnTo>
                      <a:pt x="4744" y="1818"/>
                    </a:lnTo>
                    <a:cubicBezTo>
                      <a:pt x="4695" y="1769"/>
                      <a:pt x="4633" y="1744"/>
                      <a:pt x="4572" y="1744"/>
                    </a:cubicBezTo>
                    <a:cubicBezTo>
                      <a:pt x="4510" y="1744"/>
                      <a:pt x="4461" y="1769"/>
                      <a:pt x="4411" y="1794"/>
                    </a:cubicBezTo>
                    <a:lnTo>
                      <a:pt x="3734" y="1214"/>
                    </a:lnTo>
                    <a:cubicBezTo>
                      <a:pt x="3787" y="1038"/>
                      <a:pt x="3644" y="893"/>
                      <a:pt x="3490" y="893"/>
                    </a:cubicBezTo>
                    <a:cubicBezTo>
                      <a:pt x="3429" y="893"/>
                      <a:pt x="3367" y="916"/>
                      <a:pt x="3315" y="968"/>
                    </a:cubicBezTo>
                    <a:lnTo>
                      <a:pt x="2748" y="783"/>
                    </a:lnTo>
                    <a:lnTo>
                      <a:pt x="2748" y="746"/>
                    </a:lnTo>
                    <a:cubicBezTo>
                      <a:pt x="2748" y="581"/>
                      <a:pt x="2621" y="494"/>
                      <a:pt x="2493" y="494"/>
                    </a:cubicBezTo>
                    <a:cubicBezTo>
                      <a:pt x="2382" y="494"/>
                      <a:pt x="2271" y="560"/>
                      <a:pt x="2243" y="697"/>
                    </a:cubicBezTo>
                    <a:lnTo>
                      <a:pt x="505" y="697"/>
                    </a:lnTo>
                    <a:cubicBezTo>
                      <a:pt x="477" y="561"/>
                      <a:pt x="369" y="498"/>
                      <a:pt x="259" y="498"/>
                    </a:cubicBezTo>
                    <a:cubicBezTo>
                      <a:pt x="130" y="498"/>
                      <a:pt x="0" y="586"/>
                      <a:pt x="0" y="746"/>
                    </a:cubicBezTo>
                    <a:cubicBezTo>
                      <a:pt x="0" y="913"/>
                      <a:pt x="130" y="1003"/>
                      <a:pt x="258" y="1003"/>
                    </a:cubicBezTo>
                    <a:cubicBezTo>
                      <a:pt x="368" y="1003"/>
                      <a:pt x="477" y="937"/>
                      <a:pt x="505" y="796"/>
                    </a:cubicBezTo>
                    <a:lnTo>
                      <a:pt x="2243" y="796"/>
                    </a:lnTo>
                    <a:cubicBezTo>
                      <a:pt x="2267" y="919"/>
                      <a:pt x="2366" y="1005"/>
                      <a:pt x="2489" y="1005"/>
                    </a:cubicBezTo>
                    <a:cubicBezTo>
                      <a:pt x="2575" y="1005"/>
                      <a:pt x="2662" y="956"/>
                      <a:pt x="2711" y="869"/>
                    </a:cubicBezTo>
                    <a:lnTo>
                      <a:pt x="3253" y="1054"/>
                    </a:lnTo>
                    <a:cubicBezTo>
                      <a:pt x="3241" y="1079"/>
                      <a:pt x="3241" y="1116"/>
                      <a:pt x="3241" y="1141"/>
                    </a:cubicBezTo>
                    <a:cubicBezTo>
                      <a:pt x="3241" y="1288"/>
                      <a:pt x="3352" y="1399"/>
                      <a:pt x="3487" y="1399"/>
                    </a:cubicBezTo>
                    <a:cubicBezTo>
                      <a:pt x="3561" y="1399"/>
                      <a:pt x="3635" y="1362"/>
                      <a:pt x="3684" y="1313"/>
                    </a:cubicBezTo>
                    <a:lnTo>
                      <a:pt x="4350" y="1880"/>
                    </a:lnTo>
                    <a:cubicBezTo>
                      <a:pt x="4276" y="1991"/>
                      <a:pt x="4313" y="2151"/>
                      <a:pt x="4436" y="2213"/>
                    </a:cubicBezTo>
                    <a:lnTo>
                      <a:pt x="3771" y="4135"/>
                    </a:lnTo>
                    <a:lnTo>
                      <a:pt x="3746" y="4135"/>
                    </a:lnTo>
                    <a:cubicBezTo>
                      <a:pt x="3229" y="4135"/>
                      <a:pt x="3031" y="4825"/>
                      <a:pt x="3487" y="5096"/>
                    </a:cubicBezTo>
                    <a:cubicBezTo>
                      <a:pt x="3572" y="5144"/>
                      <a:pt x="3658" y="5165"/>
                      <a:pt x="3740" y="5165"/>
                    </a:cubicBezTo>
                    <a:cubicBezTo>
                      <a:pt x="4104" y="5165"/>
                      <a:pt x="4400" y="4753"/>
                      <a:pt x="4190" y="4381"/>
                    </a:cubicBezTo>
                    <a:lnTo>
                      <a:pt x="4682" y="4061"/>
                    </a:lnTo>
                    <a:cubicBezTo>
                      <a:pt x="4738" y="4126"/>
                      <a:pt x="4804" y="4152"/>
                      <a:pt x="4867" y="4152"/>
                    </a:cubicBezTo>
                    <a:cubicBezTo>
                      <a:pt x="5067" y="4152"/>
                      <a:pt x="5246" y="3882"/>
                      <a:pt x="5040" y="3703"/>
                    </a:cubicBezTo>
                    <a:lnTo>
                      <a:pt x="5570" y="2866"/>
                    </a:lnTo>
                    <a:cubicBezTo>
                      <a:pt x="5631" y="2903"/>
                      <a:pt x="5705" y="2915"/>
                      <a:pt x="5791" y="2915"/>
                    </a:cubicBezTo>
                    <a:cubicBezTo>
                      <a:pt x="6025" y="2915"/>
                      <a:pt x="6235" y="2755"/>
                      <a:pt x="6284" y="2521"/>
                    </a:cubicBezTo>
                    <a:lnTo>
                      <a:pt x="7516" y="2668"/>
                    </a:lnTo>
                    <a:cubicBezTo>
                      <a:pt x="7535" y="2978"/>
                      <a:pt x="7774" y="3132"/>
                      <a:pt x="8014" y="3132"/>
                    </a:cubicBezTo>
                    <a:cubicBezTo>
                      <a:pt x="8261" y="3132"/>
                      <a:pt x="8508" y="2969"/>
                      <a:pt x="8514" y="2644"/>
                    </a:cubicBezTo>
                    <a:cubicBezTo>
                      <a:pt x="8514" y="2508"/>
                      <a:pt x="8465" y="2373"/>
                      <a:pt x="8367" y="2274"/>
                    </a:cubicBezTo>
                    <a:lnTo>
                      <a:pt x="8933" y="1473"/>
                    </a:lnTo>
                    <a:cubicBezTo>
                      <a:pt x="9007" y="1523"/>
                      <a:pt x="9093" y="1535"/>
                      <a:pt x="9180" y="1535"/>
                    </a:cubicBezTo>
                    <a:cubicBezTo>
                      <a:pt x="9574" y="1535"/>
                      <a:pt x="9820" y="1091"/>
                      <a:pt x="9599" y="759"/>
                    </a:cubicBezTo>
                    <a:cubicBezTo>
                      <a:pt x="9497" y="605"/>
                      <a:pt x="9334" y="531"/>
                      <a:pt x="9173" y="531"/>
                    </a:cubicBezTo>
                    <a:cubicBezTo>
                      <a:pt x="8985" y="531"/>
                      <a:pt x="8798" y="633"/>
                      <a:pt x="8712" y="833"/>
                    </a:cubicBezTo>
                    <a:lnTo>
                      <a:pt x="7911" y="586"/>
                    </a:lnTo>
                    <a:cubicBezTo>
                      <a:pt x="7911" y="574"/>
                      <a:pt x="7911" y="549"/>
                      <a:pt x="7911" y="537"/>
                    </a:cubicBezTo>
                    <a:cubicBezTo>
                      <a:pt x="7935" y="180"/>
                      <a:pt x="7673" y="1"/>
                      <a:pt x="74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2694;p46">
                <a:extLst>
                  <a:ext uri="{FF2B5EF4-FFF2-40B4-BE49-F238E27FC236}">
                    <a16:creationId xmlns:a16="http://schemas.microsoft.com/office/drawing/2014/main" id="{914F3231-5D03-8D7F-F67A-652416E55980}"/>
                  </a:ext>
                </a:extLst>
              </p:cNvPr>
              <p:cNvSpPr/>
              <p:nvPr/>
            </p:nvSpPr>
            <p:spPr>
              <a:xfrm>
                <a:off x="5027751" y="3159269"/>
                <a:ext cx="8495" cy="7154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96" extrusionOk="0">
                    <a:moveTo>
                      <a:pt x="253" y="201"/>
                    </a:moveTo>
                    <a:cubicBezTo>
                      <a:pt x="275" y="201"/>
                      <a:pt x="296" y="216"/>
                      <a:pt x="296" y="247"/>
                    </a:cubicBezTo>
                    <a:cubicBezTo>
                      <a:pt x="296" y="278"/>
                      <a:pt x="275" y="294"/>
                      <a:pt x="253" y="294"/>
                    </a:cubicBezTo>
                    <a:cubicBezTo>
                      <a:pt x="231" y="294"/>
                      <a:pt x="210" y="278"/>
                      <a:pt x="210" y="247"/>
                    </a:cubicBezTo>
                    <a:cubicBezTo>
                      <a:pt x="210" y="216"/>
                      <a:pt x="231" y="201"/>
                      <a:pt x="253" y="201"/>
                    </a:cubicBezTo>
                    <a:close/>
                    <a:moveTo>
                      <a:pt x="228" y="0"/>
                    </a:moveTo>
                    <a:cubicBezTo>
                      <a:pt x="101" y="0"/>
                      <a:pt x="0" y="118"/>
                      <a:pt x="0" y="247"/>
                    </a:cubicBezTo>
                    <a:cubicBezTo>
                      <a:pt x="0" y="397"/>
                      <a:pt x="123" y="496"/>
                      <a:pt x="252" y="496"/>
                    </a:cubicBezTo>
                    <a:cubicBezTo>
                      <a:pt x="315" y="496"/>
                      <a:pt x="379" y="472"/>
                      <a:pt x="432" y="420"/>
                    </a:cubicBezTo>
                    <a:cubicBezTo>
                      <a:pt x="588" y="263"/>
                      <a:pt x="486" y="0"/>
                      <a:pt x="262" y="0"/>
                    </a:cubicBezTo>
                    <a:cubicBezTo>
                      <a:pt x="257" y="0"/>
                      <a:pt x="252" y="1"/>
                      <a:pt x="247" y="1"/>
                    </a:cubicBezTo>
                    <a:cubicBezTo>
                      <a:pt x="241" y="0"/>
                      <a:pt x="234" y="0"/>
                      <a:pt x="2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2695;p46">
                <a:extLst>
                  <a:ext uri="{FF2B5EF4-FFF2-40B4-BE49-F238E27FC236}">
                    <a16:creationId xmlns:a16="http://schemas.microsoft.com/office/drawing/2014/main" id="{CF4A7FF2-2BBC-1177-9ECF-920EC6479D80}"/>
                  </a:ext>
                </a:extLst>
              </p:cNvPr>
              <p:cNvSpPr/>
              <p:nvPr/>
            </p:nvSpPr>
            <p:spPr>
              <a:xfrm>
                <a:off x="4758945" y="2630324"/>
                <a:ext cx="363721" cy="520753"/>
              </a:xfrm>
              <a:custGeom>
                <a:avLst/>
                <a:gdLst/>
                <a:ahLst/>
                <a:cxnLst/>
                <a:rect l="l" t="t" r="r" b="b"/>
                <a:pathLst>
                  <a:path w="25219" h="36107" extrusionOk="0">
                    <a:moveTo>
                      <a:pt x="3335" y="500"/>
                    </a:moveTo>
                    <a:cubicBezTo>
                      <a:pt x="3372" y="500"/>
                      <a:pt x="3397" y="537"/>
                      <a:pt x="3397" y="574"/>
                    </a:cubicBezTo>
                    <a:cubicBezTo>
                      <a:pt x="3397" y="617"/>
                      <a:pt x="3363" y="639"/>
                      <a:pt x="3329" y="639"/>
                    </a:cubicBezTo>
                    <a:cubicBezTo>
                      <a:pt x="3295" y="639"/>
                      <a:pt x="3261" y="617"/>
                      <a:pt x="3261" y="574"/>
                    </a:cubicBezTo>
                    <a:cubicBezTo>
                      <a:pt x="3261" y="537"/>
                      <a:pt x="3298" y="500"/>
                      <a:pt x="3335" y="500"/>
                    </a:cubicBezTo>
                    <a:close/>
                    <a:moveTo>
                      <a:pt x="14326" y="192"/>
                    </a:moveTo>
                    <a:lnTo>
                      <a:pt x="14326" y="205"/>
                    </a:lnTo>
                    <a:cubicBezTo>
                      <a:pt x="14597" y="205"/>
                      <a:pt x="14720" y="537"/>
                      <a:pt x="14523" y="722"/>
                    </a:cubicBezTo>
                    <a:cubicBezTo>
                      <a:pt x="14464" y="781"/>
                      <a:pt x="14392" y="807"/>
                      <a:pt x="14321" y="807"/>
                    </a:cubicBezTo>
                    <a:cubicBezTo>
                      <a:pt x="14167" y="807"/>
                      <a:pt x="14018" y="685"/>
                      <a:pt x="14018" y="500"/>
                    </a:cubicBezTo>
                    <a:cubicBezTo>
                      <a:pt x="14018" y="328"/>
                      <a:pt x="14153" y="192"/>
                      <a:pt x="14326" y="192"/>
                    </a:cubicBezTo>
                    <a:close/>
                    <a:moveTo>
                      <a:pt x="4272" y="439"/>
                    </a:moveTo>
                    <a:cubicBezTo>
                      <a:pt x="4481" y="439"/>
                      <a:pt x="4580" y="697"/>
                      <a:pt x="4432" y="845"/>
                    </a:cubicBezTo>
                    <a:cubicBezTo>
                      <a:pt x="4385" y="888"/>
                      <a:pt x="4329" y="907"/>
                      <a:pt x="4273" y="907"/>
                    </a:cubicBezTo>
                    <a:cubicBezTo>
                      <a:pt x="4153" y="907"/>
                      <a:pt x="4038" y="816"/>
                      <a:pt x="4038" y="673"/>
                    </a:cubicBezTo>
                    <a:cubicBezTo>
                      <a:pt x="4025" y="550"/>
                      <a:pt x="4136" y="439"/>
                      <a:pt x="4272" y="439"/>
                    </a:cubicBezTo>
                    <a:close/>
                    <a:moveTo>
                      <a:pt x="10630" y="870"/>
                    </a:moveTo>
                    <a:cubicBezTo>
                      <a:pt x="10686" y="870"/>
                      <a:pt x="10627" y="943"/>
                      <a:pt x="10596" y="943"/>
                    </a:cubicBezTo>
                    <a:cubicBezTo>
                      <a:pt x="10587" y="943"/>
                      <a:pt x="10580" y="936"/>
                      <a:pt x="10580" y="919"/>
                    </a:cubicBezTo>
                    <a:cubicBezTo>
                      <a:pt x="10580" y="895"/>
                      <a:pt x="10593" y="870"/>
                      <a:pt x="10617" y="870"/>
                    </a:cubicBezTo>
                    <a:close/>
                    <a:moveTo>
                      <a:pt x="8523" y="488"/>
                    </a:moveTo>
                    <a:cubicBezTo>
                      <a:pt x="8781" y="488"/>
                      <a:pt x="8917" y="808"/>
                      <a:pt x="8732" y="993"/>
                    </a:cubicBezTo>
                    <a:cubicBezTo>
                      <a:pt x="8671" y="1058"/>
                      <a:pt x="8595" y="1087"/>
                      <a:pt x="8519" y="1087"/>
                    </a:cubicBezTo>
                    <a:cubicBezTo>
                      <a:pt x="8365" y="1087"/>
                      <a:pt x="8215" y="966"/>
                      <a:pt x="8215" y="784"/>
                    </a:cubicBezTo>
                    <a:cubicBezTo>
                      <a:pt x="8215" y="623"/>
                      <a:pt x="8350" y="488"/>
                      <a:pt x="8510" y="488"/>
                    </a:cubicBezTo>
                    <a:close/>
                    <a:moveTo>
                      <a:pt x="17369" y="1030"/>
                    </a:moveTo>
                    <a:cubicBezTo>
                      <a:pt x="17424" y="1030"/>
                      <a:pt x="17371" y="1098"/>
                      <a:pt x="17339" y="1098"/>
                    </a:cubicBezTo>
                    <a:cubicBezTo>
                      <a:pt x="17328" y="1098"/>
                      <a:pt x="17320" y="1089"/>
                      <a:pt x="17320" y="1067"/>
                    </a:cubicBezTo>
                    <a:cubicBezTo>
                      <a:pt x="17320" y="1042"/>
                      <a:pt x="17332" y="1030"/>
                      <a:pt x="17369" y="1030"/>
                    </a:cubicBezTo>
                    <a:close/>
                    <a:moveTo>
                      <a:pt x="3582" y="685"/>
                    </a:moveTo>
                    <a:lnTo>
                      <a:pt x="3828" y="697"/>
                    </a:lnTo>
                    <a:cubicBezTo>
                      <a:pt x="3828" y="734"/>
                      <a:pt x="3828" y="759"/>
                      <a:pt x="3840" y="796"/>
                    </a:cubicBezTo>
                    <a:lnTo>
                      <a:pt x="2658" y="1252"/>
                    </a:lnTo>
                    <a:lnTo>
                      <a:pt x="3175" y="808"/>
                    </a:lnTo>
                    <a:cubicBezTo>
                      <a:pt x="3224" y="841"/>
                      <a:pt x="3278" y="856"/>
                      <a:pt x="3330" y="856"/>
                    </a:cubicBezTo>
                    <a:cubicBezTo>
                      <a:pt x="3438" y="856"/>
                      <a:pt x="3540" y="793"/>
                      <a:pt x="3582" y="685"/>
                    </a:cubicBezTo>
                    <a:close/>
                    <a:moveTo>
                      <a:pt x="6095" y="648"/>
                    </a:moveTo>
                    <a:cubicBezTo>
                      <a:pt x="6366" y="648"/>
                      <a:pt x="6502" y="981"/>
                      <a:pt x="6305" y="1178"/>
                    </a:cubicBezTo>
                    <a:cubicBezTo>
                      <a:pt x="6246" y="1241"/>
                      <a:pt x="6172" y="1268"/>
                      <a:pt x="6099" y="1268"/>
                    </a:cubicBezTo>
                    <a:cubicBezTo>
                      <a:pt x="5942" y="1268"/>
                      <a:pt x="5787" y="1141"/>
                      <a:pt x="5787" y="956"/>
                    </a:cubicBezTo>
                    <a:cubicBezTo>
                      <a:pt x="5787" y="784"/>
                      <a:pt x="5923" y="648"/>
                      <a:pt x="6095" y="648"/>
                    </a:cubicBezTo>
                    <a:close/>
                    <a:moveTo>
                      <a:pt x="11936" y="1289"/>
                    </a:moveTo>
                    <a:cubicBezTo>
                      <a:pt x="11973" y="1289"/>
                      <a:pt x="12010" y="1313"/>
                      <a:pt x="12010" y="1363"/>
                    </a:cubicBezTo>
                    <a:cubicBezTo>
                      <a:pt x="12003" y="1400"/>
                      <a:pt x="11973" y="1418"/>
                      <a:pt x="11942" y="1418"/>
                    </a:cubicBezTo>
                    <a:cubicBezTo>
                      <a:pt x="11911" y="1418"/>
                      <a:pt x="11880" y="1400"/>
                      <a:pt x="11874" y="1363"/>
                    </a:cubicBezTo>
                    <a:cubicBezTo>
                      <a:pt x="11874" y="1326"/>
                      <a:pt x="11899" y="1289"/>
                      <a:pt x="11936" y="1289"/>
                    </a:cubicBezTo>
                    <a:close/>
                    <a:moveTo>
                      <a:pt x="15407" y="1376"/>
                    </a:moveTo>
                    <a:cubicBezTo>
                      <a:pt x="15416" y="1376"/>
                      <a:pt x="15423" y="1383"/>
                      <a:pt x="15423" y="1400"/>
                    </a:cubicBezTo>
                    <a:cubicBezTo>
                      <a:pt x="15410" y="1424"/>
                      <a:pt x="15398" y="1437"/>
                      <a:pt x="15373" y="1437"/>
                    </a:cubicBezTo>
                    <a:lnTo>
                      <a:pt x="15373" y="1449"/>
                    </a:lnTo>
                    <a:cubicBezTo>
                      <a:pt x="15316" y="1449"/>
                      <a:pt x="15376" y="1376"/>
                      <a:pt x="15407" y="1376"/>
                    </a:cubicBezTo>
                    <a:close/>
                    <a:moveTo>
                      <a:pt x="16692" y="1289"/>
                    </a:moveTo>
                    <a:cubicBezTo>
                      <a:pt x="16803" y="1289"/>
                      <a:pt x="16889" y="1363"/>
                      <a:pt x="16889" y="1474"/>
                    </a:cubicBezTo>
                    <a:cubicBezTo>
                      <a:pt x="16901" y="1523"/>
                      <a:pt x="16876" y="1585"/>
                      <a:pt x="16840" y="1621"/>
                    </a:cubicBezTo>
                    <a:lnTo>
                      <a:pt x="16840" y="1634"/>
                    </a:lnTo>
                    <a:cubicBezTo>
                      <a:pt x="16803" y="1671"/>
                      <a:pt x="16753" y="1695"/>
                      <a:pt x="16704" y="1708"/>
                    </a:cubicBezTo>
                    <a:lnTo>
                      <a:pt x="16692" y="1708"/>
                    </a:lnTo>
                    <a:cubicBezTo>
                      <a:pt x="16581" y="1695"/>
                      <a:pt x="16495" y="1609"/>
                      <a:pt x="16495" y="1498"/>
                    </a:cubicBezTo>
                    <a:cubicBezTo>
                      <a:pt x="16482" y="1387"/>
                      <a:pt x="16568" y="1289"/>
                      <a:pt x="16679" y="1289"/>
                    </a:cubicBezTo>
                    <a:close/>
                    <a:moveTo>
                      <a:pt x="14831" y="562"/>
                    </a:moveTo>
                    <a:lnTo>
                      <a:pt x="14831" y="574"/>
                    </a:lnTo>
                    <a:lnTo>
                      <a:pt x="17111" y="1079"/>
                    </a:lnTo>
                    <a:cubicBezTo>
                      <a:pt x="17111" y="1104"/>
                      <a:pt x="17111" y="1129"/>
                      <a:pt x="17123" y="1153"/>
                    </a:cubicBezTo>
                    <a:lnTo>
                      <a:pt x="16987" y="1227"/>
                    </a:lnTo>
                    <a:cubicBezTo>
                      <a:pt x="16913" y="1141"/>
                      <a:pt x="16803" y="1092"/>
                      <a:pt x="16692" y="1092"/>
                    </a:cubicBezTo>
                    <a:lnTo>
                      <a:pt x="16667" y="1092"/>
                    </a:lnTo>
                    <a:cubicBezTo>
                      <a:pt x="16470" y="1104"/>
                      <a:pt x="16322" y="1240"/>
                      <a:pt x="16285" y="1424"/>
                    </a:cubicBezTo>
                    <a:lnTo>
                      <a:pt x="15620" y="1387"/>
                    </a:lnTo>
                    <a:cubicBezTo>
                      <a:pt x="15620" y="1274"/>
                      <a:pt x="15538" y="1229"/>
                      <a:pt x="15441" y="1229"/>
                    </a:cubicBezTo>
                    <a:cubicBezTo>
                      <a:pt x="15264" y="1229"/>
                      <a:pt x="15036" y="1380"/>
                      <a:pt x="15164" y="1548"/>
                    </a:cubicBezTo>
                    <a:lnTo>
                      <a:pt x="14843" y="1843"/>
                    </a:lnTo>
                    <a:cubicBezTo>
                      <a:pt x="14782" y="1782"/>
                      <a:pt x="14696" y="1745"/>
                      <a:pt x="14609" y="1720"/>
                    </a:cubicBezTo>
                    <a:lnTo>
                      <a:pt x="14425" y="993"/>
                    </a:lnTo>
                    <a:cubicBezTo>
                      <a:pt x="14634" y="944"/>
                      <a:pt x="14794" y="771"/>
                      <a:pt x="14831" y="562"/>
                    </a:cubicBezTo>
                    <a:close/>
                    <a:moveTo>
                      <a:pt x="12948" y="1313"/>
                    </a:moveTo>
                    <a:cubicBezTo>
                      <a:pt x="13197" y="1313"/>
                      <a:pt x="13312" y="1625"/>
                      <a:pt x="13143" y="1806"/>
                    </a:cubicBezTo>
                    <a:cubicBezTo>
                      <a:pt x="13084" y="1861"/>
                      <a:pt x="13013" y="1886"/>
                      <a:pt x="12942" y="1886"/>
                    </a:cubicBezTo>
                    <a:cubicBezTo>
                      <a:pt x="12793" y="1886"/>
                      <a:pt x="12650" y="1773"/>
                      <a:pt x="12650" y="1597"/>
                    </a:cubicBezTo>
                    <a:cubicBezTo>
                      <a:pt x="12638" y="1437"/>
                      <a:pt x="12773" y="1313"/>
                      <a:pt x="12934" y="1313"/>
                    </a:cubicBezTo>
                    <a:cubicBezTo>
                      <a:pt x="12939" y="1313"/>
                      <a:pt x="12943" y="1313"/>
                      <a:pt x="12948" y="1313"/>
                    </a:cubicBezTo>
                    <a:close/>
                    <a:moveTo>
                      <a:pt x="2002" y="1454"/>
                    </a:moveTo>
                    <a:cubicBezTo>
                      <a:pt x="2135" y="1454"/>
                      <a:pt x="2263" y="1559"/>
                      <a:pt x="2263" y="1708"/>
                    </a:cubicBezTo>
                    <a:cubicBezTo>
                      <a:pt x="2263" y="1856"/>
                      <a:pt x="2152" y="1966"/>
                      <a:pt x="2005" y="1966"/>
                    </a:cubicBezTo>
                    <a:cubicBezTo>
                      <a:pt x="1770" y="1966"/>
                      <a:pt x="1660" y="1695"/>
                      <a:pt x="1820" y="1535"/>
                    </a:cubicBezTo>
                    <a:cubicBezTo>
                      <a:pt x="1872" y="1479"/>
                      <a:pt x="1938" y="1454"/>
                      <a:pt x="2002" y="1454"/>
                    </a:cubicBezTo>
                    <a:close/>
                    <a:moveTo>
                      <a:pt x="4678" y="808"/>
                    </a:moveTo>
                    <a:lnTo>
                      <a:pt x="5590" y="968"/>
                    </a:lnTo>
                    <a:cubicBezTo>
                      <a:pt x="5590" y="1030"/>
                      <a:pt x="5602" y="1104"/>
                      <a:pt x="5639" y="1166"/>
                    </a:cubicBezTo>
                    <a:lnTo>
                      <a:pt x="4407" y="2065"/>
                    </a:lnTo>
                    <a:cubicBezTo>
                      <a:pt x="4370" y="2028"/>
                      <a:pt x="4333" y="2016"/>
                      <a:pt x="4296" y="2003"/>
                    </a:cubicBezTo>
                    <a:lnTo>
                      <a:pt x="4309" y="1116"/>
                    </a:lnTo>
                    <a:cubicBezTo>
                      <a:pt x="4481" y="1104"/>
                      <a:pt x="4629" y="981"/>
                      <a:pt x="4678" y="808"/>
                    </a:cubicBezTo>
                    <a:close/>
                    <a:moveTo>
                      <a:pt x="3877" y="882"/>
                    </a:moveTo>
                    <a:cubicBezTo>
                      <a:pt x="3939" y="1005"/>
                      <a:pt x="4062" y="1092"/>
                      <a:pt x="4198" y="1104"/>
                    </a:cubicBezTo>
                    <a:lnTo>
                      <a:pt x="4185" y="1991"/>
                    </a:lnTo>
                    <a:cubicBezTo>
                      <a:pt x="4112" y="2003"/>
                      <a:pt x="4050" y="2053"/>
                      <a:pt x="4013" y="2127"/>
                    </a:cubicBezTo>
                    <a:lnTo>
                      <a:pt x="2473" y="1708"/>
                    </a:lnTo>
                    <a:cubicBezTo>
                      <a:pt x="2473" y="1621"/>
                      <a:pt x="2448" y="1548"/>
                      <a:pt x="2399" y="1474"/>
                    </a:cubicBezTo>
                    <a:lnTo>
                      <a:pt x="2424" y="1461"/>
                    </a:lnTo>
                    <a:lnTo>
                      <a:pt x="3877" y="882"/>
                    </a:lnTo>
                    <a:close/>
                    <a:moveTo>
                      <a:pt x="9015" y="833"/>
                    </a:moveTo>
                    <a:lnTo>
                      <a:pt x="10371" y="956"/>
                    </a:lnTo>
                    <a:cubicBezTo>
                      <a:pt x="10383" y="993"/>
                      <a:pt x="10395" y="1030"/>
                      <a:pt x="10420" y="1055"/>
                    </a:cubicBezTo>
                    <a:lnTo>
                      <a:pt x="9213" y="2275"/>
                    </a:lnTo>
                    <a:cubicBezTo>
                      <a:pt x="9137" y="2210"/>
                      <a:pt x="9053" y="2174"/>
                      <a:pt x="8967" y="2174"/>
                    </a:cubicBezTo>
                    <a:cubicBezTo>
                      <a:pt x="8954" y="2174"/>
                      <a:pt x="8942" y="2174"/>
                      <a:pt x="8929" y="2176"/>
                    </a:cubicBezTo>
                    <a:cubicBezTo>
                      <a:pt x="8917" y="2170"/>
                      <a:pt x="8905" y="2167"/>
                      <a:pt x="8892" y="2167"/>
                    </a:cubicBezTo>
                    <a:cubicBezTo>
                      <a:pt x="8880" y="2167"/>
                      <a:pt x="8868" y="2170"/>
                      <a:pt x="8855" y="2176"/>
                    </a:cubicBezTo>
                    <a:lnTo>
                      <a:pt x="8621" y="1276"/>
                    </a:lnTo>
                    <a:cubicBezTo>
                      <a:pt x="8831" y="1227"/>
                      <a:pt x="8991" y="1055"/>
                      <a:pt x="9015" y="833"/>
                    </a:cubicBezTo>
                    <a:close/>
                    <a:moveTo>
                      <a:pt x="4268" y="2226"/>
                    </a:moveTo>
                    <a:cubicBezTo>
                      <a:pt x="4277" y="2226"/>
                      <a:pt x="4284" y="2233"/>
                      <a:pt x="4284" y="2250"/>
                    </a:cubicBezTo>
                    <a:cubicBezTo>
                      <a:pt x="4284" y="2262"/>
                      <a:pt x="4259" y="2287"/>
                      <a:pt x="4235" y="2287"/>
                    </a:cubicBezTo>
                    <a:lnTo>
                      <a:pt x="4235" y="2299"/>
                    </a:lnTo>
                    <a:cubicBezTo>
                      <a:pt x="4178" y="2299"/>
                      <a:pt x="4238" y="2226"/>
                      <a:pt x="4268" y="2226"/>
                    </a:cubicBezTo>
                    <a:close/>
                    <a:moveTo>
                      <a:pt x="8017" y="845"/>
                    </a:moveTo>
                    <a:cubicBezTo>
                      <a:pt x="8042" y="1104"/>
                      <a:pt x="8264" y="1289"/>
                      <a:pt x="8510" y="1289"/>
                    </a:cubicBezTo>
                    <a:lnTo>
                      <a:pt x="8757" y="2213"/>
                    </a:lnTo>
                    <a:cubicBezTo>
                      <a:pt x="8683" y="2250"/>
                      <a:pt x="8609" y="2299"/>
                      <a:pt x="8572" y="2361"/>
                    </a:cubicBezTo>
                    <a:lnTo>
                      <a:pt x="6551" y="1178"/>
                    </a:lnTo>
                    <a:cubicBezTo>
                      <a:pt x="6576" y="1104"/>
                      <a:pt x="6600" y="1030"/>
                      <a:pt x="6600" y="956"/>
                    </a:cubicBezTo>
                    <a:lnTo>
                      <a:pt x="7956" y="845"/>
                    </a:lnTo>
                    <a:close/>
                    <a:moveTo>
                      <a:pt x="14534" y="1923"/>
                    </a:moveTo>
                    <a:cubicBezTo>
                      <a:pt x="14655" y="1923"/>
                      <a:pt x="14770" y="2021"/>
                      <a:pt x="14770" y="2164"/>
                    </a:cubicBezTo>
                    <a:cubicBezTo>
                      <a:pt x="14770" y="2287"/>
                      <a:pt x="14671" y="2385"/>
                      <a:pt x="14548" y="2385"/>
                    </a:cubicBezTo>
                    <a:lnTo>
                      <a:pt x="14535" y="2398"/>
                    </a:lnTo>
                    <a:cubicBezTo>
                      <a:pt x="14326" y="2398"/>
                      <a:pt x="14227" y="2139"/>
                      <a:pt x="14375" y="1991"/>
                    </a:cubicBezTo>
                    <a:cubicBezTo>
                      <a:pt x="14422" y="1944"/>
                      <a:pt x="14479" y="1923"/>
                      <a:pt x="14534" y="1923"/>
                    </a:cubicBezTo>
                    <a:close/>
                    <a:moveTo>
                      <a:pt x="10839" y="1042"/>
                    </a:moveTo>
                    <a:lnTo>
                      <a:pt x="11615" y="1301"/>
                    </a:lnTo>
                    <a:cubicBezTo>
                      <a:pt x="11603" y="1326"/>
                      <a:pt x="11603" y="1338"/>
                      <a:pt x="11615" y="1363"/>
                    </a:cubicBezTo>
                    <a:cubicBezTo>
                      <a:pt x="11615" y="1449"/>
                      <a:pt x="11652" y="1548"/>
                      <a:pt x="11726" y="1609"/>
                    </a:cubicBezTo>
                    <a:lnTo>
                      <a:pt x="11061" y="2546"/>
                    </a:lnTo>
                    <a:cubicBezTo>
                      <a:pt x="11012" y="2521"/>
                      <a:pt x="10975" y="2509"/>
                      <a:pt x="10925" y="2509"/>
                    </a:cubicBezTo>
                    <a:cubicBezTo>
                      <a:pt x="10814" y="2509"/>
                      <a:pt x="10716" y="2583"/>
                      <a:pt x="10679" y="2693"/>
                    </a:cubicBezTo>
                    <a:lnTo>
                      <a:pt x="9385" y="2620"/>
                    </a:lnTo>
                    <a:cubicBezTo>
                      <a:pt x="9385" y="2509"/>
                      <a:pt x="9348" y="2422"/>
                      <a:pt x="9287" y="2348"/>
                    </a:cubicBezTo>
                    <a:lnTo>
                      <a:pt x="10482" y="1129"/>
                    </a:lnTo>
                    <a:cubicBezTo>
                      <a:pt x="10531" y="1153"/>
                      <a:pt x="10580" y="1178"/>
                      <a:pt x="10630" y="1178"/>
                    </a:cubicBezTo>
                    <a:cubicBezTo>
                      <a:pt x="10716" y="1166"/>
                      <a:pt x="10790" y="1129"/>
                      <a:pt x="10839" y="1042"/>
                    </a:cubicBezTo>
                    <a:close/>
                    <a:moveTo>
                      <a:pt x="1754" y="2687"/>
                    </a:moveTo>
                    <a:cubicBezTo>
                      <a:pt x="1771" y="2687"/>
                      <a:pt x="1783" y="2699"/>
                      <a:pt x="1783" y="2730"/>
                    </a:cubicBezTo>
                    <a:cubicBezTo>
                      <a:pt x="1783" y="2780"/>
                      <a:pt x="1746" y="2817"/>
                      <a:pt x="1697" y="2817"/>
                    </a:cubicBezTo>
                    <a:cubicBezTo>
                      <a:pt x="1593" y="2817"/>
                      <a:pt x="1699" y="2687"/>
                      <a:pt x="1754" y="2687"/>
                    </a:cubicBezTo>
                    <a:close/>
                    <a:moveTo>
                      <a:pt x="10959" y="2756"/>
                    </a:moveTo>
                    <a:cubicBezTo>
                      <a:pt x="10968" y="2756"/>
                      <a:pt x="10975" y="2763"/>
                      <a:pt x="10975" y="2780"/>
                    </a:cubicBezTo>
                    <a:cubicBezTo>
                      <a:pt x="10962" y="2792"/>
                      <a:pt x="10950" y="2817"/>
                      <a:pt x="10925" y="2817"/>
                    </a:cubicBezTo>
                    <a:lnTo>
                      <a:pt x="10925" y="2829"/>
                    </a:lnTo>
                    <a:cubicBezTo>
                      <a:pt x="10868" y="2829"/>
                      <a:pt x="10928" y="2756"/>
                      <a:pt x="10959" y="2756"/>
                    </a:cubicBezTo>
                    <a:close/>
                    <a:moveTo>
                      <a:pt x="5689" y="1252"/>
                    </a:moveTo>
                    <a:cubicBezTo>
                      <a:pt x="5763" y="1363"/>
                      <a:pt x="5898" y="1437"/>
                      <a:pt x="6034" y="1449"/>
                    </a:cubicBezTo>
                    <a:lnTo>
                      <a:pt x="5738" y="2792"/>
                    </a:lnTo>
                    <a:lnTo>
                      <a:pt x="5689" y="2792"/>
                    </a:lnTo>
                    <a:cubicBezTo>
                      <a:pt x="5627" y="2792"/>
                      <a:pt x="5578" y="2804"/>
                      <a:pt x="5529" y="2841"/>
                    </a:cubicBezTo>
                    <a:lnTo>
                      <a:pt x="4469" y="2299"/>
                    </a:lnTo>
                    <a:cubicBezTo>
                      <a:pt x="4481" y="2287"/>
                      <a:pt x="4481" y="2262"/>
                      <a:pt x="4481" y="2238"/>
                    </a:cubicBezTo>
                    <a:cubicBezTo>
                      <a:pt x="4481" y="2201"/>
                      <a:pt x="4469" y="2164"/>
                      <a:pt x="4457" y="2139"/>
                    </a:cubicBezTo>
                    <a:lnTo>
                      <a:pt x="5689" y="1252"/>
                    </a:lnTo>
                    <a:close/>
                    <a:moveTo>
                      <a:pt x="8924" y="2396"/>
                    </a:moveTo>
                    <a:cubicBezTo>
                      <a:pt x="9053" y="2396"/>
                      <a:pt x="9176" y="2495"/>
                      <a:pt x="9176" y="2644"/>
                    </a:cubicBezTo>
                    <a:cubicBezTo>
                      <a:pt x="9163" y="2780"/>
                      <a:pt x="9052" y="2878"/>
                      <a:pt x="8929" y="2878"/>
                    </a:cubicBezTo>
                    <a:lnTo>
                      <a:pt x="8929" y="2891"/>
                    </a:lnTo>
                    <a:cubicBezTo>
                      <a:pt x="8707" y="2891"/>
                      <a:pt x="8597" y="2620"/>
                      <a:pt x="8744" y="2472"/>
                    </a:cubicBezTo>
                    <a:cubicBezTo>
                      <a:pt x="8797" y="2419"/>
                      <a:pt x="8861" y="2396"/>
                      <a:pt x="8924" y="2396"/>
                    </a:cubicBezTo>
                    <a:close/>
                    <a:moveTo>
                      <a:pt x="6502" y="1252"/>
                    </a:moveTo>
                    <a:lnTo>
                      <a:pt x="8510" y="2435"/>
                    </a:lnTo>
                    <a:cubicBezTo>
                      <a:pt x="8486" y="2496"/>
                      <a:pt x="8473" y="2558"/>
                      <a:pt x="8473" y="2620"/>
                    </a:cubicBezTo>
                    <a:lnTo>
                      <a:pt x="8473" y="2632"/>
                    </a:lnTo>
                    <a:lnTo>
                      <a:pt x="5923" y="2965"/>
                    </a:lnTo>
                    <a:cubicBezTo>
                      <a:pt x="5910" y="2915"/>
                      <a:pt x="5874" y="2866"/>
                      <a:pt x="5837" y="2841"/>
                    </a:cubicBezTo>
                    <a:lnTo>
                      <a:pt x="6145" y="1449"/>
                    </a:lnTo>
                    <a:cubicBezTo>
                      <a:pt x="6280" y="1437"/>
                      <a:pt x="6416" y="1363"/>
                      <a:pt x="6502" y="1252"/>
                    </a:cubicBezTo>
                    <a:close/>
                    <a:moveTo>
                      <a:pt x="5710" y="3027"/>
                    </a:moveTo>
                    <a:cubicBezTo>
                      <a:pt x="5719" y="3027"/>
                      <a:pt x="5726" y="3034"/>
                      <a:pt x="5726" y="3051"/>
                    </a:cubicBezTo>
                    <a:cubicBezTo>
                      <a:pt x="5726" y="3075"/>
                      <a:pt x="5713" y="3088"/>
                      <a:pt x="5689" y="3088"/>
                    </a:cubicBezTo>
                    <a:lnTo>
                      <a:pt x="5689" y="3100"/>
                    </a:lnTo>
                    <a:cubicBezTo>
                      <a:pt x="5622" y="3100"/>
                      <a:pt x="5680" y="3027"/>
                      <a:pt x="5710" y="3027"/>
                    </a:cubicBezTo>
                    <a:close/>
                    <a:moveTo>
                      <a:pt x="13919" y="784"/>
                    </a:moveTo>
                    <a:cubicBezTo>
                      <a:pt x="13981" y="858"/>
                      <a:pt x="14055" y="919"/>
                      <a:pt x="14141" y="956"/>
                    </a:cubicBezTo>
                    <a:lnTo>
                      <a:pt x="13032" y="3186"/>
                    </a:lnTo>
                    <a:cubicBezTo>
                      <a:pt x="12983" y="3137"/>
                      <a:pt x="12921" y="3112"/>
                      <a:pt x="12860" y="3100"/>
                    </a:cubicBezTo>
                    <a:lnTo>
                      <a:pt x="12946" y="2090"/>
                    </a:lnTo>
                    <a:cubicBezTo>
                      <a:pt x="13217" y="2077"/>
                      <a:pt x="13427" y="1868"/>
                      <a:pt x="13427" y="1597"/>
                    </a:cubicBezTo>
                    <a:cubicBezTo>
                      <a:pt x="13427" y="1498"/>
                      <a:pt x="13390" y="1387"/>
                      <a:pt x="13328" y="1313"/>
                    </a:cubicBezTo>
                    <a:lnTo>
                      <a:pt x="13919" y="784"/>
                    </a:lnTo>
                    <a:close/>
                    <a:moveTo>
                      <a:pt x="584" y="2627"/>
                    </a:moveTo>
                    <a:cubicBezTo>
                      <a:pt x="763" y="2627"/>
                      <a:pt x="933" y="2768"/>
                      <a:pt x="933" y="2977"/>
                    </a:cubicBezTo>
                    <a:cubicBezTo>
                      <a:pt x="933" y="3162"/>
                      <a:pt x="785" y="3322"/>
                      <a:pt x="588" y="3322"/>
                    </a:cubicBezTo>
                    <a:cubicBezTo>
                      <a:pt x="280" y="3322"/>
                      <a:pt x="132" y="2952"/>
                      <a:pt x="341" y="2730"/>
                    </a:cubicBezTo>
                    <a:cubicBezTo>
                      <a:pt x="413" y="2659"/>
                      <a:pt x="499" y="2627"/>
                      <a:pt x="584" y="2627"/>
                    </a:cubicBezTo>
                    <a:close/>
                    <a:moveTo>
                      <a:pt x="12231" y="1498"/>
                    </a:moveTo>
                    <a:lnTo>
                      <a:pt x="12441" y="1548"/>
                    </a:lnTo>
                    <a:lnTo>
                      <a:pt x="12441" y="1597"/>
                    </a:lnTo>
                    <a:cubicBezTo>
                      <a:pt x="12441" y="1831"/>
                      <a:pt x="12613" y="2040"/>
                      <a:pt x="12847" y="2077"/>
                    </a:cubicBezTo>
                    <a:lnTo>
                      <a:pt x="12761" y="3088"/>
                    </a:lnTo>
                    <a:cubicBezTo>
                      <a:pt x="12601" y="3100"/>
                      <a:pt x="12453" y="3186"/>
                      <a:pt x="12379" y="3322"/>
                    </a:cubicBezTo>
                    <a:lnTo>
                      <a:pt x="11172" y="2817"/>
                    </a:lnTo>
                    <a:cubicBezTo>
                      <a:pt x="11172" y="2792"/>
                      <a:pt x="11172" y="2780"/>
                      <a:pt x="11172" y="2767"/>
                    </a:cubicBezTo>
                    <a:cubicBezTo>
                      <a:pt x="11172" y="2706"/>
                      <a:pt x="11159" y="2656"/>
                      <a:pt x="11122" y="2620"/>
                    </a:cubicBezTo>
                    <a:lnTo>
                      <a:pt x="11800" y="1658"/>
                    </a:lnTo>
                    <a:cubicBezTo>
                      <a:pt x="11849" y="1671"/>
                      <a:pt x="11886" y="1683"/>
                      <a:pt x="11936" y="1683"/>
                    </a:cubicBezTo>
                    <a:cubicBezTo>
                      <a:pt x="12059" y="1683"/>
                      <a:pt x="12182" y="1609"/>
                      <a:pt x="12231" y="1498"/>
                    </a:cubicBezTo>
                    <a:close/>
                    <a:moveTo>
                      <a:pt x="10103" y="3446"/>
                    </a:moveTo>
                    <a:cubicBezTo>
                      <a:pt x="10134" y="3446"/>
                      <a:pt x="10194" y="3519"/>
                      <a:pt x="10137" y="3519"/>
                    </a:cubicBezTo>
                    <a:cubicBezTo>
                      <a:pt x="10100" y="3519"/>
                      <a:pt x="10075" y="3494"/>
                      <a:pt x="10075" y="3470"/>
                    </a:cubicBezTo>
                    <a:lnTo>
                      <a:pt x="10087" y="3470"/>
                    </a:lnTo>
                    <a:cubicBezTo>
                      <a:pt x="10087" y="3453"/>
                      <a:pt x="10094" y="3446"/>
                      <a:pt x="10103" y="3446"/>
                    </a:cubicBezTo>
                    <a:close/>
                    <a:moveTo>
                      <a:pt x="21288" y="3630"/>
                    </a:moveTo>
                    <a:cubicBezTo>
                      <a:pt x="21344" y="3630"/>
                      <a:pt x="21285" y="3703"/>
                      <a:pt x="21254" y="3703"/>
                    </a:cubicBezTo>
                    <a:cubicBezTo>
                      <a:pt x="21245" y="3703"/>
                      <a:pt x="21238" y="3696"/>
                      <a:pt x="21238" y="3679"/>
                    </a:cubicBezTo>
                    <a:cubicBezTo>
                      <a:pt x="21238" y="3655"/>
                      <a:pt x="21251" y="3630"/>
                      <a:pt x="21288" y="3630"/>
                    </a:cubicBezTo>
                    <a:close/>
                    <a:moveTo>
                      <a:pt x="14350" y="3725"/>
                    </a:moveTo>
                    <a:cubicBezTo>
                      <a:pt x="14354" y="3725"/>
                      <a:pt x="14359" y="3726"/>
                      <a:pt x="14363" y="3728"/>
                    </a:cubicBezTo>
                    <a:cubicBezTo>
                      <a:pt x="14420" y="3728"/>
                      <a:pt x="14360" y="3801"/>
                      <a:pt x="14329" y="3801"/>
                    </a:cubicBezTo>
                    <a:cubicBezTo>
                      <a:pt x="14320" y="3801"/>
                      <a:pt x="14314" y="3795"/>
                      <a:pt x="14314" y="3778"/>
                    </a:cubicBezTo>
                    <a:cubicBezTo>
                      <a:pt x="14314" y="3747"/>
                      <a:pt x="14330" y="3725"/>
                      <a:pt x="14350" y="3725"/>
                    </a:cubicBezTo>
                    <a:close/>
                    <a:moveTo>
                      <a:pt x="12759" y="3308"/>
                    </a:moveTo>
                    <a:cubicBezTo>
                      <a:pt x="12885" y="3308"/>
                      <a:pt x="13008" y="3407"/>
                      <a:pt x="13008" y="3556"/>
                    </a:cubicBezTo>
                    <a:cubicBezTo>
                      <a:pt x="13008" y="3691"/>
                      <a:pt x="12897" y="3790"/>
                      <a:pt x="12761" y="3802"/>
                    </a:cubicBezTo>
                    <a:lnTo>
                      <a:pt x="12761" y="3815"/>
                    </a:lnTo>
                    <a:cubicBezTo>
                      <a:pt x="12539" y="3815"/>
                      <a:pt x="12428" y="3544"/>
                      <a:pt x="12589" y="3383"/>
                    </a:cubicBezTo>
                    <a:cubicBezTo>
                      <a:pt x="12637" y="3331"/>
                      <a:pt x="12699" y="3308"/>
                      <a:pt x="12759" y="3308"/>
                    </a:cubicBezTo>
                    <a:close/>
                    <a:moveTo>
                      <a:pt x="8486" y="2730"/>
                    </a:moveTo>
                    <a:cubicBezTo>
                      <a:pt x="8498" y="2767"/>
                      <a:pt x="8510" y="2804"/>
                      <a:pt x="8535" y="2841"/>
                    </a:cubicBezTo>
                    <a:lnTo>
                      <a:pt x="6280" y="4221"/>
                    </a:lnTo>
                    <a:cubicBezTo>
                      <a:pt x="6231" y="4160"/>
                      <a:pt x="6157" y="4123"/>
                      <a:pt x="6071" y="4123"/>
                    </a:cubicBezTo>
                    <a:lnTo>
                      <a:pt x="6058" y="4123"/>
                    </a:lnTo>
                    <a:lnTo>
                      <a:pt x="5800" y="3260"/>
                    </a:lnTo>
                    <a:cubicBezTo>
                      <a:pt x="5874" y="3223"/>
                      <a:pt x="5923" y="3149"/>
                      <a:pt x="5935" y="3063"/>
                    </a:cubicBezTo>
                    <a:lnTo>
                      <a:pt x="8486" y="2730"/>
                    </a:lnTo>
                    <a:close/>
                    <a:moveTo>
                      <a:pt x="6071" y="4320"/>
                    </a:moveTo>
                    <a:cubicBezTo>
                      <a:pt x="6095" y="4320"/>
                      <a:pt x="6120" y="4345"/>
                      <a:pt x="6120" y="4369"/>
                    </a:cubicBezTo>
                    <a:cubicBezTo>
                      <a:pt x="6120" y="4386"/>
                      <a:pt x="6113" y="4393"/>
                      <a:pt x="6104" y="4393"/>
                    </a:cubicBezTo>
                    <a:cubicBezTo>
                      <a:pt x="6074" y="4393"/>
                      <a:pt x="6014" y="4320"/>
                      <a:pt x="6071" y="4320"/>
                    </a:cubicBezTo>
                    <a:close/>
                    <a:moveTo>
                      <a:pt x="19777" y="3841"/>
                    </a:moveTo>
                    <a:cubicBezTo>
                      <a:pt x="19853" y="3841"/>
                      <a:pt x="19931" y="3871"/>
                      <a:pt x="19994" y="3938"/>
                    </a:cubicBezTo>
                    <a:cubicBezTo>
                      <a:pt x="20179" y="4123"/>
                      <a:pt x="20043" y="4443"/>
                      <a:pt x="19784" y="4443"/>
                    </a:cubicBezTo>
                    <a:cubicBezTo>
                      <a:pt x="19612" y="4431"/>
                      <a:pt x="19489" y="4295"/>
                      <a:pt x="19489" y="4135"/>
                    </a:cubicBezTo>
                    <a:lnTo>
                      <a:pt x="19476" y="4135"/>
                    </a:lnTo>
                    <a:cubicBezTo>
                      <a:pt x="19484" y="3956"/>
                      <a:pt x="19627" y="3841"/>
                      <a:pt x="19777" y="3841"/>
                    </a:cubicBezTo>
                    <a:close/>
                    <a:moveTo>
                      <a:pt x="9262" y="2940"/>
                    </a:moveTo>
                    <a:lnTo>
                      <a:pt x="9890" y="3383"/>
                    </a:lnTo>
                    <a:cubicBezTo>
                      <a:pt x="9878" y="3420"/>
                      <a:pt x="9878" y="3457"/>
                      <a:pt x="9878" y="3494"/>
                    </a:cubicBezTo>
                    <a:cubicBezTo>
                      <a:pt x="9878" y="3544"/>
                      <a:pt x="9890" y="3593"/>
                      <a:pt x="9915" y="3630"/>
                    </a:cubicBezTo>
                    <a:lnTo>
                      <a:pt x="9102" y="4468"/>
                    </a:lnTo>
                    <a:cubicBezTo>
                      <a:pt x="9065" y="4431"/>
                      <a:pt x="9015" y="4406"/>
                      <a:pt x="8966" y="4381"/>
                    </a:cubicBezTo>
                    <a:lnTo>
                      <a:pt x="9040" y="3075"/>
                    </a:lnTo>
                    <a:cubicBezTo>
                      <a:pt x="9126" y="3063"/>
                      <a:pt x="9200" y="3014"/>
                      <a:pt x="9262" y="2940"/>
                    </a:cubicBezTo>
                    <a:close/>
                    <a:moveTo>
                      <a:pt x="9373" y="2730"/>
                    </a:moveTo>
                    <a:lnTo>
                      <a:pt x="10667" y="2817"/>
                    </a:lnTo>
                    <a:cubicBezTo>
                      <a:pt x="10691" y="2915"/>
                      <a:pt x="10753" y="2989"/>
                      <a:pt x="10839" y="3014"/>
                    </a:cubicBezTo>
                    <a:lnTo>
                      <a:pt x="10864" y="4554"/>
                    </a:lnTo>
                    <a:cubicBezTo>
                      <a:pt x="10814" y="4554"/>
                      <a:pt x="10777" y="4566"/>
                      <a:pt x="10728" y="4579"/>
                    </a:cubicBezTo>
                    <a:lnTo>
                      <a:pt x="10728" y="4603"/>
                    </a:lnTo>
                    <a:lnTo>
                      <a:pt x="10285" y="3691"/>
                    </a:lnTo>
                    <a:cubicBezTo>
                      <a:pt x="10346" y="3642"/>
                      <a:pt x="10383" y="3568"/>
                      <a:pt x="10383" y="3494"/>
                    </a:cubicBezTo>
                    <a:cubicBezTo>
                      <a:pt x="10383" y="3346"/>
                      <a:pt x="10260" y="3236"/>
                      <a:pt x="10124" y="3236"/>
                    </a:cubicBezTo>
                    <a:cubicBezTo>
                      <a:pt x="10063" y="3236"/>
                      <a:pt x="10001" y="3260"/>
                      <a:pt x="9952" y="3310"/>
                    </a:cubicBezTo>
                    <a:lnTo>
                      <a:pt x="9323" y="2866"/>
                    </a:lnTo>
                    <a:cubicBezTo>
                      <a:pt x="9348" y="2817"/>
                      <a:pt x="9360" y="2780"/>
                      <a:pt x="9373" y="2730"/>
                    </a:cubicBezTo>
                    <a:close/>
                    <a:moveTo>
                      <a:pt x="21066" y="3802"/>
                    </a:moveTo>
                    <a:cubicBezTo>
                      <a:pt x="21078" y="3827"/>
                      <a:pt x="21090" y="3852"/>
                      <a:pt x="21115" y="3876"/>
                    </a:cubicBezTo>
                    <a:lnTo>
                      <a:pt x="20622" y="4739"/>
                    </a:lnTo>
                    <a:lnTo>
                      <a:pt x="20203" y="4406"/>
                    </a:lnTo>
                    <a:cubicBezTo>
                      <a:pt x="20253" y="4332"/>
                      <a:pt x="20290" y="4234"/>
                      <a:pt x="20290" y="4135"/>
                    </a:cubicBezTo>
                    <a:cubicBezTo>
                      <a:pt x="20277" y="4110"/>
                      <a:pt x="20277" y="4073"/>
                      <a:pt x="20277" y="4049"/>
                    </a:cubicBezTo>
                    <a:lnTo>
                      <a:pt x="21066" y="3802"/>
                    </a:lnTo>
                    <a:close/>
                    <a:moveTo>
                      <a:pt x="11122" y="2903"/>
                    </a:moveTo>
                    <a:lnTo>
                      <a:pt x="12330" y="3420"/>
                    </a:lnTo>
                    <a:cubicBezTo>
                      <a:pt x="12305" y="3457"/>
                      <a:pt x="12305" y="3507"/>
                      <a:pt x="12305" y="3544"/>
                    </a:cubicBezTo>
                    <a:cubicBezTo>
                      <a:pt x="12305" y="3605"/>
                      <a:pt x="12318" y="3667"/>
                      <a:pt x="12355" y="3728"/>
                    </a:cubicBezTo>
                    <a:lnTo>
                      <a:pt x="11332" y="4813"/>
                    </a:lnTo>
                    <a:cubicBezTo>
                      <a:pt x="11270" y="4665"/>
                      <a:pt x="11122" y="4554"/>
                      <a:pt x="10962" y="4542"/>
                    </a:cubicBezTo>
                    <a:lnTo>
                      <a:pt x="10938" y="3014"/>
                    </a:lnTo>
                    <a:cubicBezTo>
                      <a:pt x="11012" y="3014"/>
                      <a:pt x="11085" y="2965"/>
                      <a:pt x="11122" y="2903"/>
                    </a:cubicBezTo>
                    <a:close/>
                    <a:moveTo>
                      <a:pt x="9989" y="3679"/>
                    </a:moveTo>
                    <a:cubicBezTo>
                      <a:pt x="10026" y="3704"/>
                      <a:pt x="10075" y="3716"/>
                      <a:pt x="10124" y="3716"/>
                    </a:cubicBezTo>
                    <a:lnTo>
                      <a:pt x="10198" y="3716"/>
                    </a:lnTo>
                    <a:lnTo>
                      <a:pt x="10654" y="4640"/>
                    </a:lnTo>
                    <a:cubicBezTo>
                      <a:pt x="10568" y="4702"/>
                      <a:pt x="10506" y="4788"/>
                      <a:pt x="10482" y="4899"/>
                    </a:cubicBezTo>
                    <a:lnTo>
                      <a:pt x="9274" y="4788"/>
                    </a:lnTo>
                    <a:cubicBezTo>
                      <a:pt x="9262" y="4690"/>
                      <a:pt x="9237" y="4591"/>
                      <a:pt x="9176" y="4517"/>
                    </a:cubicBezTo>
                    <a:lnTo>
                      <a:pt x="9989" y="3679"/>
                    </a:lnTo>
                    <a:close/>
                    <a:moveTo>
                      <a:pt x="8818" y="4542"/>
                    </a:moveTo>
                    <a:cubicBezTo>
                      <a:pt x="9040" y="4542"/>
                      <a:pt x="9151" y="4800"/>
                      <a:pt x="8991" y="4961"/>
                    </a:cubicBezTo>
                    <a:cubicBezTo>
                      <a:pt x="8938" y="5013"/>
                      <a:pt x="8875" y="5036"/>
                      <a:pt x="8815" y="5036"/>
                    </a:cubicBezTo>
                    <a:cubicBezTo>
                      <a:pt x="8689" y="5036"/>
                      <a:pt x="8572" y="4937"/>
                      <a:pt x="8572" y="4788"/>
                    </a:cubicBezTo>
                    <a:cubicBezTo>
                      <a:pt x="8572" y="4653"/>
                      <a:pt x="8683" y="4542"/>
                      <a:pt x="8818" y="4542"/>
                    </a:cubicBezTo>
                    <a:close/>
                    <a:moveTo>
                      <a:pt x="18386" y="5031"/>
                    </a:moveTo>
                    <a:cubicBezTo>
                      <a:pt x="18392" y="5031"/>
                      <a:pt x="18398" y="5032"/>
                      <a:pt x="18404" y="5035"/>
                    </a:cubicBezTo>
                    <a:lnTo>
                      <a:pt x="18392" y="5035"/>
                    </a:lnTo>
                    <a:cubicBezTo>
                      <a:pt x="18449" y="5035"/>
                      <a:pt x="18389" y="5107"/>
                      <a:pt x="18358" y="5107"/>
                    </a:cubicBezTo>
                    <a:cubicBezTo>
                      <a:pt x="18349" y="5107"/>
                      <a:pt x="18343" y="5101"/>
                      <a:pt x="18343" y="5084"/>
                    </a:cubicBezTo>
                    <a:cubicBezTo>
                      <a:pt x="18343" y="5053"/>
                      <a:pt x="18359" y="5031"/>
                      <a:pt x="18386" y="5031"/>
                    </a:cubicBezTo>
                    <a:close/>
                    <a:moveTo>
                      <a:pt x="10925" y="4739"/>
                    </a:moveTo>
                    <a:lnTo>
                      <a:pt x="10925" y="4751"/>
                    </a:lnTo>
                    <a:cubicBezTo>
                      <a:pt x="11147" y="4751"/>
                      <a:pt x="11258" y="5022"/>
                      <a:pt x="11098" y="5182"/>
                    </a:cubicBezTo>
                    <a:cubicBezTo>
                      <a:pt x="11045" y="5235"/>
                      <a:pt x="10981" y="5258"/>
                      <a:pt x="10918" y="5258"/>
                    </a:cubicBezTo>
                    <a:cubicBezTo>
                      <a:pt x="10789" y="5258"/>
                      <a:pt x="10667" y="5159"/>
                      <a:pt x="10667" y="5010"/>
                    </a:cubicBezTo>
                    <a:cubicBezTo>
                      <a:pt x="10667" y="4862"/>
                      <a:pt x="10777" y="4739"/>
                      <a:pt x="10925" y="4739"/>
                    </a:cubicBezTo>
                    <a:close/>
                    <a:moveTo>
                      <a:pt x="15035" y="4690"/>
                    </a:moveTo>
                    <a:cubicBezTo>
                      <a:pt x="15314" y="4694"/>
                      <a:pt x="15446" y="5024"/>
                      <a:pt x="15250" y="5219"/>
                    </a:cubicBezTo>
                    <a:cubicBezTo>
                      <a:pt x="15191" y="5282"/>
                      <a:pt x="15116" y="5310"/>
                      <a:pt x="15042" y="5310"/>
                    </a:cubicBezTo>
                    <a:cubicBezTo>
                      <a:pt x="14882" y="5310"/>
                      <a:pt x="14724" y="5182"/>
                      <a:pt x="14733" y="4998"/>
                    </a:cubicBezTo>
                    <a:cubicBezTo>
                      <a:pt x="14733" y="4827"/>
                      <a:pt x="14865" y="4693"/>
                      <a:pt x="15035" y="4690"/>
                    </a:cubicBezTo>
                    <a:close/>
                    <a:moveTo>
                      <a:pt x="8597" y="2928"/>
                    </a:moveTo>
                    <a:cubicBezTo>
                      <a:pt x="8646" y="2989"/>
                      <a:pt x="8695" y="3026"/>
                      <a:pt x="8769" y="3051"/>
                    </a:cubicBezTo>
                    <a:lnTo>
                      <a:pt x="7364" y="5355"/>
                    </a:lnTo>
                    <a:cubicBezTo>
                      <a:pt x="7340" y="5343"/>
                      <a:pt x="7315" y="5343"/>
                      <a:pt x="7278" y="5343"/>
                    </a:cubicBezTo>
                    <a:cubicBezTo>
                      <a:pt x="7229" y="5343"/>
                      <a:pt x="7180" y="5355"/>
                      <a:pt x="7143" y="5380"/>
                    </a:cubicBezTo>
                    <a:lnTo>
                      <a:pt x="6280" y="4517"/>
                    </a:lnTo>
                    <a:cubicBezTo>
                      <a:pt x="6305" y="4480"/>
                      <a:pt x="6329" y="4431"/>
                      <a:pt x="6329" y="4381"/>
                    </a:cubicBezTo>
                    <a:cubicBezTo>
                      <a:pt x="6329" y="4357"/>
                      <a:pt x="6329" y="4345"/>
                      <a:pt x="6317" y="4320"/>
                    </a:cubicBezTo>
                    <a:lnTo>
                      <a:pt x="8597" y="2928"/>
                    </a:lnTo>
                    <a:close/>
                    <a:moveTo>
                      <a:pt x="8942" y="3063"/>
                    </a:moveTo>
                    <a:lnTo>
                      <a:pt x="8868" y="4332"/>
                    </a:lnTo>
                    <a:cubicBezTo>
                      <a:pt x="8847" y="4329"/>
                      <a:pt x="8826" y="4328"/>
                      <a:pt x="8805" y="4328"/>
                    </a:cubicBezTo>
                    <a:cubicBezTo>
                      <a:pt x="8560" y="4328"/>
                      <a:pt x="8351" y="4527"/>
                      <a:pt x="8362" y="4788"/>
                    </a:cubicBezTo>
                    <a:cubicBezTo>
                      <a:pt x="8362" y="4862"/>
                      <a:pt x="8387" y="4948"/>
                      <a:pt x="8424" y="5010"/>
                    </a:cubicBezTo>
                    <a:lnTo>
                      <a:pt x="7488" y="5429"/>
                    </a:lnTo>
                    <a:cubicBezTo>
                      <a:pt x="7475" y="5416"/>
                      <a:pt x="7463" y="5404"/>
                      <a:pt x="7451" y="5404"/>
                    </a:cubicBezTo>
                    <a:lnTo>
                      <a:pt x="8868" y="3063"/>
                    </a:lnTo>
                    <a:close/>
                    <a:moveTo>
                      <a:pt x="13340" y="5367"/>
                    </a:moveTo>
                    <a:cubicBezTo>
                      <a:pt x="13402" y="5367"/>
                      <a:pt x="13402" y="5466"/>
                      <a:pt x="13340" y="5466"/>
                    </a:cubicBezTo>
                    <a:cubicBezTo>
                      <a:pt x="13266" y="5466"/>
                      <a:pt x="13266" y="5367"/>
                      <a:pt x="13340" y="5367"/>
                    </a:cubicBezTo>
                    <a:close/>
                    <a:moveTo>
                      <a:pt x="21201" y="3926"/>
                    </a:moveTo>
                    <a:cubicBezTo>
                      <a:pt x="21226" y="3926"/>
                      <a:pt x="21251" y="3938"/>
                      <a:pt x="21288" y="3938"/>
                    </a:cubicBezTo>
                    <a:lnTo>
                      <a:pt x="21325" y="3938"/>
                    </a:lnTo>
                    <a:lnTo>
                      <a:pt x="21805" y="5232"/>
                    </a:lnTo>
                    <a:cubicBezTo>
                      <a:pt x="21682" y="5281"/>
                      <a:pt x="21596" y="5367"/>
                      <a:pt x="21534" y="5478"/>
                    </a:cubicBezTo>
                    <a:lnTo>
                      <a:pt x="20708" y="4813"/>
                    </a:lnTo>
                    <a:lnTo>
                      <a:pt x="21201" y="3926"/>
                    </a:lnTo>
                    <a:close/>
                    <a:moveTo>
                      <a:pt x="7278" y="5540"/>
                    </a:moveTo>
                    <a:cubicBezTo>
                      <a:pt x="7315" y="5540"/>
                      <a:pt x="7327" y="5564"/>
                      <a:pt x="7327" y="5589"/>
                    </a:cubicBezTo>
                    <a:cubicBezTo>
                      <a:pt x="7327" y="5606"/>
                      <a:pt x="7321" y="5613"/>
                      <a:pt x="7312" y="5613"/>
                    </a:cubicBezTo>
                    <a:cubicBezTo>
                      <a:pt x="7281" y="5613"/>
                      <a:pt x="7221" y="5540"/>
                      <a:pt x="7278" y="5540"/>
                    </a:cubicBezTo>
                    <a:close/>
                    <a:moveTo>
                      <a:pt x="19439" y="5540"/>
                    </a:moveTo>
                    <a:cubicBezTo>
                      <a:pt x="19496" y="5540"/>
                      <a:pt x="19436" y="5613"/>
                      <a:pt x="19406" y="5613"/>
                    </a:cubicBezTo>
                    <a:cubicBezTo>
                      <a:pt x="19397" y="5613"/>
                      <a:pt x="19390" y="5606"/>
                      <a:pt x="19390" y="5589"/>
                    </a:cubicBezTo>
                    <a:cubicBezTo>
                      <a:pt x="19390" y="5564"/>
                      <a:pt x="19415" y="5540"/>
                      <a:pt x="19439" y="5540"/>
                    </a:cubicBezTo>
                    <a:close/>
                    <a:moveTo>
                      <a:pt x="22016" y="5404"/>
                    </a:moveTo>
                    <a:cubicBezTo>
                      <a:pt x="22266" y="5404"/>
                      <a:pt x="22393" y="5728"/>
                      <a:pt x="22212" y="5909"/>
                    </a:cubicBezTo>
                    <a:cubicBezTo>
                      <a:pt x="22151" y="5974"/>
                      <a:pt x="22074" y="6003"/>
                      <a:pt x="21999" y="6003"/>
                    </a:cubicBezTo>
                    <a:cubicBezTo>
                      <a:pt x="21844" y="6003"/>
                      <a:pt x="21694" y="5882"/>
                      <a:pt x="21694" y="5700"/>
                    </a:cubicBezTo>
                    <a:cubicBezTo>
                      <a:pt x="21694" y="5540"/>
                      <a:pt x="21830" y="5404"/>
                      <a:pt x="21990" y="5404"/>
                    </a:cubicBezTo>
                    <a:lnTo>
                      <a:pt x="22002" y="5404"/>
                    </a:lnTo>
                    <a:cubicBezTo>
                      <a:pt x="22007" y="5404"/>
                      <a:pt x="22012" y="5404"/>
                      <a:pt x="22016" y="5404"/>
                    </a:cubicBezTo>
                    <a:close/>
                    <a:moveTo>
                      <a:pt x="9274" y="4887"/>
                    </a:moveTo>
                    <a:lnTo>
                      <a:pt x="10482" y="4998"/>
                    </a:lnTo>
                    <a:cubicBezTo>
                      <a:pt x="10469" y="5133"/>
                      <a:pt x="10531" y="5269"/>
                      <a:pt x="10642" y="5355"/>
                    </a:cubicBezTo>
                    <a:lnTo>
                      <a:pt x="9496" y="6082"/>
                    </a:lnTo>
                    <a:lnTo>
                      <a:pt x="9052" y="5182"/>
                    </a:lnTo>
                    <a:cubicBezTo>
                      <a:pt x="9163" y="5121"/>
                      <a:pt x="9237" y="5010"/>
                      <a:pt x="9274" y="4887"/>
                    </a:cubicBezTo>
                    <a:close/>
                    <a:moveTo>
                      <a:pt x="15484" y="6156"/>
                    </a:moveTo>
                    <a:cubicBezTo>
                      <a:pt x="15496" y="6156"/>
                      <a:pt x="15509" y="6168"/>
                      <a:pt x="15509" y="6180"/>
                    </a:cubicBezTo>
                    <a:cubicBezTo>
                      <a:pt x="15509" y="6199"/>
                      <a:pt x="15493" y="6208"/>
                      <a:pt x="15478" y="6208"/>
                    </a:cubicBezTo>
                    <a:cubicBezTo>
                      <a:pt x="15463" y="6208"/>
                      <a:pt x="15447" y="6199"/>
                      <a:pt x="15447" y="6180"/>
                    </a:cubicBezTo>
                    <a:cubicBezTo>
                      <a:pt x="15447" y="6168"/>
                      <a:pt x="15472" y="6156"/>
                      <a:pt x="15484" y="6156"/>
                    </a:cubicBezTo>
                    <a:close/>
                    <a:moveTo>
                      <a:pt x="6206" y="4591"/>
                    </a:moveTo>
                    <a:lnTo>
                      <a:pt x="7069" y="5453"/>
                    </a:lnTo>
                    <a:cubicBezTo>
                      <a:pt x="7044" y="5490"/>
                      <a:pt x="7032" y="5540"/>
                      <a:pt x="7032" y="5589"/>
                    </a:cubicBezTo>
                    <a:cubicBezTo>
                      <a:pt x="7032" y="5626"/>
                      <a:pt x="7044" y="5675"/>
                      <a:pt x="7069" y="5712"/>
                    </a:cubicBezTo>
                    <a:lnTo>
                      <a:pt x="6391" y="6279"/>
                    </a:lnTo>
                    <a:cubicBezTo>
                      <a:pt x="6317" y="6217"/>
                      <a:pt x="6219" y="6168"/>
                      <a:pt x="6132" y="6168"/>
                    </a:cubicBezTo>
                    <a:lnTo>
                      <a:pt x="6132" y="4628"/>
                    </a:lnTo>
                    <a:cubicBezTo>
                      <a:pt x="6157" y="4616"/>
                      <a:pt x="6182" y="4603"/>
                      <a:pt x="6206" y="4591"/>
                    </a:cubicBezTo>
                    <a:close/>
                    <a:moveTo>
                      <a:pt x="17178" y="6353"/>
                    </a:moveTo>
                    <a:cubicBezTo>
                      <a:pt x="17225" y="6358"/>
                      <a:pt x="17168" y="6426"/>
                      <a:pt x="17139" y="6426"/>
                    </a:cubicBezTo>
                    <a:cubicBezTo>
                      <a:pt x="17129" y="6426"/>
                      <a:pt x="17123" y="6419"/>
                      <a:pt x="17123" y="6402"/>
                    </a:cubicBezTo>
                    <a:cubicBezTo>
                      <a:pt x="17123" y="6379"/>
                      <a:pt x="17145" y="6356"/>
                      <a:pt x="17178" y="6353"/>
                    </a:cubicBezTo>
                    <a:close/>
                    <a:moveTo>
                      <a:pt x="12404" y="3827"/>
                    </a:moveTo>
                    <a:lnTo>
                      <a:pt x="12428" y="3852"/>
                    </a:lnTo>
                    <a:lnTo>
                      <a:pt x="11652" y="6587"/>
                    </a:lnTo>
                    <a:cubicBezTo>
                      <a:pt x="11646" y="6581"/>
                      <a:pt x="11640" y="6578"/>
                      <a:pt x="11634" y="6578"/>
                    </a:cubicBezTo>
                    <a:cubicBezTo>
                      <a:pt x="11628" y="6578"/>
                      <a:pt x="11621" y="6581"/>
                      <a:pt x="11615" y="6587"/>
                    </a:cubicBezTo>
                    <a:lnTo>
                      <a:pt x="11135" y="5392"/>
                    </a:lnTo>
                    <a:cubicBezTo>
                      <a:pt x="11283" y="5318"/>
                      <a:pt x="11369" y="5170"/>
                      <a:pt x="11381" y="4998"/>
                    </a:cubicBezTo>
                    <a:cubicBezTo>
                      <a:pt x="11369" y="4973"/>
                      <a:pt x="11369" y="4948"/>
                      <a:pt x="11369" y="4924"/>
                    </a:cubicBezTo>
                    <a:lnTo>
                      <a:pt x="12404" y="3827"/>
                    </a:lnTo>
                    <a:close/>
                    <a:moveTo>
                      <a:pt x="20659" y="4899"/>
                    </a:moveTo>
                    <a:lnTo>
                      <a:pt x="21509" y="5577"/>
                    </a:lnTo>
                    <a:cubicBezTo>
                      <a:pt x="21497" y="5614"/>
                      <a:pt x="21485" y="5651"/>
                      <a:pt x="21485" y="5700"/>
                    </a:cubicBezTo>
                    <a:cubicBezTo>
                      <a:pt x="21485" y="5811"/>
                      <a:pt x="21522" y="5922"/>
                      <a:pt x="21596" y="6008"/>
                    </a:cubicBezTo>
                    <a:lnTo>
                      <a:pt x="19846" y="6649"/>
                    </a:lnTo>
                    <a:cubicBezTo>
                      <a:pt x="19809" y="6599"/>
                      <a:pt x="19772" y="6562"/>
                      <a:pt x="19735" y="6538"/>
                    </a:cubicBezTo>
                    <a:lnTo>
                      <a:pt x="20659" y="4899"/>
                    </a:lnTo>
                    <a:close/>
                    <a:moveTo>
                      <a:pt x="6069" y="6364"/>
                    </a:moveTo>
                    <a:cubicBezTo>
                      <a:pt x="6133" y="6364"/>
                      <a:pt x="6200" y="6387"/>
                      <a:pt x="6255" y="6439"/>
                    </a:cubicBezTo>
                    <a:cubicBezTo>
                      <a:pt x="6416" y="6599"/>
                      <a:pt x="6305" y="6883"/>
                      <a:pt x="6071" y="6883"/>
                    </a:cubicBezTo>
                    <a:cubicBezTo>
                      <a:pt x="5923" y="6870"/>
                      <a:pt x="5812" y="6760"/>
                      <a:pt x="5812" y="6624"/>
                    </a:cubicBezTo>
                    <a:cubicBezTo>
                      <a:pt x="5812" y="6466"/>
                      <a:pt x="5936" y="6364"/>
                      <a:pt x="6069" y="6364"/>
                    </a:cubicBezTo>
                    <a:close/>
                    <a:moveTo>
                      <a:pt x="11698" y="6810"/>
                    </a:moveTo>
                    <a:cubicBezTo>
                      <a:pt x="11707" y="6810"/>
                      <a:pt x="11714" y="6816"/>
                      <a:pt x="11714" y="6833"/>
                    </a:cubicBezTo>
                    <a:cubicBezTo>
                      <a:pt x="11702" y="6858"/>
                      <a:pt x="11689" y="6870"/>
                      <a:pt x="11665" y="6870"/>
                    </a:cubicBezTo>
                    <a:lnTo>
                      <a:pt x="11665" y="6883"/>
                    </a:lnTo>
                    <a:cubicBezTo>
                      <a:pt x="11608" y="6883"/>
                      <a:pt x="11667" y="6810"/>
                      <a:pt x="11698" y="6810"/>
                    </a:cubicBezTo>
                    <a:close/>
                    <a:moveTo>
                      <a:pt x="10740" y="5392"/>
                    </a:moveTo>
                    <a:cubicBezTo>
                      <a:pt x="10802" y="5429"/>
                      <a:pt x="10864" y="5441"/>
                      <a:pt x="10925" y="5441"/>
                    </a:cubicBezTo>
                    <a:cubicBezTo>
                      <a:pt x="10975" y="5441"/>
                      <a:pt x="11012" y="5429"/>
                      <a:pt x="11048" y="5416"/>
                    </a:cubicBezTo>
                    <a:lnTo>
                      <a:pt x="11529" y="6599"/>
                    </a:lnTo>
                    <a:cubicBezTo>
                      <a:pt x="11467" y="6649"/>
                      <a:pt x="11430" y="6723"/>
                      <a:pt x="11430" y="6796"/>
                    </a:cubicBezTo>
                    <a:lnTo>
                      <a:pt x="10408" y="6907"/>
                    </a:lnTo>
                    <a:cubicBezTo>
                      <a:pt x="10360" y="6705"/>
                      <a:pt x="10187" y="6549"/>
                      <a:pt x="9987" y="6549"/>
                    </a:cubicBezTo>
                    <a:cubicBezTo>
                      <a:pt x="9979" y="6549"/>
                      <a:pt x="9972" y="6550"/>
                      <a:pt x="9964" y="6550"/>
                    </a:cubicBezTo>
                    <a:cubicBezTo>
                      <a:pt x="9890" y="6550"/>
                      <a:pt x="9829" y="6562"/>
                      <a:pt x="9767" y="6587"/>
                    </a:cubicBezTo>
                    <a:lnTo>
                      <a:pt x="9558" y="6168"/>
                    </a:lnTo>
                    <a:lnTo>
                      <a:pt x="10740" y="5392"/>
                    </a:lnTo>
                    <a:close/>
                    <a:moveTo>
                      <a:pt x="12515" y="3926"/>
                    </a:moveTo>
                    <a:cubicBezTo>
                      <a:pt x="12589" y="3975"/>
                      <a:pt x="12675" y="4000"/>
                      <a:pt x="12773" y="4000"/>
                    </a:cubicBezTo>
                    <a:cubicBezTo>
                      <a:pt x="12810" y="4000"/>
                      <a:pt x="12847" y="4000"/>
                      <a:pt x="12884" y="3987"/>
                    </a:cubicBezTo>
                    <a:lnTo>
                      <a:pt x="13229" y="5195"/>
                    </a:lnTo>
                    <a:cubicBezTo>
                      <a:pt x="12983" y="5318"/>
                      <a:pt x="13082" y="5675"/>
                      <a:pt x="13340" y="5675"/>
                    </a:cubicBezTo>
                    <a:cubicBezTo>
                      <a:pt x="13476" y="5675"/>
                      <a:pt x="13587" y="5552"/>
                      <a:pt x="13587" y="5416"/>
                    </a:cubicBezTo>
                    <a:cubicBezTo>
                      <a:pt x="13587" y="5355"/>
                      <a:pt x="13562" y="5281"/>
                      <a:pt x="13513" y="5232"/>
                    </a:cubicBezTo>
                    <a:lnTo>
                      <a:pt x="14289" y="4012"/>
                    </a:lnTo>
                    <a:cubicBezTo>
                      <a:pt x="14314" y="4024"/>
                      <a:pt x="14338" y="4036"/>
                      <a:pt x="14375" y="4036"/>
                    </a:cubicBezTo>
                    <a:cubicBezTo>
                      <a:pt x="14400" y="4024"/>
                      <a:pt x="14425" y="4024"/>
                      <a:pt x="14449" y="4024"/>
                    </a:cubicBezTo>
                    <a:lnTo>
                      <a:pt x="14757" y="4579"/>
                    </a:lnTo>
                    <a:cubicBezTo>
                      <a:pt x="14342" y="4859"/>
                      <a:pt x="14532" y="5503"/>
                      <a:pt x="15027" y="5503"/>
                    </a:cubicBezTo>
                    <a:cubicBezTo>
                      <a:pt x="15031" y="5503"/>
                      <a:pt x="15036" y="5503"/>
                      <a:pt x="15041" y="5503"/>
                    </a:cubicBezTo>
                    <a:cubicBezTo>
                      <a:pt x="15078" y="5503"/>
                      <a:pt x="15127" y="5503"/>
                      <a:pt x="15176" y="5490"/>
                    </a:cubicBezTo>
                    <a:lnTo>
                      <a:pt x="15361" y="5996"/>
                    </a:lnTo>
                    <a:cubicBezTo>
                      <a:pt x="15299" y="6045"/>
                      <a:pt x="15250" y="6119"/>
                      <a:pt x="15262" y="6193"/>
                    </a:cubicBezTo>
                    <a:cubicBezTo>
                      <a:pt x="15262" y="6341"/>
                      <a:pt x="15376" y="6425"/>
                      <a:pt x="15491" y="6425"/>
                    </a:cubicBezTo>
                    <a:cubicBezTo>
                      <a:pt x="15577" y="6425"/>
                      <a:pt x="15664" y="6379"/>
                      <a:pt x="15706" y="6279"/>
                    </a:cubicBezTo>
                    <a:lnTo>
                      <a:pt x="16889" y="6427"/>
                    </a:lnTo>
                    <a:lnTo>
                      <a:pt x="14659" y="6932"/>
                    </a:lnTo>
                    <a:cubicBezTo>
                      <a:pt x="14580" y="6816"/>
                      <a:pt x="14452" y="6758"/>
                      <a:pt x="14326" y="6758"/>
                    </a:cubicBezTo>
                    <a:cubicBezTo>
                      <a:pt x="14197" y="6758"/>
                      <a:pt x="14068" y="6820"/>
                      <a:pt x="13993" y="6944"/>
                    </a:cubicBezTo>
                    <a:lnTo>
                      <a:pt x="11911" y="6796"/>
                    </a:lnTo>
                    <a:cubicBezTo>
                      <a:pt x="11911" y="6698"/>
                      <a:pt x="11849" y="6624"/>
                      <a:pt x="11763" y="6587"/>
                    </a:cubicBezTo>
                    <a:lnTo>
                      <a:pt x="12515" y="3926"/>
                    </a:lnTo>
                    <a:close/>
                    <a:moveTo>
                      <a:pt x="8486" y="5096"/>
                    </a:moveTo>
                    <a:cubicBezTo>
                      <a:pt x="8572" y="5195"/>
                      <a:pt x="8695" y="5244"/>
                      <a:pt x="8831" y="5256"/>
                    </a:cubicBezTo>
                    <a:cubicBezTo>
                      <a:pt x="8880" y="5256"/>
                      <a:pt x="8929" y="5244"/>
                      <a:pt x="8978" y="5232"/>
                    </a:cubicBezTo>
                    <a:lnTo>
                      <a:pt x="9422" y="6131"/>
                    </a:lnTo>
                    <a:lnTo>
                      <a:pt x="8067" y="7006"/>
                    </a:lnTo>
                    <a:cubicBezTo>
                      <a:pt x="7976" y="6870"/>
                      <a:pt x="7833" y="6804"/>
                      <a:pt x="7691" y="6804"/>
                    </a:cubicBezTo>
                    <a:cubicBezTo>
                      <a:pt x="7524" y="6804"/>
                      <a:pt x="7358" y="6895"/>
                      <a:pt x="7278" y="7068"/>
                    </a:cubicBezTo>
                    <a:lnTo>
                      <a:pt x="6527" y="6760"/>
                    </a:lnTo>
                    <a:cubicBezTo>
                      <a:pt x="6539" y="6710"/>
                      <a:pt x="6539" y="6673"/>
                      <a:pt x="6551" y="6624"/>
                    </a:cubicBezTo>
                    <a:cubicBezTo>
                      <a:pt x="6539" y="6525"/>
                      <a:pt x="6514" y="6439"/>
                      <a:pt x="6453" y="6365"/>
                    </a:cubicBezTo>
                    <a:lnTo>
                      <a:pt x="7130" y="5786"/>
                    </a:lnTo>
                    <a:cubicBezTo>
                      <a:pt x="7167" y="5823"/>
                      <a:pt x="7229" y="5835"/>
                      <a:pt x="7278" y="5835"/>
                    </a:cubicBezTo>
                    <a:cubicBezTo>
                      <a:pt x="7426" y="5835"/>
                      <a:pt x="7537" y="5725"/>
                      <a:pt x="7537" y="5589"/>
                    </a:cubicBezTo>
                    <a:cubicBezTo>
                      <a:pt x="7537" y="5564"/>
                      <a:pt x="7537" y="5552"/>
                      <a:pt x="7537" y="5527"/>
                    </a:cubicBezTo>
                    <a:lnTo>
                      <a:pt x="8486" y="5096"/>
                    </a:lnTo>
                    <a:close/>
                    <a:moveTo>
                      <a:pt x="9459" y="6217"/>
                    </a:moveTo>
                    <a:lnTo>
                      <a:pt x="9668" y="6636"/>
                    </a:lnTo>
                    <a:cubicBezTo>
                      <a:pt x="9558" y="6723"/>
                      <a:pt x="9496" y="6858"/>
                      <a:pt x="9496" y="7006"/>
                    </a:cubicBezTo>
                    <a:cubicBezTo>
                      <a:pt x="9484" y="7031"/>
                      <a:pt x="9496" y="7068"/>
                      <a:pt x="9496" y="7092"/>
                    </a:cubicBezTo>
                    <a:lnTo>
                      <a:pt x="8128" y="7178"/>
                    </a:lnTo>
                    <a:cubicBezTo>
                      <a:pt x="8116" y="7141"/>
                      <a:pt x="8116" y="7117"/>
                      <a:pt x="8104" y="7092"/>
                    </a:cubicBezTo>
                    <a:lnTo>
                      <a:pt x="9459" y="6217"/>
                    </a:lnTo>
                    <a:close/>
                    <a:moveTo>
                      <a:pt x="19420" y="6625"/>
                    </a:moveTo>
                    <a:cubicBezTo>
                      <a:pt x="19574" y="6625"/>
                      <a:pt x="19723" y="6747"/>
                      <a:pt x="19723" y="6932"/>
                    </a:cubicBezTo>
                    <a:cubicBezTo>
                      <a:pt x="19723" y="7092"/>
                      <a:pt x="19587" y="7228"/>
                      <a:pt x="19427" y="7228"/>
                    </a:cubicBezTo>
                    <a:cubicBezTo>
                      <a:pt x="19156" y="7228"/>
                      <a:pt x="19020" y="6907"/>
                      <a:pt x="19218" y="6710"/>
                    </a:cubicBezTo>
                    <a:cubicBezTo>
                      <a:pt x="19276" y="6652"/>
                      <a:pt x="19349" y="6625"/>
                      <a:pt x="19420" y="6625"/>
                    </a:cubicBezTo>
                    <a:close/>
                    <a:moveTo>
                      <a:pt x="9960" y="6746"/>
                    </a:moveTo>
                    <a:cubicBezTo>
                      <a:pt x="10093" y="6746"/>
                      <a:pt x="10223" y="6848"/>
                      <a:pt x="10223" y="7006"/>
                    </a:cubicBezTo>
                    <a:cubicBezTo>
                      <a:pt x="10223" y="7152"/>
                      <a:pt x="10103" y="7262"/>
                      <a:pt x="9958" y="7265"/>
                    </a:cubicBezTo>
                    <a:lnTo>
                      <a:pt x="9958" y="7265"/>
                    </a:lnTo>
                    <a:cubicBezTo>
                      <a:pt x="9728" y="7260"/>
                      <a:pt x="9621" y="6980"/>
                      <a:pt x="9779" y="6821"/>
                    </a:cubicBezTo>
                    <a:cubicBezTo>
                      <a:pt x="9831" y="6769"/>
                      <a:pt x="9896" y="6746"/>
                      <a:pt x="9960" y="6746"/>
                    </a:cubicBezTo>
                    <a:close/>
                    <a:moveTo>
                      <a:pt x="14330" y="6961"/>
                    </a:moveTo>
                    <a:cubicBezTo>
                      <a:pt x="14379" y="6961"/>
                      <a:pt x="14430" y="6979"/>
                      <a:pt x="14474" y="7018"/>
                    </a:cubicBezTo>
                    <a:cubicBezTo>
                      <a:pt x="14597" y="7141"/>
                      <a:pt x="14511" y="7363"/>
                      <a:pt x="14326" y="7363"/>
                    </a:cubicBezTo>
                    <a:cubicBezTo>
                      <a:pt x="14215" y="7363"/>
                      <a:pt x="14129" y="7277"/>
                      <a:pt x="14129" y="7166"/>
                    </a:cubicBezTo>
                    <a:cubicBezTo>
                      <a:pt x="14129" y="7041"/>
                      <a:pt x="14225" y="6961"/>
                      <a:pt x="14330" y="6961"/>
                    </a:cubicBezTo>
                    <a:close/>
                    <a:moveTo>
                      <a:pt x="7685" y="7006"/>
                    </a:moveTo>
                    <a:cubicBezTo>
                      <a:pt x="7907" y="7006"/>
                      <a:pt x="8017" y="7277"/>
                      <a:pt x="7857" y="7437"/>
                    </a:cubicBezTo>
                    <a:cubicBezTo>
                      <a:pt x="7807" y="7484"/>
                      <a:pt x="7746" y="7505"/>
                      <a:pt x="7685" y="7505"/>
                    </a:cubicBezTo>
                    <a:cubicBezTo>
                      <a:pt x="7554" y="7505"/>
                      <a:pt x="7426" y="7405"/>
                      <a:pt x="7426" y="7252"/>
                    </a:cubicBezTo>
                    <a:cubicBezTo>
                      <a:pt x="7426" y="7117"/>
                      <a:pt x="7537" y="7006"/>
                      <a:pt x="7685" y="7006"/>
                    </a:cubicBezTo>
                    <a:close/>
                    <a:moveTo>
                      <a:pt x="11430" y="6895"/>
                    </a:moveTo>
                    <a:cubicBezTo>
                      <a:pt x="11430" y="6907"/>
                      <a:pt x="11443" y="6920"/>
                      <a:pt x="11455" y="6932"/>
                    </a:cubicBezTo>
                    <a:lnTo>
                      <a:pt x="10901" y="7733"/>
                    </a:lnTo>
                    <a:lnTo>
                      <a:pt x="10851" y="7733"/>
                    </a:lnTo>
                    <a:cubicBezTo>
                      <a:pt x="10814" y="7733"/>
                      <a:pt x="10765" y="7745"/>
                      <a:pt x="10728" y="7770"/>
                    </a:cubicBezTo>
                    <a:lnTo>
                      <a:pt x="10309" y="7314"/>
                    </a:lnTo>
                    <a:cubicBezTo>
                      <a:pt x="10383" y="7228"/>
                      <a:pt x="10420" y="7117"/>
                      <a:pt x="10420" y="7006"/>
                    </a:cubicBezTo>
                    <a:lnTo>
                      <a:pt x="11430" y="6895"/>
                    </a:lnTo>
                    <a:close/>
                    <a:moveTo>
                      <a:pt x="9607" y="7302"/>
                    </a:moveTo>
                    <a:cubicBezTo>
                      <a:pt x="9693" y="7400"/>
                      <a:pt x="9816" y="7462"/>
                      <a:pt x="9940" y="7474"/>
                    </a:cubicBezTo>
                    <a:lnTo>
                      <a:pt x="9829" y="7881"/>
                    </a:lnTo>
                    <a:lnTo>
                      <a:pt x="8892" y="7831"/>
                    </a:lnTo>
                    <a:cubicBezTo>
                      <a:pt x="8892" y="7819"/>
                      <a:pt x="8892" y="7795"/>
                      <a:pt x="8880" y="7782"/>
                    </a:cubicBezTo>
                    <a:lnTo>
                      <a:pt x="9607" y="7302"/>
                    </a:lnTo>
                    <a:close/>
                    <a:moveTo>
                      <a:pt x="8600" y="7845"/>
                    </a:moveTo>
                    <a:cubicBezTo>
                      <a:pt x="8631" y="7845"/>
                      <a:pt x="8690" y="7918"/>
                      <a:pt x="8633" y="7918"/>
                    </a:cubicBezTo>
                    <a:cubicBezTo>
                      <a:pt x="8609" y="7918"/>
                      <a:pt x="8597" y="7893"/>
                      <a:pt x="8597" y="7881"/>
                    </a:cubicBezTo>
                    <a:lnTo>
                      <a:pt x="8584" y="7868"/>
                    </a:lnTo>
                    <a:cubicBezTo>
                      <a:pt x="8584" y="7851"/>
                      <a:pt x="8591" y="7845"/>
                      <a:pt x="8600" y="7845"/>
                    </a:cubicBezTo>
                    <a:close/>
                    <a:moveTo>
                      <a:pt x="10235" y="7376"/>
                    </a:moveTo>
                    <a:lnTo>
                      <a:pt x="10654" y="7844"/>
                    </a:lnTo>
                    <a:cubicBezTo>
                      <a:pt x="10642" y="7868"/>
                      <a:pt x="10630" y="7893"/>
                      <a:pt x="10617" y="7918"/>
                    </a:cubicBezTo>
                    <a:lnTo>
                      <a:pt x="9940" y="7893"/>
                    </a:lnTo>
                    <a:lnTo>
                      <a:pt x="10050" y="7462"/>
                    </a:lnTo>
                    <a:cubicBezTo>
                      <a:pt x="10124" y="7450"/>
                      <a:pt x="10186" y="7425"/>
                      <a:pt x="10235" y="7376"/>
                    </a:cubicBezTo>
                    <a:close/>
                    <a:moveTo>
                      <a:pt x="10851" y="7942"/>
                    </a:moveTo>
                    <a:cubicBezTo>
                      <a:pt x="10925" y="7942"/>
                      <a:pt x="10925" y="8041"/>
                      <a:pt x="10851" y="8041"/>
                    </a:cubicBezTo>
                    <a:cubicBezTo>
                      <a:pt x="10827" y="8041"/>
                      <a:pt x="10802" y="8016"/>
                      <a:pt x="10814" y="7992"/>
                    </a:cubicBezTo>
                    <a:cubicBezTo>
                      <a:pt x="10814" y="7967"/>
                      <a:pt x="10827" y="7942"/>
                      <a:pt x="10851" y="7942"/>
                    </a:cubicBezTo>
                    <a:close/>
                    <a:moveTo>
                      <a:pt x="20142" y="4492"/>
                    </a:moveTo>
                    <a:lnTo>
                      <a:pt x="20585" y="4837"/>
                    </a:lnTo>
                    <a:lnTo>
                      <a:pt x="19649" y="6476"/>
                    </a:lnTo>
                    <a:cubicBezTo>
                      <a:pt x="19575" y="6439"/>
                      <a:pt x="19501" y="6427"/>
                      <a:pt x="19427" y="6427"/>
                    </a:cubicBezTo>
                    <a:cubicBezTo>
                      <a:pt x="19144" y="6427"/>
                      <a:pt x="18922" y="6649"/>
                      <a:pt x="18922" y="6932"/>
                    </a:cubicBezTo>
                    <a:cubicBezTo>
                      <a:pt x="18922" y="6994"/>
                      <a:pt x="18934" y="7055"/>
                      <a:pt x="18959" y="7105"/>
                    </a:cubicBezTo>
                    <a:lnTo>
                      <a:pt x="16593" y="8053"/>
                    </a:lnTo>
                    <a:cubicBezTo>
                      <a:pt x="16489" y="7910"/>
                      <a:pt x="16329" y="7835"/>
                      <a:pt x="16169" y="7835"/>
                    </a:cubicBezTo>
                    <a:cubicBezTo>
                      <a:pt x="16027" y="7835"/>
                      <a:pt x="15884" y="7894"/>
                      <a:pt x="15780" y="8016"/>
                    </a:cubicBezTo>
                    <a:lnTo>
                      <a:pt x="14733" y="7166"/>
                    </a:lnTo>
                    <a:cubicBezTo>
                      <a:pt x="14733" y="7117"/>
                      <a:pt x="14720" y="7068"/>
                      <a:pt x="14708" y="7031"/>
                    </a:cubicBezTo>
                    <a:lnTo>
                      <a:pt x="16950" y="6513"/>
                    </a:lnTo>
                    <a:cubicBezTo>
                      <a:pt x="16996" y="6613"/>
                      <a:pt x="17084" y="6659"/>
                      <a:pt x="17172" y="6659"/>
                    </a:cubicBezTo>
                    <a:cubicBezTo>
                      <a:pt x="17301" y="6659"/>
                      <a:pt x="17431" y="6563"/>
                      <a:pt x="17431" y="6402"/>
                    </a:cubicBezTo>
                    <a:cubicBezTo>
                      <a:pt x="17431" y="6353"/>
                      <a:pt x="17406" y="6304"/>
                      <a:pt x="17382" y="6267"/>
                    </a:cubicBezTo>
                    <a:lnTo>
                      <a:pt x="18281" y="5306"/>
                    </a:lnTo>
                    <a:cubicBezTo>
                      <a:pt x="18318" y="5318"/>
                      <a:pt x="18355" y="5330"/>
                      <a:pt x="18392" y="5330"/>
                    </a:cubicBezTo>
                    <a:cubicBezTo>
                      <a:pt x="18466" y="5330"/>
                      <a:pt x="18528" y="5306"/>
                      <a:pt x="18577" y="5256"/>
                    </a:cubicBezTo>
                    <a:lnTo>
                      <a:pt x="19193" y="5577"/>
                    </a:lnTo>
                    <a:lnTo>
                      <a:pt x="19193" y="5589"/>
                    </a:lnTo>
                    <a:cubicBezTo>
                      <a:pt x="19193" y="5741"/>
                      <a:pt x="19320" y="5847"/>
                      <a:pt x="19452" y="5847"/>
                    </a:cubicBezTo>
                    <a:cubicBezTo>
                      <a:pt x="19512" y="5847"/>
                      <a:pt x="19574" y="5824"/>
                      <a:pt x="19624" y="5774"/>
                    </a:cubicBezTo>
                    <a:cubicBezTo>
                      <a:pt x="19784" y="5614"/>
                      <a:pt x="19673" y="5343"/>
                      <a:pt x="19439" y="5343"/>
                    </a:cubicBezTo>
                    <a:lnTo>
                      <a:pt x="19612" y="4616"/>
                    </a:lnTo>
                    <a:cubicBezTo>
                      <a:pt x="19673" y="4628"/>
                      <a:pt x="19723" y="4640"/>
                      <a:pt x="19784" y="4640"/>
                    </a:cubicBezTo>
                    <a:cubicBezTo>
                      <a:pt x="19920" y="4640"/>
                      <a:pt x="20055" y="4591"/>
                      <a:pt x="20142" y="4492"/>
                    </a:cubicBezTo>
                    <a:close/>
                    <a:moveTo>
                      <a:pt x="9533" y="7191"/>
                    </a:moveTo>
                    <a:cubicBezTo>
                      <a:pt x="9533" y="7203"/>
                      <a:pt x="9533" y="7215"/>
                      <a:pt x="9545" y="7215"/>
                    </a:cubicBezTo>
                    <a:lnTo>
                      <a:pt x="8818" y="7696"/>
                    </a:lnTo>
                    <a:cubicBezTo>
                      <a:pt x="8769" y="7647"/>
                      <a:pt x="8707" y="7622"/>
                      <a:pt x="8633" y="7622"/>
                    </a:cubicBezTo>
                    <a:cubicBezTo>
                      <a:pt x="8498" y="7622"/>
                      <a:pt x="8387" y="7733"/>
                      <a:pt x="8387" y="7881"/>
                    </a:cubicBezTo>
                    <a:cubicBezTo>
                      <a:pt x="8387" y="7881"/>
                      <a:pt x="8387" y="7893"/>
                      <a:pt x="8387" y="7905"/>
                    </a:cubicBezTo>
                    <a:lnTo>
                      <a:pt x="7389" y="8250"/>
                    </a:lnTo>
                    <a:cubicBezTo>
                      <a:pt x="7377" y="8201"/>
                      <a:pt x="7352" y="8164"/>
                      <a:pt x="7315" y="8140"/>
                    </a:cubicBezTo>
                    <a:lnTo>
                      <a:pt x="7599" y="7708"/>
                    </a:lnTo>
                    <a:lnTo>
                      <a:pt x="7685" y="7708"/>
                    </a:lnTo>
                    <a:cubicBezTo>
                      <a:pt x="7919" y="7708"/>
                      <a:pt x="8116" y="7523"/>
                      <a:pt x="8128" y="7277"/>
                    </a:cubicBezTo>
                    <a:lnTo>
                      <a:pt x="9533" y="7191"/>
                    </a:lnTo>
                    <a:close/>
                    <a:moveTo>
                      <a:pt x="11517" y="7018"/>
                    </a:moveTo>
                    <a:cubicBezTo>
                      <a:pt x="11554" y="7055"/>
                      <a:pt x="11615" y="7068"/>
                      <a:pt x="11665" y="7068"/>
                    </a:cubicBezTo>
                    <a:lnTo>
                      <a:pt x="11702" y="7068"/>
                    </a:lnTo>
                    <a:lnTo>
                      <a:pt x="12256" y="7955"/>
                    </a:lnTo>
                    <a:cubicBezTo>
                      <a:pt x="12157" y="8029"/>
                      <a:pt x="12083" y="8140"/>
                      <a:pt x="12071" y="8263"/>
                    </a:cubicBezTo>
                    <a:lnTo>
                      <a:pt x="11098" y="8016"/>
                    </a:lnTo>
                    <a:lnTo>
                      <a:pt x="11098" y="7992"/>
                    </a:lnTo>
                    <a:cubicBezTo>
                      <a:pt x="11098" y="7918"/>
                      <a:pt x="11061" y="7844"/>
                      <a:pt x="10999" y="7795"/>
                    </a:cubicBezTo>
                    <a:lnTo>
                      <a:pt x="11517" y="7018"/>
                    </a:lnTo>
                    <a:close/>
                    <a:moveTo>
                      <a:pt x="6477" y="6846"/>
                    </a:moveTo>
                    <a:lnTo>
                      <a:pt x="7229" y="7154"/>
                    </a:lnTo>
                    <a:cubicBezTo>
                      <a:pt x="7217" y="7178"/>
                      <a:pt x="7217" y="7215"/>
                      <a:pt x="7217" y="7252"/>
                    </a:cubicBezTo>
                    <a:cubicBezTo>
                      <a:pt x="7217" y="7425"/>
                      <a:pt x="7327" y="7585"/>
                      <a:pt x="7488" y="7659"/>
                    </a:cubicBezTo>
                    <a:lnTo>
                      <a:pt x="7229" y="8078"/>
                    </a:lnTo>
                    <a:cubicBezTo>
                      <a:pt x="7204" y="8066"/>
                      <a:pt x="7167" y="8066"/>
                      <a:pt x="7143" y="8066"/>
                    </a:cubicBezTo>
                    <a:cubicBezTo>
                      <a:pt x="7007" y="8066"/>
                      <a:pt x="6896" y="8164"/>
                      <a:pt x="6896" y="8300"/>
                    </a:cubicBezTo>
                    <a:lnTo>
                      <a:pt x="5910" y="8312"/>
                    </a:lnTo>
                    <a:cubicBezTo>
                      <a:pt x="5898" y="8176"/>
                      <a:pt x="5824" y="8053"/>
                      <a:pt x="5713" y="7992"/>
                    </a:cubicBezTo>
                    <a:lnTo>
                      <a:pt x="5984" y="7080"/>
                    </a:lnTo>
                    <a:lnTo>
                      <a:pt x="6071" y="7080"/>
                    </a:lnTo>
                    <a:cubicBezTo>
                      <a:pt x="6243" y="7080"/>
                      <a:pt x="6391" y="6994"/>
                      <a:pt x="6477" y="6846"/>
                    </a:cubicBezTo>
                    <a:close/>
                    <a:moveTo>
                      <a:pt x="11911" y="6895"/>
                    </a:moveTo>
                    <a:lnTo>
                      <a:pt x="13944" y="7043"/>
                    </a:lnTo>
                    <a:cubicBezTo>
                      <a:pt x="13870" y="7277"/>
                      <a:pt x="14018" y="7511"/>
                      <a:pt x="14252" y="7560"/>
                    </a:cubicBezTo>
                    <a:lnTo>
                      <a:pt x="14375" y="8349"/>
                    </a:lnTo>
                    <a:lnTo>
                      <a:pt x="13045" y="8312"/>
                    </a:lnTo>
                    <a:cubicBezTo>
                      <a:pt x="13025" y="8034"/>
                      <a:pt x="12797" y="7845"/>
                      <a:pt x="12551" y="7845"/>
                    </a:cubicBezTo>
                    <a:cubicBezTo>
                      <a:pt x="12482" y="7845"/>
                      <a:pt x="12410" y="7860"/>
                      <a:pt x="12342" y="7893"/>
                    </a:cubicBezTo>
                    <a:lnTo>
                      <a:pt x="11800" y="7031"/>
                    </a:lnTo>
                    <a:cubicBezTo>
                      <a:pt x="11849" y="7006"/>
                      <a:pt x="11886" y="6944"/>
                      <a:pt x="11911" y="6895"/>
                    </a:cubicBezTo>
                    <a:close/>
                    <a:moveTo>
                      <a:pt x="7143" y="8275"/>
                    </a:moveTo>
                    <a:cubicBezTo>
                      <a:pt x="7217" y="8275"/>
                      <a:pt x="7217" y="8361"/>
                      <a:pt x="7143" y="8361"/>
                    </a:cubicBezTo>
                    <a:cubicBezTo>
                      <a:pt x="7081" y="8361"/>
                      <a:pt x="7081" y="8275"/>
                      <a:pt x="7143" y="8275"/>
                    </a:cubicBezTo>
                    <a:close/>
                    <a:moveTo>
                      <a:pt x="14708" y="7289"/>
                    </a:moveTo>
                    <a:lnTo>
                      <a:pt x="15718" y="8103"/>
                    </a:lnTo>
                    <a:cubicBezTo>
                      <a:pt x="15669" y="8176"/>
                      <a:pt x="15644" y="8263"/>
                      <a:pt x="15657" y="8361"/>
                    </a:cubicBezTo>
                    <a:lnTo>
                      <a:pt x="15657" y="8398"/>
                    </a:lnTo>
                    <a:lnTo>
                      <a:pt x="14474" y="8361"/>
                    </a:lnTo>
                    <a:lnTo>
                      <a:pt x="14351" y="7560"/>
                    </a:lnTo>
                    <a:cubicBezTo>
                      <a:pt x="14511" y="7548"/>
                      <a:pt x="14659" y="7437"/>
                      <a:pt x="14708" y="7289"/>
                    </a:cubicBezTo>
                    <a:close/>
                    <a:moveTo>
                      <a:pt x="5479" y="8127"/>
                    </a:moveTo>
                    <a:cubicBezTo>
                      <a:pt x="5701" y="8127"/>
                      <a:pt x="5812" y="8386"/>
                      <a:pt x="5652" y="8546"/>
                    </a:cubicBezTo>
                    <a:cubicBezTo>
                      <a:pt x="5599" y="8599"/>
                      <a:pt x="5535" y="8622"/>
                      <a:pt x="5472" y="8622"/>
                    </a:cubicBezTo>
                    <a:cubicBezTo>
                      <a:pt x="5343" y="8622"/>
                      <a:pt x="5220" y="8523"/>
                      <a:pt x="5220" y="8374"/>
                    </a:cubicBezTo>
                    <a:cubicBezTo>
                      <a:pt x="5220" y="8238"/>
                      <a:pt x="5331" y="8127"/>
                      <a:pt x="5479" y="8127"/>
                    </a:cubicBezTo>
                    <a:close/>
                    <a:moveTo>
                      <a:pt x="12557" y="8054"/>
                    </a:moveTo>
                    <a:cubicBezTo>
                      <a:pt x="12629" y="8054"/>
                      <a:pt x="12702" y="8080"/>
                      <a:pt x="12761" y="8140"/>
                    </a:cubicBezTo>
                    <a:cubicBezTo>
                      <a:pt x="12934" y="8324"/>
                      <a:pt x="12810" y="8632"/>
                      <a:pt x="12552" y="8632"/>
                    </a:cubicBezTo>
                    <a:cubicBezTo>
                      <a:pt x="12393" y="8632"/>
                      <a:pt x="12258" y="8511"/>
                      <a:pt x="12268" y="8341"/>
                    </a:cubicBezTo>
                    <a:lnTo>
                      <a:pt x="12268" y="8341"/>
                    </a:lnTo>
                    <a:cubicBezTo>
                      <a:pt x="12268" y="8344"/>
                      <a:pt x="12268" y="8346"/>
                      <a:pt x="12268" y="8349"/>
                    </a:cubicBezTo>
                    <a:lnTo>
                      <a:pt x="12268" y="8337"/>
                    </a:lnTo>
                    <a:lnTo>
                      <a:pt x="12268" y="8337"/>
                    </a:lnTo>
                    <a:cubicBezTo>
                      <a:pt x="12268" y="8338"/>
                      <a:pt x="12268" y="8340"/>
                      <a:pt x="12268" y="8341"/>
                    </a:cubicBezTo>
                    <a:lnTo>
                      <a:pt x="12268" y="8341"/>
                    </a:lnTo>
                    <a:cubicBezTo>
                      <a:pt x="12264" y="8169"/>
                      <a:pt x="12408" y="8054"/>
                      <a:pt x="12557" y="8054"/>
                    </a:cubicBezTo>
                    <a:close/>
                    <a:moveTo>
                      <a:pt x="16161" y="8037"/>
                    </a:moveTo>
                    <a:cubicBezTo>
                      <a:pt x="16327" y="8037"/>
                      <a:pt x="16482" y="8167"/>
                      <a:pt x="16482" y="8361"/>
                    </a:cubicBezTo>
                    <a:cubicBezTo>
                      <a:pt x="16482" y="8534"/>
                      <a:pt x="16347" y="8669"/>
                      <a:pt x="16174" y="8669"/>
                    </a:cubicBezTo>
                    <a:cubicBezTo>
                      <a:pt x="15891" y="8669"/>
                      <a:pt x="15743" y="8337"/>
                      <a:pt x="15940" y="8127"/>
                    </a:cubicBezTo>
                    <a:cubicBezTo>
                      <a:pt x="16006" y="8065"/>
                      <a:pt x="16085" y="8037"/>
                      <a:pt x="16161" y="8037"/>
                    </a:cubicBezTo>
                    <a:close/>
                    <a:moveTo>
                      <a:pt x="14498" y="8460"/>
                    </a:moveTo>
                    <a:lnTo>
                      <a:pt x="15669" y="8497"/>
                    </a:lnTo>
                    <a:cubicBezTo>
                      <a:pt x="15681" y="8521"/>
                      <a:pt x="15681" y="8546"/>
                      <a:pt x="15694" y="8558"/>
                    </a:cubicBezTo>
                    <a:lnTo>
                      <a:pt x="14942" y="8879"/>
                    </a:lnTo>
                    <a:cubicBezTo>
                      <a:pt x="14843" y="8756"/>
                      <a:pt x="14696" y="8682"/>
                      <a:pt x="14548" y="8682"/>
                    </a:cubicBezTo>
                    <a:lnTo>
                      <a:pt x="14523" y="8682"/>
                    </a:lnTo>
                    <a:lnTo>
                      <a:pt x="14498" y="8460"/>
                    </a:lnTo>
                    <a:close/>
                    <a:moveTo>
                      <a:pt x="13032" y="8423"/>
                    </a:moveTo>
                    <a:lnTo>
                      <a:pt x="14388" y="8460"/>
                    </a:lnTo>
                    <a:lnTo>
                      <a:pt x="14425" y="8706"/>
                    </a:lnTo>
                    <a:cubicBezTo>
                      <a:pt x="14264" y="8743"/>
                      <a:pt x="14129" y="8854"/>
                      <a:pt x="14067" y="9014"/>
                    </a:cubicBezTo>
                    <a:lnTo>
                      <a:pt x="13020" y="8509"/>
                    </a:lnTo>
                    <a:cubicBezTo>
                      <a:pt x="13020" y="8485"/>
                      <a:pt x="13032" y="8448"/>
                      <a:pt x="13032" y="8423"/>
                    </a:cubicBezTo>
                    <a:close/>
                    <a:moveTo>
                      <a:pt x="8424" y="8004"/>
                    </a:moveTo>
                    <a:cubicBezTo>
                      <a:pt x="8424" y="8016"/>
                      <a:pt x="8436" y="8029"/>
                      <a:pt x="8449" y="8041"/>
                    </a:cubicBezTo>
                    <a:lnTo>
                      <a:pt x="7549" y="9175"/>
                    </a:lnTo>
                    <a:cubicBezTo>
                      <a:pt x="7463" y="9125"/>
                      <a:pt x="7377" y="9101"/>
                      <a:pt x="7278" y="9101"/>
                    </a:cubicBezTo>
                    <a:lnTo>
                      <a:pt x="7217" y="8558"/>
                    </a:lnTo>
                    <a:cubicBezTo>
                      <a:pt x="7303" y="8534"/>
                      <a:pt x="7377" y="8460"/>
                      <a:pt x="7401" y="8361"/>
                    </a:cubicBezTo>
                    <a:lnTo>
                      <a:pt x="8424" y="8004"/>
                    </a:lnTo>
                    <a:close/>
                    <a:moveTo>
                      <a:pt x="6909" y="8398"/>
                    </a:moveTo>
                    <a:cubicBezTo>
                      <a:pt x="6945" y="8485"/>
                      <a:pt x="7019" y="8558"/>
                      <a:pt x="7118" y="8571"/>
                    </a:cubicBezTo>
                    <a:lnTo>
                      <a:pt x="7106" y="8571"/>
                    </a:lnTo>
                    <a:lnTo>
                      <a:pt x="7180" y="9113"/>
                    </a:lnTo>
                    <a:cubicBezTo>
                      <a:pt x="7069" y="9138"/>
                      <a:pt x="6970" y="9199"/>
                      <a:pt x="6896" y="9285"/>
                    </a:cubicBezTo>
                    <a:lnTo>
                      <a:pt x="5861" y="8620"/>
                    </a:lnTo>
                    <a:cubicBezTo>
                      <a:pt x="5898" y="8558"/>
                      <a:pt x="5923" y="8485"/>
                      <a:pt x="5923" y="8411"/>
                    </a:cubicBezTo>
                    <a:lnTo>
                      <a:pt x="6909" y="8398"/>
                    </a:lnTo>
                    <a:close/>
                    <a:moveTo>
                      <a:pt x="11073" y="8103"/>
                    </a:moveTo>
                    <a:lnTo>
                      <a:pt x="12059" y="8361"/>
                    </a:lnTo>
                    <a:cubicBezTo>
                      <a:pt x="12081" y="8653"/>
                      <a:pt x="12318" y="8827"/>
                      <a:pt x="12558" y="8827"/>
                    </a:cubicBezTo>
                    <a:cubicBezTo>
                      <a:pt x="12713" y="8827"/>
                      <a:pt x="12869" y="8755"/>
                      <a:pt x="12971" y="8595"/>
                    </a:cubicBezTo>
                    <a:lnTo>
                      <a:pt x="14043" y="9113"/>
                    </a:lnTo>
                    <a:cubicBezTo>
                      <a:pt x="14043" y="9138"/>
                      <a:pt x="14030" y="9162"/>
                      <a:pt x="14030" y="9187"/>
                    </a:cubicBezTo>
                    <a:cubicBezTo>
                      <a:pt x="14043" y="9199"/>
                      <a:pt x="14043" y="9211"/>
                      <a:pt x="14043" y="9236"/>
                    </a:cubicBezTo>
                    <a:lnTo>
                      <a:pt x="12872" y="9433"/>
                    </a:lnTo>
                    <a:cubicBezTo>
                      <a:pt x="12827" y="9327"/>
                      <a:pt x="12734" y="9276"/>
                      <a:pt x="12641" y="9276"/>
                    </a:cubicBezTo>
                    <a:cubicBezTo>
                      <a:pt x="12529" y="9276"/>
                      <a:pt x="12418" y="9348"/>
                      <a:pt x="12392" y="9483"/>
                    </a:cubicBezTo>
                    <a:lnTo>
                      <a:pt x="11172" y="9483"/>
                    </a:lnTo>
                    <a:cubicBezTo>
                      <a:pt x="11159" y="9409"/>
                      <a:pt x="11110" y="9359"/>
                      <a:pt x="11061" y="9322"/>
                    </a:cubicBezTo>
                    <a:lnTo>
                      <a:pt x="10938" y="8238"/>
                    </a:lnTo>
                    <a:cubicBezTo>
                      <a:pt x="10999" y="8213"/>
                      <a:pt x="11048" y="8164"/>
                      <a:pt x="11073" y="8103"/>
                    </a:cubicBezTo>
                    <a:close/>
                    <a:moveTo>
                      <a:pt x="14530" y="8866"/>
                    </a:moveTo>
                    <a:cubicBezTo>
                      <a:pt x="14688" y="8866"/>
                      <a:pt x="14843" y="8992"/>
                      <a:pt x="14843" y="9175"/>
                    </a:cubicBezTo>
                    <a:cubicBezTo>
                      <a:pt x="14843" y="9347"/>
                      <a:pt x="14708" y="9483"/>
                      <a:pt x="14548" y="9483"/>
                    </a:cubicBezTo>
                    <a:cubicBezTo>
                      <a:pt x="14543" y="9483"/>
                      <a:pt x="14538" y="9483"/>
                      <a:pt x="14533" y="9483"/>
                    </a:cubicBezTo>
                    <a:cubicBezTo>
                      <a:pt x="14259" y="9483"/>
                      <a:pt x="14120" y="9159"/>
                      <a:pt x="14314" y="8965"/>
                    </a:cubicBezTo>
                    <a:cubicBezTo>
                      <a:pt x="14374" y="8896"/>
                      <a:pt x="14452" y="8866"/>
                      <a:pt x="14530" y="8866"/>
                    </a:cubicBezTo>
                    <a:close/>
                    <a:moveTo>
                      <a:pt x="10931" y="9486"/>
                    </a:moveTo>
                    <a:cubicBezTo>
                      <a:pt x="10953" y="9486"/>
                      <a:pt x="10975" y="9501"/>
                      <a:pt x="10975" y="9532"/>
                    </a:cubicBezTo>
                    <a:cubicBezTo>
                      <a:pt x="10975" y="9563"/>
                      <a:pt x="10953" y="9578"/>
                      <a:pt x="10931" y="9578"/>
                    </a:cubicBezTo>
                    <a:cubicBezTo>
                      <a:pt x="10910" y="9578"/>
                      <a:pt x="10888" y="9563"/>
                      <a:pt x="10888" y="9532"/>
                    </a:cubicBezTo>
                    <a:cubicBezTo>
                      <a:pt x="10888" y="9501"/>
                      <a:pt x="10910" y="9486"/>
                      <a:pt x="10931" y="9486"/>
                    </a:cubicBezTo>
                    <a:close/>
                    <a:moveTo>
                      <a:pt x="12638" y="9486"/>
                    </a:moveTo>
                    <a:cubicBezTo>
                      <a:pt x="12663" y="9486"/>
                      <a:pt x="12687" y="9501"/>
                      <a:pt x="12687" y="9532"/>
                    </a:cubicBezTo>
                    <a:cubicBezTo>
                      <a:pt x="12675" y="9556"/>
                      <a:pt x="12663" y="9581"/>
                      <a:pt x="12638" y="9581"/>
                    </a:cubicBezTo>
                    <a:cubicBezTo>
                      <a:pt x="12601" y="9581"/>
                      <a:pt x="12589" y="9556"/>
                      <a:pt x="12589" y="9532"/>
                    </a:cubicBezTo>
                    <a:cubicBezTo>
                      <a:pt x="12589" y="9501"/>
                      <a:pt x="12613" y="9486"/>
                      <a:pt x="12638" y="9486"/>
                    </a:cubicBezTo>
                    <a:close/>
                    <a:moveTo>
                      <a:pt x="4634" y="9296"/>
                    </a:moveTo>
                    <a:cubicBezTo>
                      <a:pt x="4738" y="9296"/>
                      <a:pt x="4839" y="9379"/>
                      <a:pt x="4839" y="9495"/>
                    </a:cubicBezTo>
                    <a:cubicBezTo>
                      <a:pt x="4826" y="9606"/>
                      <a:pt x="4740" y="9692"/>
                      <a:pt x="4629" y="9692"/>
                    </a:cubicBezTo>
                    <a:lnTo>
                      <a:pt x="4629" y="9704"/>
                    </a:lnTo>
                    <a:cubicBezTo>
                      <a:pt x="4457" y="9704"/>
                      <a:pt x="4358" y="9483"/>
                      <a:pt x="4494" y="9359"/>
                    </a:cubicBezTo>
                    <a:cubicBezTo>
                      <a:pt x="4534" y="9315"/>
                      <a:pt x="4584" y="9296"/>
                      <a:pt x="4634" y="9296"/>
                    </a:cubicBezTo>
                    <a:close/>
                    <a:moveTo>
                      <a:pt x="9915" y="7992"/>
                    </a:moveTo>
                    <a:lnTo>
                      <a:pt x="10617" y="8029"/>
                    </a:lnTo>
                    <a:cubicBezTo>
                      <a:pt x="10617" y="8066"/>
                      <a:pt x="10630" y="8103"/>
                      <a:pt x="10654" y="8127"/>
                    </a:cubicBezTo>
                    <a:lnTo>
                      <a:pt x="9545" y="9766"/>
                    </a:lnTo>
                    <a:cubicBezTo>
                      <a:pt x="9521" y="9741"/>
                      <a:pt x="9484" y="9717"/>
                      <a:pt x="9447" y="9704"/>
                    </a:cubicBezTo>
                    <a:lnTo>
                      <a:pt x="9915" y="7992"/>
                    </a:lnTo>
                    <a:close/>
                    <a:moveTo>
                      <a:pt x="10716" y="8213"/>
                    </a:moveTo>
                    <a:cubicBezTo>
                      <a:pt x="10753" y="8226"/>
                      <a:pt x="10790" y="8238"/>
                      <a:pt x="10827" y="8250"/>
                    </a:cubicBezTo>
                    <a:lnTo>
                      <a:pt x="10950" y="9285"/>
                    </a:lnTo>
                    <a:lnTo>
                      <a:pt x="10925" y="9273"/>
                    </a:lnTo>
                    <a:cubicBezTo>
                      <a:pt x="10790" y="9273"/>
                      <a:pt x="10679" y="9396"/>
                      <a:pt x="10679" y="9532"/>
                    </a:cubicBezTo>
                    <a:lnTo>
                      <a:pt x="10679" y="9544"/>
                    </a:lnTo>
                    <a:lnTo>
                      <a:pt x="9632" y="9815"/>
                    </a:lnTo>
                    <a:lnTo>
                      <a:pt x="10716" y="8213"/>
                    </a:lnTo>
                    <a:close/>
                    <a:moveTo>
                      <a:pt x="8880" y="7930"/>
                    </a:moveTo>
                    <a:lnTo>
                      <a:pt x="9792" y="7979"/>
                    </a:lnTo>
                    <a:lnTo>
                      <a:pt x="9336" y="9680"/>
                    </a:lnTo>
                    <a:cubicBezTo>
                      <a:pt x="9326" y="9679"/>
                      <a:pt x="9317" y="9678"/>
                      <a:pt x="9308" y="9678"/>
                    </a:cubicBezTo>
                    <a:cubicBezTo>
                      <a:pt x="9211" y="9678"/>
                      <a:pt x="9136" y="9737"/>
                      <a:pt x="9102" y="9828"/>
                    </a:cubicBezTo>
                    <a:lnTo>
                      <a:pt x="7759" y="9606"/>
                    </a:lnTo>
                    <a:lnTo>
                      <a:pt x="7759" y="9581"/>
                    </a:lnTo>
                    <a:cubicBezTo>
                      <a:pt x="7759" y="9446"/>
                      <a:pt x="7709" y="9310"/>
                      <a:pt x="7611" y="9224"/>
                    </a:cubicBezTo>
                    <a:lnTo>
                      <a:pt x="8510" y="8078"/>
                    </a:lnTo>
                    <a:cubicBezTo>
                      <a:pt x="8547" y="8103"/>
                      <a:pt x="8597" y="8115"/>
                      <a:pt x="8633" y="8127"/>
                    </a:cubicBezTo>
                    <a:cubicBezTo>
                      <a:pt x="8757" y="8115"/>
                      <a:pt x="8855" y="8041"/>
                      <a:pt x="8880" y="7930"/>
                    </a:cubicBezTo>
                    <a:close/>
                    <a:moveTo>
                      <a:pt x="7278" y="9298"/>
                    </a:moveTo>
                    <a:cubicBezTo>
                      <a:pt x="7537" y="9298"/>
                      <a:pt x="7660" y="9618"/>
                      <a:pt x="7488" y="9791"/>
                    </a:cubicBezTo>
                    <a:cubicBezTo>
                      <a:pt x="7427" y="9852"/>
                      <a:pt x="7352" y="9879"/>
                      <a:pt x="7279" y="9879"/>
                    </a:cubicBezTo>
                    <a:cubicBezTo>
                      <a:pt x="7133" y="9879"/>
                      <a:pt x="6995" y="9767"/>
                      <a:pt x="6995" y="9593"/>
                    </a:cubicBezTo>
                    <a:cubicBezTo>
                      <a:pt x="6982" y="9433"/>
                      <a:pt x="7118" y="9298"/>
                      <a:pt x="7278" y="9298"/>
                    </a:cubicBezTo>
                    <a:close/>
                    <a:moveTo>
                      <a:pt x="9348" y="9883"/>
                    </a:moveTo>
                    <a:cubicBezTo>
                      <a:pt x="9373" y="9883"/>
                      <a:pt x="9397" y="9901"/>
                      <a:pt x="9397" y="9938"/>
                    </a:cubicBezTo>
                    <a:cubicBezTo>
                      <a:pt x="9397" y="9969"/>
                      <a:pt x="9373" y="9985"/>
                      <a:pt x="9348" y="9985"/>
                    </a:cubicBezTo>
                    <a:cubicBezTo>
                      <a:pt x="9323" y="9985"/>
                      <a:pt x="9299" y="9969"/>
                      <a:pt x="9299" y="9938"/>
                    </a:cubicBezTo>
                    <a:cubicBezTo>
                      <a:pt x="9299" y="9901"/>
                      <a:pt x="9323" y="9883"/>
                      <a:pt x="9348" y="9883"/>
                    </a:cubicBezTo>
                    <a:close/>
                    <a:moveTo>
                      <a:pt x="5787" y="8694"/>
                    </a:moveTo>
                    <a:lnTo>
                      <a:pt x="6835" y="9372"/>
                    </a:lnTo>
                    <a:cubicBezTo>
                      <a:pt x="6798" y="9433"/>
                      <a:pt x="6785" y="9520"/>
                      <a:pt x="6785" y="9593"/>
                    </a:cubicBezTo>
                    <a:cubicBezTo>
                      <a:pt x="6785" y="9643"/>
                      <a:pt x="6798" y="9692"/>
                      <a:pt x="6810" y="9729"/>
                    </a:cubicBezTo>
                    <a:lnTo>
                      <a:pt x="6071" y="9988"/>
                    </a:lnTo>
                    <a:cubicBezTo>
                      <a:pt x="6021" y="9908"/>
                      <a:pt x="5941" y="9868"/>
                      <a:pt x="5861" y="9868"/>
                    </a:cubicBezTo>
                    <a:cubicBezTo>
                      <a:pt x="5781" y="9868"/>
                      <a:pt x="5701" y="9908"/>
                      <a:pt x="5652" y="9988"/>
                    </a:cubicBezTo>
                    <a:lnTo>
                      <a:pt x="5011" y="9643"/>
                    </a:lnTo>
                    <a:cubicBezTo>
                      <a:pt x="5060" y="9495"/>
                      <a:pt x="5036" y="9335"/>
                      <a:pt x="4925" y="9224"/>
                    </a:cubicBezTo>
                    <a:lnTo>
                      <a:pt x="5270" y="8780"/>
                    </a:lnTo>
                    <a:cubicBezTo>
                      <a:pt x="5331" y="8805"/>
                      <a:pt x="5405" y="8830"/>
                      <a:pt x="5479" y="8830"/>
                    </a:cubicBezTo>
                    <a:cubicBezTo>
                      <a:pt x="5590" y="8830"/>
                      <a:pt x="5713" y="8780"/>
                      <a:pt x="5787" y="8694"/>
                    </a:cubicBezTo>
                    <a:close/>
                    <a:moveTo>
                      <a:pt x="5861" y="10074"/>
                    </a:moveTo>
                    <a:cubicBezTo>
                      <a:pt x="5886" y="10074"/>
                      <a:pt x="5910" y="10099"/>
                      <a:pt x="5910" y="10123"/>
                    </a:cubicBezTo>
                    <a:cubicBezTo>
                      <a:pt x="5910" y="10140"/>
                      <a:pt x="5904" y="10147"/>
                      <a:pt x="5895" y="10147"/>
                    </a:cubicBezTo>
                    <a:cubicBezTo>
                      <a:pt x="5864" y="10147"/>
                      <a:pt x="5804" y="10074"/>
                      <a:pt x="5861" y="10074"/>
                    </a:cubicBezTo>
                    <a:close/>
                    <a:moveTo>
                      <a:pt x="10703" y="9643"/>
                    </a:moveTo>
                    <a:cubicBezTo>
                      <a:pt x="10728" y="9680"/>
                      <a:pt x="10753" y="9704"/>
                      <a:pt x="10790" y="9729"/>
                    </a:cubicBezTo>
                    <a:lnTo>
                      <a:pt x="10272" y="10875"/>
                    </a:lnTo>
                    <a:cubicBezTo>
                      <a:pt x="10223" y="10850"/>
                      <a:pt x="10161" y="10838"/>
                      <a:pt x="10100" y="10838"/>
                    </a:cubicBezTo>
                    <a:cubicBezTo>
                      <a:pt x="10038" y="10838"/>
                      <a:pt x="9989" y="10850"/>
                      <a:pt x="9927" y="10863"/>
                    </a:cubicBezTo>
                    <a:lnTo>
                      <a:pt x="9533" y="10111"/>
                    </a:lnTo>
                    <a:cubicBezTo>
                      <a:pt x="9570" y="10062"/>
                      <a:pt x="9595" y="10000"/>
                      <a:pt x="9595" y="9938"/>
                    </a:cubicBezTo>
                    <a:lnTo>
                      <a:pt x="9607" y="9938"/>
                    </a:lnTo>
                    <a:lnTo>
                      <a:pt x="9607" y="9926"/>
                    </a:lnTo>
                    <a:lnTo>
                      <a:pt x="10703" y="9643"/>
                    </a:lnTo>
                    <a:close/>
                    <a:moveTo>
                      <a:pt x="12392" y="9581"/>
                    </a:moveTo>
                    <a:cubicBezTo>
                      <a:pt x="12392" y="9593"/>
                      <a:pt x="12392" y="9618"/>
                      <a:pt x="12404" y="9630"/>
                    </a:cubicBezTo>
                    <a:lnTo>
                      <a:pt x="10506" y="11047"/>
                    </a:lnTo>
                    <a:cubicBezTo>
                      <a:pt x="10469" y="10998"/>
                      <a:pt x="10408" y="10949"/>
                      <a:pt x="10358" y="10912"/>
                    </a:cubicBezTo>
                    <a:lnTo>
                      <a:pt x="10864" y="9778"/>
                    </a:lnTo>
                    <a:lnTo>
                      <a:pt x="10925" y="9778"/>
                    </a:lnTo>
                    <a:cubicBezTo>
                      <a:pt x="11036" y="9778"/>
                      <a:pt x="11147" y="9692"/>
                      <a:pt x="11172" y="9581"/>
                    </a:cubicBezTo>
                    <a:close/>
                    <a:moveTo>
                      <a:pt x="4962" y="9729"/>
                    </a:moveTo>
                    <a:lnTo>
                      <a:pt x="5615" y="10086"/>
                    </a:lnTo>
                    <a:cubicBezTo>
                      <a:pt x="5615" y="10099"/>
                      <a:pt x="5615" y="10111"/>
                      <a:pt x="5615" y="10123"/>
                    </a:cubicBezTo>
                    <a:cubicBezTo>
                      <a:pt x="5615" y="10210"/>
                      <a:pt x="5652" y="10283"/>
                      <a:pt x="5726" y="10333"/>
                    </a:cubicBezTo>
                    <a:lnTo>
                      <a:pt x="5356" y="11146"/>
                    </a:lnTo>
                    <a:cubicBezTo>
                      <a:pt x="5307" y="11134"/>
                      <a:pt x="5257" y="11121"/>
                      <a:pt x="5208" y="11121"/>
                    </a:cubicBezTo>
                    <a:lnTo>
                      <a:pt x="5122" y="11121"/>
                    </a:lnTo>
                    <a:lnTo>
                      <a:pt x="4789" y="9877"/>
                    </a:lnTo>
                    <a:cubicBezTo>
                      <a:pt x="4863" y="9840"/>
                      <a:pt x="4925" y="9791"/>
                      <a:pt x="4962" y="9729"/>
                    </a:cubicBezTo>
                    <a:close/>
                    <a:moveTo>
                      <a:pt x="7759" y="9729"/>
                    </a:moveTo>
                    <a:lnTo>
                      <a:pt x="9089" y="9951"/>
                    </a:lnTo>
                    <a:cubicBezTo>
                      <a:pt x="9102" y="10012"/>
                      <a:pt x="9126" y="10086"/>
                      <a:pt x="9188" y="10136"/>
                    </a:cubicBezTo>
                    <a:lnTo>
                      <a:pt x="8104" y="11195"/>
                    </a:lnTo>
                    <a:lnTo>
                      <a:pt x="7537" y="10012"/>
                    </a:lnTo>
                    <a:cubicBezTo>
                      <a:pt x="7648" y="9951"/>
                      <a:pt x="7722" y="9840"/>
                      <a:pt x="7759" y="9729"/>
                    </a:cubicBezTo>
                    <a:close/>
                    <a:moveTo>
                      <a:pt x="14055" y="9335"/>
                    </a:moveTo>
                    <a:cubicBezTo>
                      <a:pt x="14092" y="9458"/>
                      <a:pt x="14178" y="9556"/>
                      <a:pt x="14289" y="9618"/>
                    </a:cubicBezTo>
                    <a:lnTo>
                      <a:pt x="13254" y="11306"/>
                    </a:lnTo>
                    <a:cubicBezTo>
                      <a:pt x="13180" y="11257"/>
                      <a:pt x="13094" y="11232"/>
                      <a:pt x="12995" y="11232"/>
                    </a:cubicBezTo>
                    <a:lnTo>
                      <a:pt x="12724" y="9766"/>
                    </a:lnTo>
                    <a:cubicBezTo>
                      <a:pt x="12823" y="9729"/>
                      <a:pt x="12884" y="9643"/>
                      <a:pt x="12884" y="9544"/>
                    </a:cubicBezTo>
                    <a:lnTo>
                      <a:pt x="14055" y="9335"/>
                    </a:lnTo>
                    <a:close/>
                    <a:moveTo>
                      <a:pt x="6847" y="9828"/>
                    </a:moveTo>
                    <a:cubicBezTo>
                      <a:pt x="6933" y="9988"/>
                      <a:pt x="7093" y="10086"/>
                      <a:pt x="7278" y="10086"/>
                    </a:cubicBezTo>
                    <a:cubicBezTo>
                      <a:pt x="7340" y="10086"/>
                      <a:pt x="7389" y="10074"/>
                      <a:pt x="7438" y="10062"/>
                    </a:cubicBezTo>
                    <a:lnTo>
                      <a:pt x="8017" y="11269"/>
                    </a:lnTo>
                    <a:lnTo>
                      <a:pt x="7759" y="11528"/>
                    </a:lnTo>
                    <a:cubicBezTo>
                      <a:pt x="7660" y="11442"/>
                      <a:pt x="7525" y="11392"/>
                      <a:pt x="7401" y="11392"/>
                    </a:cubicBezTo>
                    <a:cubicBezTo>
                      <a:pt x="7290" y="11392"/>
                      <a:pt x="7180" y="11429"/>
                      <a:pt x="7093" y="11491"/>
                    </a:cubicBezTo>
                    <a:lnTo>
                      <a:pt x="6058" y="10283"/>
                    </a:lnTo>
                    <a:cubicBezTo>
                      <a:pt x="6095" y="10234"/>
                      <a:pt x="6120" y="10185"/>
                      <a:pt x="6120" y="10123"/>
                    </a:cubicBezTo>
                    <a:cubicBezTo>
                      <a:pt x="6120" y="10111"/>
                      <a:pt x="6108" y="10099"/>
                      <a:pt x="6108" y="10086"/>
                    </a:cubicBezTo>
                    <a:lnTo>
                      <a:pt x="6847" y="9828"/>
                    </a:lnTo>
                    <a:close/>
                    <a:moveTo>
                      <a:pt x="12478" y="9717"/>
                    </a:moveTo>
                    <a:cubicBezTo>
                      <a:pt x="12515" y="9754"/>
                      <a:pt x="12564" y="9778"/>
                      <a:pt x="12626" y="9778"/>
                    </a:cubicBezTo>
                    <a:lnTo>
                      <a:pt x="12897" y="11232"/>
                    </a:lnTo>
                    <a:cubicBezTo>
                      <a:pt x="12687" y="11269"/>
                      <a:pt x="12527" y="11417"/>
                      <a:pt x="12490" y="11614"/>
                    </a:cubicBezTo>
                    <a:lnTo>
                      <a:pt x="10642" y="11405"/>
                    </a:lnTo>
                    <a:lnTo>
                      <a:pt x="10642" y="11392"/>
                    </a:lnTo>
                    <a:cubicBezTo>
                      <a:pt x="10642" y="11294"/>
                      <a:pt x="10617" y="11208"/>
                      <a:pt x="10568" y="11134"/>
                    </a:cubicBezTo>
                    <a:lnTo>
                      <a:pt x="12478" y="9717"/>
                    </a:lnTo>
                    <a:close/>
                    <a:moveTo>
                      <a:pt x="9434" y="10173"/>
                    </a:moveTo>
                    <a:lnTo>
                      <a:pt x="9816" y="10912"/>
                    </a:lnTo>
                    <a:cubicBezTo>
                      <a:pt x="9644" y="11010"/>
                      <a:pt x="9533" y="11183"/>
                      <a:pt x="9533" y="11392"/>
                    </a:cubicBezTo>
                    <a:cubicBezTo>
                      <a:pt x="9533" y="11405"/>
                      <a:pt x="9533" y="11417"/>
                      <a:pt x="9533" y="11429"/>
                    </a:cubicBezTo>
                    <a:lnTo>
                      <a:pt x="8301" y="11651"/>
                    </a:lnTo>
                    <a:lnTo>
                      <a:pt x="8141" y="11294"/>
                    </a:lnTo>
                    <a:lnTo>
                      <a:pt x="9274" y="10185"/>
                    </a:lnTo>
                    <a:cubicBezTo>
                      <a:pt x="9289" y="10188"/>
                      <a:pt x="9304" y="10190"/>
                      <a:pt x="9320" y="10190"/>
                    </a:cubicBezTo>
                    <a:cubicBezTo>
                      <a:pt x="9359" y="10190"/>
                      <a:pt x="9400" y="10181"/>
                      <a:pt x="9434" y="10173"/>
                    </a:cubicBezTo>
                    <a:close/>
                    <a:moveTo>
                      <a:pt x="8054" y="11368"/>
                    </a:moveTo>
                    <a:lnTo>
                      <a:pt x="8202" y="11663"/>
                    </a:lnTo>
                    <a:lnTo>
                      <a:pt x="7894" y="11713"/>
                    </a:lnTo>
                    <a:cubicBezTo>
                      <a:pt x="7882" y="11676"/>
                      <a:pt x="7857" y="11626"/>
                      <a:pt x="7820" y="11602"/>
                    </a:cubicBezTo>
                    <a:lnTo>
                      <a:pt x="8054" y="11368"/>
                    </a:lnTo>
                    <a:close/>
                    <a:moveTo>
                      <a:pt x="10087" y="11047"/>
                    </a:moveTo>
                    <a:cubicBezTo>
                      <a:pt x="10395" y="11047"/>
                      <a:pt x="10543" y="11417"/>
                      <a:pt x="10334" y="11639"/>
                    </a:cubicBezTo>
                    <a:cubicBezTo>
                      <a:pt x="10263" y="11706"/>
                      <a:pt x="10176" y="11737"/>
                      <a:pt x="10091" y="11737"/>
                    </a:cubicBezTo>
                    <a:cubicBezTo>
                      <a:pt x="9913" y="11737"/>
                      <a:pt x="9742" y="11601"/>
                      <a:pt x="9742" y="11392"/>
                    </a:cubicBezTo>
                    <a:cubicBezTo>
                      <a:pt x="9742" y="11195"/>
                      <a:pt x="9890" y="11047"/>
                      <a:pt x="10087" y="11047"/>
                    </a:cubicBezTo>
                    <a:close/>
                    <a:moveTo>
                      <a:pt x="5984" y="10333"/>
                    </a:moveTo>
                    <a:lnTo>
                      <a:pt x="7007" y="11553"/>
                    </a:lnTo>
                    <a:cubicBezTo>
                      <a:pt x="6945" y="11626"/>
                      <a:pt x="6896" y="11713"/>
                      <a:pt x="6872" y="11811"/>
                    </a:cubicBezTo>
                    <a:lnTo>
                      <a:pt x="5701" y="11639"/>
                    </a:lnTo>
                    <a:lnTo>
                      <a:pt x="5701" y="11614"/>
                    </a:lnTo>
                    <a:cubicBezTo>
                      <a:pt x="5689" y="11442"/>
                      <a:pt x="5602" y="11269"/>
                      <a:pt x="5442" y="11183"/>
                    </a:cubicBezTo>
                    <a:lnTo>
                      <a:pt x="5812" y="10370"/>
                    </a:lnTo>
                    <a:lnTo>
                      <a:pt x="5861" y="10370"/>
                    </a:lnTo>
                    <a:cubicBezTo>
                      <a:pt x="5910" y="10370"/>
                      <a:pt x="5947" y="10357"/>
                      <a:pt x="5984" y="10333"/>
                    </a:cubicBezTo>
                    <a:close/>
                    <a:moveTo>
                      <a:pt x="5196" y="11323"/>
                    </a:moveTo>
                    <a:cubicBezTo>
                      <a:pt x="5347" y="11323"/>
                      <a:pt x="5492" y="11444"/>
                      <a:pt x="5492" y="11626"/>
                    </a:cubicBezTo>
                    <a:cubicBezTo>
                      <a:pt x="5492" y="11787"/>
                      <a:pt x="5356" y="11922"/>
                      <a:pt x="5196" y="11922"/>
                    </a:cubicBezTo>
                    <a:cubicBezTo>
                      <a:pt x="4925" y="11922"/>
                      <a:pt x="4789" y="11602"/>
                      <a:pt x="4986" y="11417"/>
                    </a:cubicBezTo>
                    <a:cubicBezTo>
                      <a:pt x="5047" y="11352"/>
                      <a:pt x="5122" y="11323"/>
                      <a:pt x="5196" y="11323"/>
                    </a:cubicBezTo>
                    <a:close/>
                    <a:moveTo>
                      <a:pt x="12997" y="11429"/>
                    </a:moveTo>
                    <a:cubicBezTo>
                      <a:pt x="13259" y="11429"/>
                      <a:pt x="13398" y="11765"/>
                      <a:pt x="13205" y="11959"/>
                    </a:cubicBezTo>
                    <a:cubicBezTo>
                      <a:pt x="13142" y="12021"/>
                      <a:pt x="13067" y="12049"/>
                      <a:pt x="12992" y="12049"/>
                    </a:cubicBezTo>
                    <a:cubicBezTo>
                      <a:pt x="12831" y="12049"/>
                      <a:pt x="12675" y="11919"/>
                      <a:pt x="12675" y="11725"/>
                    </a:cubicBezTo>
                    <a:cubicBezTo>
                      <a:pt x="12675" y="11565"/>
                      <a:pt x="12810" y="11429"/>
                      <a:pt x="12971" y="11429"/>
                    </a:cubicBezTo>
                    <a:lnTo>
                      <a:pt x="12983" y="11429"/>
                    </a:lnTo>
                    <a:cubicBezTo>
                      <a:pt x="12988" y="11429"/>
                      <a:pt x="12992" y="11429"/>
                      <a:pt x="12997" y="11429"/>
                    </a:cubicBezTo>
                    <a:close/>
                    <a:moveTo>
                      <a:pt x="7401" y="11590"/>
                    </a:moveTo>
                    <a:cubicBezTo>
                      <a:pt x="7709" y="11590"/>
                      <a:pt x="7857" y="11959"/>
                      <a:pt x="7648" y="12181"/>
                    </a:cubicBezTo>
                    <a:cubicBezTo>
                      <a:pt x="7576" y="12252"/>
                      <a:pt x="7490" y="12284"/>
                      <a:pt x="7405" y="12284"/>
                    </a:cubicBezTo>
                    <a:cubicBezTo>
                      <a:pt x="7226" y="12284"/>
                      <a:pt x="7056" y="12143"/>
                      <a:pt x="7056" y="11935"/>
                    </a:cubicBezTo>
                    <a:cubicBezTo>
                      <a:pt x="7056" y="11750"/>
                      <a:pt x="7204" y="11590"/>
                      <a:pt x="7401" y="11590"/>
                    </a:cubicBezTo>
                    <a:close/>
                    <a:moveTo>
                      <a:pt x="9558" y="11528"/>
                    </a:moveTo>
                    <a:cubicBezTo>
                      <a:pt x="9582" y="11626"/>
                      <a:pt x="9632" y="11713"/>
                      <a:pt x="9705" y="11774"/>
                    </a:cubicBezTo>
                    <a:lnTo>
                      <a:pt x="8966" y="12686"/>
                    </a:lnTo>
                    <a:cubicBezTo>
                      <a:pt x="8929" y="12674"/>
                      <a:pt x="8892" y="12661"/>
                      <a:pt x="8855" y="12661"/>
                    </a:cubicBezTo>
                    <a:lnTo>
                      <a:pt x="8794" y="12661"/>
                    </a:lnTo>
                    <a:lnTo>
                      <a:pt x="8350" y="11737"/>
                    </a:lnTo>
                    <a:lnTo>
                      <a:pt x="9558" y="11528"/>
                    </a:lnTo>
                    <a:close/>
                    <a:moveTo>
                      <a:pt x="8252" y="11762"/>
                    </a:moveTo>
                    <a:lnTo>
                      <a:pt x="8695" y="12711"/>
                    </a:lnTo>
                    <a:cubicBezTo>
                      <a:pt x="8683" y="12723"/>
                      <a:pt x="8683" y="12723"/>
                      <a:pt x="8670" y="12735"/>
                    </a:cubicBezTo>
                    <a:lnTo>
                      <a:pt x="7857" y="12230"/>
                    </a:lnTo>
                    <a:cubicBezTo>
                      <a:pt x="7919" y="12144"/>
                      <a:pt x="7943" y="12045"/>
                      <a:pt x="7943" y="11935"/>
                    </a:cubicBezTo>
                    <a:cubicBezTo>
                      <a:pt x="7943" y="11898"/>
                      <a:pt x="7943" y="11861"/>
                      <a:pt x="7931" y="11811"/>
                    </a:cubicBezTo>
                    <a:lnTo>
                      <a:pt x="8252" y="11762"/>
                    </a:lnTo>
                    <a:close/>
                    <a:moveTo>
                      <a:pt x="8855" y="12871"/>
                    </a:moveTo>
                    <a:cubicBezTo>
                      <a:pt x="8880" y="12871"/>
                      <a:pt x="8905" y="12883"/>
                      <a:pt x="8905" y="12908"/>
                    </a:cubicBezTo>
                    <a:cubicBezTo>
                      <a:pt x="8905" y="12926"/>
                      <a:pt x="8897" y="12933"/>
                      <a:pt x="8886" y="12933"/>
                    </a:cubicBezTo>
                    <a:cubicBezTo>
                      <a:pt x="8855" y="12933"/>
                      <a:pt x="8800" y="12871"/>
                      <a:pt x="8855" y="12871"/>
                    </a:cubicBezTo>
                    <a:close/>
                    <a:moveTo>
                      <a:pt x="5676" y="11750"/>
                    </a:moveTo>
                    <a:lnTo>
                      <a:pt x="6859" y="11922"/>
                    </a:lnTo>
                    <a:lnTo>
                      <a:pt x="6859" y="11947"/>
                    </a:lnTo>
                    <a:cubicBezTo>
                      <a:pt x="6859" y="12132"/>
                      <a:pt x="6945" y="12304"/>
                      <a:pt x="7106" y="12403"/>
                    </a:cubicBezTo>
                    <a:lnTo>
                      <a:pt x="6773" y="13043"/>
                    </a:lnTo>
                    <a:lnTo>
                      <a:pt x="6748" y="13043"/>
                    </a:lnTo>
                    <a:cubicBezTo>
                      <a:pt x="6711" y="13056"/>
                      <a:pt x="6662" y="13056"/>
                      <a:pt x="6625" y="13080"/>
                    </a:cubicBezTo>
                    <a:lnTo>
                      <a:pt x="5578" y="11959"/>
                    </a:lnTo>
                    <a:cubicBezTo>
                      <a:pt x="5627" y="11898"/>
                      <a:pt x="5664" y="11824"/>
                      <a:pt x="5676" y="11750"/>
                    </a:cubicBezTo>
                    <a:close/>
                    <a:moveTo>
                      <a:pt x="6736" y="13241"/>
                    </a:moveTo>
                    <a:cubicBezTo>
                      <a:pt x="6773" y="13241"/>
                      <a:pt x="6773" y="13302"/>
                      <a:pt x="6736" y="13302"/>
                    </a:cubicBezTo>
                    <a:cubicBezTo>
                      <a:pt x="6699" y="13302"/>
                      <a:pt x="6699" y="13241"/>
                      <a:pt x="6736" y="13241"/>
                    </a:cubicBezTo>
                    <a:close/>
                    <a:moveTo>
                      <a:pt x="7796" y="12316"/>
                    </a:moveTo>
                    <a:lnTo>
                      <a:pt x="8621" y="12822"/>
                    </a:lnTo>
                    <a:cubicBezTo>
                      <a:pt x="8609" y="12846"/>
                      <a:pt x="8597" y="12883"/>
                      <a:pt x="8597" y="12908"/>
                    </a:cubicBezTo>
                    <a:cubicBezTo>
                      <a:pt x="8597" y="12970"/>
                      <a:pt x="8621" y="13019"/>
                      <a:pt x="8646" y="13068"/>
                    </a:cubicBezTo>
                    <a:lnTo>
                      <a:pt x="7980" y="13820"/>
                    </a:lnTo>
                    <a:cubicBezTo>
                      <a:pt x="7894" y="13770"/>
                      <a:pt x="7808" y="13733"/>
                      <a:pt x="7709" y="13733"/>
                    </a:cubicBezTo>
                    <a:lnTo>
                      <a:pt x="7623" y="12440"/>
                    </a:lnTo>
                    <a:cubicBezTo>
                      <a:pt x="7685" y="12403"/>
                      <a:pt x="7746" y="12366"/>
                      <a:pt x="7796" y="12316"/>
                    </a:cubicBezTo>
                    <a:close/>
                    <a:moveTo>
                      <a:pt x="7192" y="12452"/>
                    </a:moveTo>
                    <a:cubicBezTo>
                      <a:pt x="7254" y="12477"/>
                      <a:pt x="7327" y="12489"/>
                      <a:pt x="7389" y="12489"/>
                    </a:cubicBezTo>
                    <a:cubicBezTo>
                      <a:pt x="7438" y="12489"/>
                      <a:pt x="7475" y="12477"/>
                      <a:pt x="7525" y="12464"/>
                    </a:cubicBezTo>
                    <a:lnTo>
                      <a:pt x="7599" y="13733"/>
                    </a:lnTo>
                    <a:cubicBezTo>
                      <a:pt x="7512" y="13746"/>
                      <a:pt x="7426" y="13783"/>
                      <a:pt x="7364" y="13832"/>
                    </a:cubicBezTo>
                    <a:lnTo>
                      <a:pt x="6933" y="13401"/>
                    </a:lnTo>
                    <a:cubicBezTo>
                      <a:pt x="6995" y="13290"/>
                      <a:pt x="6970" y="13142"/>
                      <a:pt x="6859" y="13080"/>
                    </a:cubicBezTo>
                    <a:lnTo>
                      <a:pt x="7192" y="12452"/>
                    </a:lnTo>
                    <a:close/>
                    <a:moveTo>
                      <a:pt x="7672" y="13931"/>
                    </a:moveTo>
                    <a:cubicBezTo>
                      <a:pt x="7833" y="13931"/>
                      <a:pt x="7968" y="14066"/>
                      <a:pt x="7980" y="14226"/>
                    </a:cubicBezTo>
                    <a:cubicBezTo>
                      <a:pt x="7980" y="14420"/>
                      <a:pt x="7825" y="14551"/>
                      <a:pt x="7663" y="14551"/>
                    </a:cubicBezTo>
                    <a:cubicBezTo>
                      <a:pt x="7589" y="14551"/>
                      <a:pt x="7513" y="14523"/>
                      <a:pt x="7451" y="14460"/>
                    </a:cubicBezTo>
                    <a:cubicBezTo>
                      <a:pt x="7254" y="14263"/>
                      <a:pt x="7389" y="13931"/>
                      <a:pt x="7672" y="13931"/>
                    </a:cubicBezTo>
                    <a:close/>
                    <a:moveTo>
                      <a:pt x="14794" y="14189"/>
                    </a:moveTo>
                    <a:lnTo>
                      <a:pt x="14807" y="14202"/>
                    </a:lnTo>
                    <a:cubicBezTo>
                      <a:pt x="15065" y="14202"/>
                      <a:pt x="15201" y="14522"/>
                      <a:pt x="15016" y="14707"/>
                    </a:cubicBezTo>
                    <a:cubicBezTo>
                      <a:pt x="14955" y="14772"/>
                      <a:pt x="14879" y="14801"/>
                      <a:pt x="14804" y="14801"/>
                    </a:cubicBezTo>
                    <a:cubicBezTo>
                      <a:pt x="14653" y="14801"/>
                      <a:pt x="14507" y="14683"/>
                      <a:pt x="14498" y="14510"/>
                    </a:cubicBezTo>
                    <a:cubicBezTo>
                      <a:pt x="14498" y="14337"/>
                      <a:pt x="14622" y="14202"/>
                      <a:pt x="14794" y="14189"/>
                    </a:cubicBezTo>
                    <a:close/>
                    <a:moveTo>
                      <a:pt x="6896" y="14879"/>
                    </a:moveTo>
                    <a:cubicBezTo>
                      <a:pt x="6909" y="14879"/>
                      <a:pt x="6921" y="14892"/>
                      <a:pt x="6921" y="14904"/>
                    </a:cubicBezTo>
                    <a:cubicBezTo>
                      <a:pt x="6921" y="14916"/>
                      <a:pt x="6909" y="14929"/>
                      <a:pt x="6896" y="14929"/>
                    </a:cubicBezTo>
                    <a:cubicBezTo>
                      <a:pt x="6884" y="14929"/>
                      <a:pt x="6872" y="14916"/>
                      <a:pt x="6872" y="14904"/>
                    </a:cubicBezTo>
                    <a:cubicBezTo>
                      <a:pt x="6872" y="14892"/>
                      <a:pt x="6884" y="14879"/>
                      <a:pt x="6896" y="14879"/>
                    </a:cubicBezTo>
                    <a:close/>
                    <a:moveTo>
                      <a:pt x="11233" y="15150"/>
                    </a:moveTo>
                    <a:cubicBezTo>
                      <a:pt x="11283" y="15150"/>
                      <a:pt x="11283" y="15237"/>
                      <a:pt x="11233" y="15237"/>
                    </a:cubicBezTo>
                    <a:cubicBezTo>
                      <a:pt x="11209" y="15237"/>
                      <a:pt x="11184" y="15224"/>
                      <a:pt x="11184" y="15187"/>
                    </a:cubicBezTo>
                    <a:cubicBezTo>
                      <a:pt x="11184" y="15163"/>
                      <a:pt x="11209" y="15150"/>
                      <a:pt x="11233" y="15150"/>
                    </a:cubicBezTo>
                    <a:close/>
                    <a:moveTo>
                      <a:pt x="10337" y="15521"/>
                    </a:moveTo>
                    <a:cubicBezTo>
                      <a:pt x="10368" y="15521"/>
                      <a:pt x="10428" y="15594"/>
                      <a:pt x="10371" y="15594"/>
                    </a:cubicBezTo>
                    <a:cubicBezTo>
                      <a:pt x="10346" y="15594"/>
                      <a:pt x="10322" y="15569"/>
                      <a:pt x="10322" y="15545"/>
                    </a:cubicBezTo>
                    <a:cubicBezTo>
                      <a:pt x="10322" y="15528"/>
                      <a:pt x="10328" y="15521"/>
                      <a:pt x="10337" y="15521"/>
                    </a:cubicBezTo>
                    <a:close/>
                    <a:moveTo>
                      <a:pt x="9123" y="15558"/>
                    </a:moveTo>
                    <a:cubicBezTo>
                      <a:pt x="9132" y="15558"/>
                      <a:pt x="9139" y="15565"/>
                      <a:pt x="9139" y="15582"/>
                    </a:cubicBezTo>
                    <a:cubicBezTo>
                      <a:pt x="9139" y="15619"/>
                      <a:pt x="9114" y="15631"/>
                      <a:pt x="9089" y="15631"/>
                    </a:cubicBezTo>
                    <a:cubicBezTo>
                      <a:pt x="9033" y="15631"/>
                      <a:pt x="9092" y="15558"/>
                      <a:pt x="9123" y="15558"/>
                    </a:cubicBezTo>
                    <a:close/>
                    <a:moveTo>
                      <a:pt x="10355" y="16433"/>
                    </a:moveTo>
                    <a:cubicBezTo>
                      <a:pt x="10364" y="16433"/>
                      <a:pt x="10371" y="16439"/>
                      <a:pt x="10371" y="16456"/>
                    </a:cubicBezTo>
                    <a:cubicBezTo>
                      <a:pt x="10371" y="16493"/>
                      <a:pt x="10346" y="16506"/>
                      <a:pt x="10322" y="16506"/>
                    </a:cubicBezTo>
                    <a:cubicBezTo>
                      <a:pt x="10265" y="16506"/>
                      <a:pt x="10324" y="16433"/>
                      <a:pt x="10355" y="16433"/>
                    </a:cubicBezTo>
                    <a:close/>
                    <a:moveTo>
                      <a:pt x="12163" y="16968"/>
                    </a:moveTo>
                    <a:cubicBezTo>
                      <a:pt x="12174" y="16968"/>
                      <a:pt x="12182" y="16976"/>
                      <a:pt x="12182" y="16999"/>
                    </a:cubicBezTo>
                    <a:cubicBezTo>
                      <a:pt x="12194" y="17023"/>
                      <a:pt x="12170" y="17048"/>
                      <a:pt x="12145" y="17048"/>
                    </a:cubicBezTo>
                    <a:lnTo>
                      <a:pt x="12145" y="17036"/>
                    </a:lnTo>
                    <a:cubicBezTo>
                      <a:pt x="12081" y="17036"/>
                      <a:pt x="12132" y="16968"/>
                      <a:pt x="12163" y="16968"/>
                    </a:cubicBezTo>
                    <a:close/>
                    <a:moveTo>
                      <a:pt x="11012" y="15311"/>
                    </a:moveTo>
                    <a:cubicBezTo>
                      <a:pt x="11061" y="15397"/>
                      <a:pt x="11147" y="15446"/>
                      <a:pt x="11233" y="15446"/>
                    </a:cubicBezTo>
                    <a:cubicBezTo>
                      <a:pt x="11295" y="15446"/>
                      <a:pt x="11344" y="15421"/>
                      <a:pt x="11393" y="15384"/>
                    </a:cubicBezTo>
                    <a:lnTo>
                      <a:pt x="12034" y="16777"/>
                    </a:lnTo>
                    <a:cubicBezTo>
                      <a:pt x="11948" y="16814"/>
                      <a:pt x="11886" y="16900"/>
                      <a:pt x="11886" y="16999"/>
                    </a:cubicBezTo>
                    <a:cubicBezTo>
                      <a:pt x="11886" y="17023"/>
                      <a:pt x="11886" y="17060"/>
                      <a:pt x="11899" y="17085"/>
                    </a:cubicBezTo>
                    <a:lnTo>
                      <a:pt x="11788" y="17134"/>
                    </a:lnTo>
                    <a:cubicBezTo>
                      <a:pt x="11755" y="17101"/>
                      <a:pt x="11711" y="17085"/>
                      <a:pt x="11664" y="17085"/>
                    </a:cubicBezTo>
                    <a:cubicBezTo>
                      <a:pt x="11640" y="17085"/>
                      <a:pt x="11615" y="17089"/>
                      <a:pt x="11591" y="17097"/>
                    </a:cubicBezTo>
                    <a:lnTo>
                      <a:pt x="10556" y="16555"/>
                    </a:lnTo>
                    <a:cubicBezTo>
                      <a:pt x="10568" y="16518"/>
                      <a:pt x="10568" y="16493"/>
                      <a:pt x="10568" y="16456"/>
                    </a:cubicBezTo>
                    <a:cubicBezTo>
                      <a:pt x="10568" y="16346"/>
                      <a:pt x="10494" y="16247"/>
                      <a:pt x="10371" y="16210"/>
                    </a:cubicBezTo>
                    <a:lnTo>
                      <a:pt x="10371" y="15791"/>
                    </a:lnTo>
                    <a:cubicBezTo>
                      <a:pt x="10519" y="15791"/>
                      <a:pt x="10630" y="15680"/>
                      <a:pt x="10630" y="15545"/>
                    </a:cubicBezTo>
                    <a:cubicBezTo>
                      <a:pt x="10630" y="15520"/>
                      <a:pt x="10617" y="15483"/>
                      <a:pt x="10617" y="15458"/>
                    </a:cubicBezTo>
                    <a:lnTo>
                      <a:pt x="11012" y="15311"/>
                    </a:lnTo>
                    <a:close/>
                    <a:moveTo>
                      <a:pt x="11658" y="17291"/>
                    </a:moveTo>
                    <a:cubicBezTo>
                      <a:pt x="11674" y="17291"/>
                      <a:pt x="11689" y="17300"/>
                      <a:pt x="11689" y="17319"/>
                    </a:cubicBezTo>
                    <a:cubicBezTo>
                      <a:pt x="11689" y="17331"/>
                      <a:pt x="11677" y="17344"/>
                      <a:pt x="11665" y="17344"/>
                    </a:cubicBezTo>
                    <a:lnTo>
                      <a:pt x="11652" y="17344"/>
                    </a:lnTo>
                    <a:cubicBezTo>
                      <a:pt x="11640" y="17344"/>
                      <a:pt x="11628" y="17331"/>
                      <a:pt x="11628" y="17319"/>
                    </a:cubicBezTo>
                    <a:cubicBezTo>
                      <a:pt x="11628" y="17300"/>
                      <a:pt x="11643" y="17291"/>
                      <a:pt x="11658" y="17291"/>
                    </a:cubicBezTo>
                    <a:close/>
                    <a:moveTo>
                      <a:pt x="10630" y="11503"/>
                    </a:moveTo>
                    <a:lnTo>
                      <a:pt x="12478" y="11713"/>
                    </a:lnTo>
                    <a:lnTo>
                      <a:pt x="12478" y="11737"/>
                    </a:lnTo>
                    <a:cubicBezTo>
                      <a:pt x="12478" y="12008"/>
                      <a:pt x="12712" y="12243"/>
                      <a:pt x="12983" y="12243"/>
                    </a:cubicBezTo>
                    <a:cubicBezTo>
                      <a:pt x="13082" y="12243"/>
                      <a:pt x="13180" y="12206"/>
                      <a:pt x="13266" y="12144"/>
                    </a:cubicBezTo>
                    <a:lnTo>
                      <a:pt x="14474" y="14115"/>
                    </a:lnTo>
                    <a:cubicBezTo>
                      <a:pt x="14129" y="14399"/>
                      <a:pt x="14301" y="14953"/>
                      <a:pt x="14745" y="15003"/>
                    </a:cubicBezTo>
                    <a:lnTo>
                      <a:pt x="14720" y="17775"/>
                    </a:lnTo>
                    <a:lnTo>
                      <a:pt x="12404" y="17036"/>
                    </a:lnTo>
                    <a:lnTo>
                      <a:pt x="12404" y="17011"/>
                    </a:lnTo>
                    <a:cubicBezTo>
                      <a:pt x="12404" y="16870"/>
                      <a:pt x="12292" y="16751"/>
                      <a:pt x="12164" y="16751"/>
                    </a:cubicBezTo>
                    <a:cubicBezTo>
                      <a:pt x="12158" y="16751"/>
                      <a:pt x="12151" y="16752"/>
                      <a:pt x="12145" y="16752"/>
                    </a:cubicBezTo>
                    <a:lnTo>
                      <a:pt x="11467" y="15298"/>
                    </a:lnTo>
                    <a:cubicBezTo>
                      <a:pt x="11480" y="15261"/>
                      <a:pt x="11492" y="15224"/>
                      <a:pt x="11492" y="15187"/>
                    </a:cubicBezTo>
                    <a:cubicBezTo>
                      <a:pt x="11480" y="15033"/>
                      <a:pt x="11360" y="14956"/>
                      <a:pt x="11239" y="14956"/>
                    </a:cubicBezTo>
                    <a:cubicBezTo>
                      <a:pt x="11119" y="14956"/>
                      <a:pt x="10999" y="15033"/>
                      <a:pt x="10987" y="15187"/>
                    </a:cubicBezTo>
                    <a:lnTo>
                      <a:pt x="10987" y="15212"/>
                    </a:lnTo>
                    <a:lnTo>
                      <a:pt x="10556" y="15372"/>
                    </a:lnTo>
                    <a:cubicBezTo>
                      <a:pt x="10506" y="15323"/>
                      <a:pt x="10445" y="15298"/>
                      <a:pt x="10371" y="15298"/>
                    </a:cubicBezTo>
                    <a:cubicBezTo>
                      <a:pt x="10272" y="15298"/>
                      <a:pt x="10174" y="15348"/>
                      <a:pt x="10137" y="15446"/>
                    </a:cubicBezTo>
                    <a:lnTo>
                      <a:pt x="9336" y="15520"/>
                    </a:lnTo>
                    <a:cubicBezTo>
                      <a:pt x="9299" y="15409"/>
                      <a:pt x="9200" y="15323"/>
                      <a:pt x="9089" y="15323"/>
                    </a:cubicBezTo>
                    <a:cubicBezTo>
                      <a:pt x="8966" y="15323"/>
                      <a:pt x="8880" y="15409"/>
                      <a:pt x="8843" y="15520"/>
                    </a:cubicBezTo>
                    <a:lnTo>
                      <a:pt x="7118" y="14953"/>
                    </a:lnTo>
                    <a:cubicBezTo>
                      <a:pt x="7118" y="14929"/>
                      <a:pt x="7118" y="14916"/>
                      <a:pt x="7118" y="14904"/>
                    </a:cubicBezTo>
                    <a:cubicBezTo>
                      <a:pt x="7118" y="14855"/>
                      <a:pt x="7106" y="14805"/>
                      <a:pt x="7069" y="14756"/>
                    </a:cubicBezTo>
                    <a:lnTo>
                      <a:pt x="7303" y="14571"/>
                    </a:lnTo>
                    <a:cubicBezTo>
                      <a:pt x="7411" y="14691"/>
                      <a:pt x="7547" y="14745"/>
                      <a:pt x="7681" y="14745"/>
                    </a:cubicBezTo>
                    <a:cubicBezTo>
                      <a:pt x="7946" y="14745"/>
                      <a:pt x="8198" y="14537"/>
                      <a:pt x="8190" y="14226"/>
                    </a:cubicBezTo>
                    <a:cubicBezTo>
                      <a:pt x="8190" y="14103"/>
                      <a:pt x="8141" y="13980"/>
                      <a:pt x="8054" y="13894"/>
                    </a:cubicBezTo>
                    <a:lnTo>
                      <a:pt x="8732" y="13130"/>
                    </a:lnTo>
                    <a:cubicBezTo>
                      <a:pt x="8769" y="13154"/>
                      <a:pt x="8818" y="13167"/>
                      <a:pt x="8855" y="13167"/>
                    </a:cubicBezTo>
                    <a:cubicBezTo>
                      <a:pt x="9003" y="13167"/>
                      <a:pt x="9114" y="13056"/>
                      <a:pt x="9114" y="12908"/>
                    </a:cubicBezTo>
                    <a:cubicBezTo>
                      <a:pt x="9114" y="12859"/>
                      <a:pt x="9089" y="12797"/>
                      <a:pt x="9052" y="12760"/>
                    </a:cubicBezTo>
                    <a:lnTo>
                      <a:pt x="9792" y="11848"/>
                    </a:lnTo>
                    <a:cubicBezTo>
                      <a:pt x="9878" y="11910"/>
                      <a:pt x="9989" y="11947"/>
                      <a:pt x="10100" y="11947"/>
                    </a:cubicBezTo>
                    <a:cubicBezTo>
                      <a:pt x="10358" y="11947"/>
                      <a:pt x="10580" y="11762"/>
                      <a:pt x="10630" y="11503"/>
                    </a:cubicBezTo>
                    <a:close/>
                    <a:moveTo>
                      <a:pt x="14843" y="14990"/>
                    </a:moveTo>
                    <a:lnTo>
                      <a:pt x="15558" y="17898"/>
                    </a:lnTo>
                    <a:cubicBezTo>
                      <a:pt x="15509" y="17923"/>
                      <a:pt x="15484" y="17960"/>
                      <a:pt x="15460" y="18009"/>
                    </a:cubicBezTo>
                    <a:lnTo>
                      <a:pt x="14819" y="17799"/>
                    </a:lnTo>
                    <a:lnTo>
                      <a:pt x="14831" y="14990"/>
                    </a:lnTo>
                    <a:close/>
                    <a:moveTo>
                      <a:pt x="15694" y="18046"/>
                    </a:moveTo>
                    <a:cubicBezTo>
                      <a:pt x="15751" y="18046"/>
                      <a:pt x="15691" y="18119"/>
                      <a:pt x="15660" y="18119"/>
                    </a:cubicBezTo>
                    <a:cubicBezTo>
                      <a:pt x="15651" y="18119"/>
                      <a:pt x="15644" y="18112"/>
                      <a:pt x="15644" y="18095"/>
                    </a:cubicBezTo>
                    <a:cubicBezTo>
                      <a:pt x="15644" y="18071"/>
                      <a:pt x="15657" y="18046"/>
                      <a:pt x="15681" y="18046"/>
                    </a:cubicBezTo>
                    <a:close/>
                    <a:moveTo>
                      <a:pt x="17924" y="18206"/>
                    </a:moveTo>
                    <a:cubicBezTo>
                      <a:pt x="17936" y="18206"/>
                      <a:pt x="17948" y="18218"/>
                      <a:pt x="17948" y="18231"/>
                    </a:cubicBezTo>
                    <a:cubicBezTo>
                      <a:pt x="17948" y="18243"/>
                      <a:pt x="17936" y="18255"/>
                      <a:pt x="17924" y="18255"/>
                    </a:cubicBezTo>
                    <a:cubicBezTo>
                      <a:pt x="17911" y="18255"/>
                      <a:pt x="17899" y="18243"/>
                      <a:pt x="17899" y="18231"/>
                    </a:cubicBezTo>
                    <a:cubicBezTo>
                      <a:pt x="17899" y="18218"/>
                      <a:pt x="17899" y="18206"/>
                      <a:pt x="17911" y="18206"/>
                    </a:cubicBezTo>
                    <a:close/>
                    <a:moveTo>
                      <a:pt x="12453" y="17146"/>
                    </a:moveTo>
                    <a:lnTo>
                      <a:pt x="14708" y="17861"/>
                    </a:lnTo>
                    <a:lnTo>
                      <a:pt x="14708" y="18440"/>
                    </a:lnTo>
                    <a:cubicBezTo>
                      <a:pt x="14622" y="18453"/>
                      <a:pt x="14560" y="18502"/>
                      <a:pt x="14523" y="18576"/>
                    </a:cubicBezTo>
                    <a:lnTo>
                      <a:pt x="12453" y="17146"/>
                    </a:lnTo>
                    <a:close/>
                    <a:moveTo>
                      <a:pt x="14819" y="17898"/>
                    </a:moveTo>
                    <a:lnTo>
                      <a:pt x="15435" y="18095"/>
                    </a:lnTo>
                    <a:cubicBezTo>
                      <a:pt x="15435" y="18144"/>
                      <a:pt x="15447" y="18206"/>
                      <a:pt x="15496" y="18243"/>
                    </a:cubicBezTo>
                    <a:lnTo>
                      <a:pt x="14979" y="18600"/>
                    </a:lnTo>
                    <a:cubicBezTo>
                      <a:pt x="14954" y="18514"/>
                      <a:pt x="14893" y="18465"/>
                      <a:pt x="14819" y="18440"/>
                    </a:cubicBezTo>
                    <a:lnTo>
                      <a:pt x="14819" y="17898"/>
                    </a:lnTo>
                    <a:close/>
                    <a:moveTo>
                      <a:pt x="14757" y="18637"/>
                    </a:moveTo>
                    <a:cubicBezTo>
                      <a:pt x="14814" y="18637"/>
                      <a:pt x="14754" y="18710"/>
                      <a:pt x="14724" y="18710"/>
                    </a:cubicBezTo>
                    <a:cubicBezTo>
                      <a:pt x="14714" y="18710"/>
                      <a:pt x="14708" y="18704"/>
                      <a:pt x="14708" y="18687"/>
                    </a:cubicBezTo>
                    <a:cubicBezTo>
                      <a:pt x="14708" y="18662"/>
                      <a:pt x="14733" y="18650"/>
                      <a:pt x="14757" y="18650"/>
                    </a:cubicBezTo>
                    <a:lnTo>
                      <a:pt x="14757" y="18637"/>
                    </a:lnTo>
                    <a:close/>
                    <a:moveTo>
                      <a:pt x="18811" y="18995"/>
                    </a:moveTo>
                    <a:cubicBezTo>
                      <a:pt x="18836" y="18995"/>
                      <a:pt x="18860" y="19019"/>
                      <a:pt x="18860" y="19044"/>
                    </a:cubicBezTo>
                    <a:cubicBezTo>
                      <a:pt x="18860" y="19075"/>
                      <a:pt x="18836" y="19090"/>
                      <a:pt x="18811" y="19090"/>
                    </a:cubicBezTo>
                    <a:cubicBezTo>
                      <a:pt x="18786" y="19090"/>
                      <a:pt x="18762" y="19075"/>
                      <a:pt x="18762" y="19044"/>
                    </a:cubicBezTo>
                    <a:cubicBezTo>
                      <a:pt x="18762" y="19019"/>
                      <a:pt x="18774" y="18995"/>
                      <a:pt x="18799" y="18995"/>
                    </a:cubicBezTo>
                    <a:close/>
                    <a:moveTo>
                      <a:pt x="15854" y="18292"/>
                    </a:moveTo>
                    <a:lnTo>
                      <a:pt x="17702" y="18305"/>
                    </a:lnTo>
                    <a:cubicBezTo>
                      <a:pt x="17727" y="18403"/>
                      <a:pt x="17825" y="18477"/>
                      <a:pt x="17924" y="18477"/>
                    </a:cubicBezTo>
                    <a:cubicBezTo>
                      <a:pt x="17985" y="18477"/>
                      <a:pt x="18047" y="18453"/>
                      <a:pt x="18096" y="18403"/>
                    </a:cubicBezTo>
                    <a:lnTo>
                      <a:pt x="18626" y="18884"/>
                    </a:lnTo>
                    <a:cubicBezTo>
                      <a:pt x="18589" y="18933"/>
                      <a:pt x="18565" y="18995"/>
                      <a:pt x="18565" y="19056"/>
                    </a:cubicBezTo>
                    <a:lnTo>
                      <a:pt x="18565" y="19069"/>
                    </a:lnTo>
                    <a:lnTo>
                      <a:pt x="17456" y="19204"/>
                    </a:lnTo>
                    <a:cubicBezTo>
                      <a:pt x="17415" y="18920"/>
                      <a:pt x="17182" y="18766"/>
                      <a:pt x="16951" y="18766"/>
                    </a:cubicBezTo>
                    <a:cubicBezTo>
                      <a:pt x="16761" y="18766"/>
                      <a:pt x="16572" y="18871"/>
                      <a:pt x="16495" y="19093"/>
                    </a:cubicBezTo>
                    <a:lnTo>
                      <a:pt x="15078" y="18674"/>
                    </a:lnTo>
                    <a:lnTo>
                      <a:pt x="15583" y="18329"/>
                    </a:lnTo>
                    <a:cubicBezTo>
                      <a:pt x="15620" y="18342"/>
                      <a:pt x="15644" y="18342"/>
                      <a:pt x="15681" y="18342"/>
                    </a:cubicBezTo>
                    <a:lnTo>
                      <a:pt x="15694" y="18354"/>
                    </a:lnTo>
                    <a:cubicBezTo>
                      <a:pt x="15755" y="18354"/>
                      <a:pt x="15805" y="18329"/>
                      <a:pt x="15854" y="18292"/>
                    </a:cubicBezTo>
                    <a:close/>
                    <a:moveTo>
                      <a:pt x="13993" y="19500"/>
                    </a:moveTo>
                    <a:lnTo>
                      <a:pt x="13993" y="19512"/>
                    </a:lnTo>
                    <a:cubicBezTo>
                      <a:pt x="14006" y="19512"/>
                      <a:pt x="14018" y="19524"/>
                      <a:pt x="14018" y="19537"/>
                    </a:cubicBezTo>
                    <a:cubicBezTo>
                      <a:pt x="14018" y="19549"/>
                      <a:pt x="14006" y="19561"/>
                      <a:pt x="13993" y="19561"/>
                    </a:cubicBezTo>
                    <a:cubicBezTo>
                      <a:pt x="13981" y="19561"/>
                      <a:pt x="13969" y="19549"/>
                      <a:pt x="13969" y="19537"/>
                    </a:cubicBezTo>
                    <a:cubicBezTo>
                      <a:pt x="13956" y="19524"/>
                      <a:pt x="13969" y="19500"/>
                      <a:pt x="13993" y="19500"/>
                    </a:cubicBezTo>
                    <a:close/>
                    <a:moveTo>
                      <a:pt x="16941" y="18971"/>
                    </a:moveTo>
                    <a:cubicBezTo>
                      <a:pt x="17098" y="18971"/>
                      <a:pt x="17246" y="19090"/>
                      <a:pt x="17246" y="19266"/>
                    </a:cubicBezTo>
                    <a:cubicBezTo>
                      <a:pt x="17246" y="19426"/>
                      <a:pt x="17111" y="19561"/>
                      <a:pt x="16950" y="19561"/>
                    </a:cubicBezTo>
                    <a:lnTo>
                      <a:pt x="16938" y="19574"/>
                    </a:lnTo>
                    <a:cubicBezTo>
                      <a:pt x="16679" y="19561"/>
                      <a:pt x="16544" y="19241"/>
                      <a:pt x="16729" y="19056"/>
                    </a:cubicBezTo>
                    <a:cubicBezTo>
                      <a:pt x="16792" y="18997"/>
                      <a:pt x="16867" y="18971"/>
                      <a:pt x="16941" y="18971"/>
                    </a:cubicBezTo>
                    <a:close/>
                    <a:moveTo>
                      <a:pt x="20745" y="19968"/>
                    </a:moveTo>
                    <a:cubicBezTo>
                      <a:pt x="21016" y="19968"/>
                      <a:pt x="21152" y="20288"/>
                      <a:pt x="20955" y="20473"/>
                    </a:cubicBezTo>
                    <a:cubicBezTo>
                      <a:pt x="20894" y="20538"/>
                      <a:pt x="20819" y="20567"/>
                      <a:pt x="20745" y="20567"/>
                    </a:cubicBezTo>
                    <a:cubicBezTo>
                      <a:pt x="20594" y="20567"/>
                      <a:pt x="20450" y="20446"/>
                      <a:pt x="20450" y="20264"/>
                    </a:cubicBezTo>
                    <a:cubicBezTo>
                      <a:pt x="20450" y="20104"/>
                      <a:pt x="20585" y="19968"/>
                      <a:pt x="20745" y="19968"/>
                    </a:cubicBezTo>
                    <a:close/>
                    <a:moveTo>
                      <a:pt x="18589" y="19167"/>
                    </a:moveTo>
                    <a:cubicBezTo>
                      <a:pt x="18614" y="19204"/>
                      <a:pt x="18651" y="19241"/>
                      <a:pt x="18688" y="19266"/>
                    </a:cubicBezTo>
                    <a:lnTo>
                      <a:pt x="18700" y="19266"/>
                    </a:lnTo>
                    <a:lnTo>
                      <a:pt x="18293" y="20892"/>
                    </a:lnTo>
                    <a:lnTo>
                      <a:pt x="17295" y="19635"/>
                    </a:lnTo>
                    <a:cubicBezTo>
                      <a:pt x="17394" y="19549"/>
                      <a:pt x="17443" y="19426"/>
                      <a:pt x="17456" y="19290"/>
                    </a:cubicBezTo>
                    <a:lnTo>
                      <a:pt x="18589" y="19167"/>
                    </a:lnTo>
                    <a:close/>
                    <a:moveTo>
                      <a:pt x="16950" y="20966"/>
                    </a:moveTo>
                    <a:cubicBezTo>
                      <a:pt x="16963" y="20966"/>
                      <a:pt x="16975" y="20978"/>
                      <a:pt x="16975" y="20991"/>
                    </a:cubicBezTo>
                    <a:cubicBezTo>
                      <a:pt x="16975" y="21003"/>
                      <a:pt x="16963" y="21015"/>
                      <a:pt x="16950" y="21015"/>
                    </a:cubicBezTo>
                    <a:cubicBezTo>
                      <a:pt x="16938" y="21015"/>
                      <a:pt x="16926" y="21003"/>
                      <a:pt x="16926" y="20991"/>
                    </a:cubicBezTo>
                    <a:cubicBezTo>
                      <a:pt x="16913" y="20978"/>
                      <a:pt x="16938" y="20966"/>
                      <a:pt x="16950" y="20966"/>
                    </a:cubicBezTo>
                    <a:close/>
                    <a:moveTo>
                      <a:pt x="13781" y="20836"/>
                    </a:moveTo>
                    <a:cubicBezTo>
                      <a:pt x="13856" y="20836"/>
                      <a:pt x="13933" y="20864"/>
                      <a:pt x="13993" y="20929"/>
                    </a:cubicBezTo>
                    <a:cubicBezTo>
                      <a:pt x="14178" y="21114"/>
                      <a:pt x="14043" y="21434"/>
                      <a:pt x="13784" y="21434"/>
                    </a:cubicBezTo>
                    <a:cubicBezTo>
                      <a:pt x="13613" y="21434"/>
                      <a:pt x="13479" y="21302"/>
                      <a:pt x="13476" y="21132"/>
                    </a:cubicBezTo>
                    <a:lnTo>
                      <a:pt x="13476" y="21132"/>
                    </a:lnTo>
                    <a:cubicBezTo>
                      <a:pt x="13479" y="20954"/>
                      <a:pt x="13628" y="20836"/>
                      <a:pt x="13781" y="20836"/>
                    </a:cubicBezTo>
                    <a:close/>
                    <a:moveTo>
                      <a:pt x="18983" y="19216"/>
                    </a:moveTo>
                    <a:lnTo>
                      <a:pt x="20302" y="20042"/>
                    </a:lnTo>
                    <a:cubicBezTo>
                      <a:pt x="20265" y="20116"/>
                      <a:pt x="20253" y="20190"/>
                      <a:pt x="20253" y="20264"/>
                    </a:cubicBezTo>
                    <a:cubicBezTo>
                      <a:pt x="20253" y="20412"/>
                      <a:pt x="20314" y="20547"/>
                      <a:pt x="20425" y="20646"/>
                    </a:cubicBezTo>
                    <a:lnTo>
                      <a:pt x="19452" y="22063"/>
                    </a:lnTo>
                    <a:cubicBezTo>
                      <a:pt x="19427" y="22050"/>
                      <a:pt x="19390" y="22050"/>
                      <a:pt x="19353" y="22050"/>
                    </a:cubicBezTo>
                    <a:cubicBezTo>
                      <a:pt x="19316" y="22050"/>
                      <a:pt x="19267" y="22063"/>
                      <a:pt x="19230" y="22087"/>
                    </a:cubicBezTo>
                    <a:lnTo>
                      <a:pt x="18380" y="21003"/>
                    </a:lnTo>
                    <a:lnTo>
                      <a:pt x="18799" y="19290"/>
                    </a:lnTo>
                    <a:lnTo>
                      <a:pt x="18811" y="19290"/>
                    </a:lnTo>
                    <a:cubicBezTo>
                      <a:pt x="18873" y="19290"/>
                      <a:pt x="18946" y="19266"/>
                      <a:pt x="18983" y="19216"/>
                    </a:cubicBezTo>
                    <a:close/>
                    <a:moveTo>
                      <a:pt x="14585" y="18871"/>
                    </a:moveTo>
                    <a:cubicBezTo>
                      <a:pt x="14622" y="18908"/>
                      <a:pt x="14696" y="18933"/>
                      <a:pt x="14757" y="18945"/>
                    </a:cubicBezTo>
                    <a:cubicBezTo>
                      <a:pt x="14782" y="18933"/>
                      <a:pt x="14794" y="18933"/>
                      <a:pt x="14819" y="18933"/>
                    </a:cubicBezTo>
                    <a:lnTo>
                      <a:pt x="16753" y="20868"/>
                    </a:lnTo>
                    <a:cubicBezTo>
                      <a:pt x="16729" y="20904"/>
                      <a:pt x="16716" y="20941"/>
                      <a:pt x="16729" y="20991"/>
                    </a:cubicBezTo>
                    <a:cubicBezTo>
                      <a:pt x="16729" y="21052"/>
                      <a:pt x="16753" y="21114"/>
                      <a:pt x="16803" y="21151"/>
                    </a:cubicBezTo>
                    <a:lnTo>
                      <a:pt x="16248" y="22124"/>
                    </a:lnTo>
                    <a:cubicBezTo>
                      <a:pt x="16186" y="22087"/>
                      <a:pt x="16125" y="22075"/>
                      <a:pt x="16051" y="22075"/>
                    </a:cubicBezTo>
                    <a:cubicBezTo>
                      <a:pt x="15977" y="22075"/>
                      <a:pt x="15891" y="22100"/>
                      <a:pt x="15829" y="22137"/>
                    </a:cubicBezTo>
                    <a:lnTo>
                      <a:pt x="14203" y="19623"/>
                    </a:lnTo>
                    <a:cubicBezTo>
                      <a:pt x="14215" y="19586"/>
                      <a:pt x="14227" y="19561"/>
                      <a:pt x="14227" y="19537"/>
                    </a:cubicBezTo>
                    <a:cubicBezTo>
                      <a:pt x="14227" y="19488"/>
                      <a:pt x="14203" y="19438"/>
                      <a:pt x="14178" y="19401"/>
                    </a:cubicBezTo>
                    <a:lnTo>
                      <a:pt x="14585" y="18871"/>
                    </a:lnTo>
                    <a:close/>
                    <a:moveTo>
                      <a:pt x="17197" y="19697"/>
                    </a:moveTo>
                    <a:lnTo>
                      <a:pt x="18256" y="21028"/>
                    </a:lnTo>
                    <a:lnTo>
                      <a:pt x="17948" y="22248"/>
                    </a:lnTo>
                    <a:cubicBezTo>
                      <a:pt x="17924" y="22235"/>
                      <a:pt x="17899" y="22223"/>
                      <a:pt x="17862" y="22223"/>
                    </a:cubicBezTo>
                    <a:lnTo>
                      <a:pt x="17850" y="22223"/>
                    </a:lnTo>
                    <a:lnTo>
                      <a:pt x="17148" y="19722"/>
                    </a:lnTo>
                    <a:lnTo>
                      <a:pt x="17197" y="19697"/>
                    </a:lnTo>
                    <a:close/>
                    <a:moveTo>
                      <a:pt x="19320" y="22273"/>
                    </a:moveTo>
                    <a:cubicBezTo>
                      <a:pt x="19350" y="22273"/>
                      <a:pt x="19410" y="22346"/>
                      <a:pt x="19353" y="22346"/>
                    </a:cubicBezTo>
                    <a:cubicBezTo>
                      <a:pt x="19328" y="22346"/>
                      <a:pt x="19304" y="22321"/>
                      <a:pt x="19304" y="22297"/>
                    </a:cubicBezTo>
                    <a:cubicBezTo>
                      <a:pt x="19304" y="22280"/>
                      <a:pt x="19310" y="22273"/>
                      <a:pt x="19320" y="22273"/>
                    </a:cubicBezTo>
                    <a:close/>
                    <a:moveTo>
                      <a:pt x="22723" y="21755"/>
                    </a:moveTo>
                    <a:cubicBezTo>
                      <a:pt x="23002" y="21760"/>
                      <a:pt x="23134" y="22089"/>
                      <a:pt x="22939" y="22272"/>
                    </a:cubicBezTo>
                    <a:cubicBezTo>
                      <a:pt x="22874" y="22337"/>
                      <a:pt x="22795" y="22366"/>
                      <a:pt x="22717" y="22366"/>
                    </a:cubicBezTo>
                    <a:cubicBezTo>
                      <a:pt x="22559" y="22366"/>
                      <a:pt x="22409" y="22245"/>
                      <a:pt x="22409" y="22063"/>
                    </a:cubicBezTo>
                    <a:cubicBezTo>
                      <a:pt x="22409" y="21892"/>
                      <a:pt x="22553" y="21758"/>
                      <a:pt x="22723" y="21755"/>
                    </a:cubicBezTo>
                    <a:close/>
                    <a:moveTo>
                      <a:pt x="18343" y="21126"/>
                    </a:moveTo>
                    <a:lnTo>
                      <a:pt x="19144" y="22149"/>
                    </a:lnTo>
                    <a:cubicBezTo>
                      <a:pt x="19119" y="22186"/>
                      <a:pt x="19107" y="22235"/>
                      <a:pt x="19107" y="22272"/>
                    </a:cubicBezTo>
                    <a:lnTo>
                      <a:pt x="19094" y="22284"/>
                    </a:lnTo>
                    <a:lnTo>
                      <a:pt x="18096" y="22395"/>
                    </a:lnTo>
                    <a:cubicBezTo>
                      <a:pt x="18096" y="22358"/>
                      <a:pt x="18072" y="22321"/>
                      <a:pt x="18047" y="22297"/>
                    </a:cubicBezTo>
                    <a:lnTo>
                      <a:pt x="18343" y="21126"/>
                    </a:lnTo>
                    <a:close/>
                    <a:moveTo>
                      <a:pt x="21090" y="20646"/>
                    </a:moveTo>
                    <a:lnTo>
                      <a:pt x="22310" y="21767"/>
                    </a:lnTo>
                    <a:cubicBezTo>
                      <a:pt x="22249" y="21853"/>
                      <a:pt x="22224" y="21952"/>
                      <a:pt x="22224" y="22050"/>
                    </a:cubicBezTo>
                    <a:cubicBezTo>
                      <a:pt x="22224" y="22087"/>
                      <a:pt x="22224" y="22112"/>
                      <a:pt x="22236" y="22149"/>
                    </a:cubicBezTo>
                    <a:lnTo>
                      <a:pt x="20881" y="22482"/>
                    </a:lnTo>
                    <a:cubicBezTo>
                      <a:pt x="20856" y="22408"/>
                      <a:pt x="20795" y="22358"/>
                      <a:pt x="20708" y="22346"/>
                    </a:cubicBezTo>
                    <a:lnTo>
                      <a:pt x="20782" y="20769"/>
                    </a:lnTo>
                    <a:cubicBezTo>
                      <a:pt x="20893" y="20757"/>
                      <a:pt x="21004" y="20720"/>
                      <a:pt x="21090" y="20646"/>
                    </a:cubicBezTo>
                    <a:close/>
                    <a:moveTo>
                      <a:pt x="17862" y="22432"/>
                    </a:moveTo>
                    <a:cubicBezTo>
                      <a:pt x="17887" y="22432"/>
                      <a:pt x="17911" y="22445"/>
                      <a:pt x="17911" y="22469"/>
                    </a:cubicBezTo>
                    <a:lnTo>
                      <a:pt x="17911" y="22482"/>
                    </a:lnTo>
                    <a:cubicBezTo>
                      <a:pt x="17911" y="22499"/>
                      <a:pt x="17905" y="22505"/>
                      <a:pt x="17896" y="22505"/>
                    </a:cubicBezTo>
                    <a:cubicBezTo>
                      <a:pt x="17865" y="22505"/>
                      <a:pt x="17805" y="22432"/>
                      <a:pt x="17862" y="22432"/>
                    </a:cubicBezTo>
                    <a:close/>
                    <a:moveTo>
                      <a:pt x="20626" y="22557"/>
                    </a:moveTo>
                    <a:cubicBezTo>
                      <a:pt x="20656" y="22557"/>
                      <a:pt x="20716" y="22629"/>
                      <a:pt x="20659" y="22629"/>
                    </a:cubicBezTo>
                    <a:cubicBezTo>
                      <a:pt x="20635" y="22629"/>
                      <a:pt x="20610" y="22617"/>
                      <a:pt x="20610" y="22580"/>
                    </a:cubicBezTo>
                    <a:cubicBezTo>
                      <a:pt x="20610" y="22563"/>
                      <a:pt x="20616" y="22557"/>
                      <a:pt x="20626" y="22557"/>
                    </a:cubicBezTo>
                    <a:close/>
                    <a:moveTo>
                      <a:pt x="16039" y="22283"/>
                    </a:moveTo>
                    <a:cubicBezTo>
                      <a:pt x="16191" y="22283"/>
                      <a:pt x="16338" y="22398"/>
                      <a:pt x="16347" y="22580"/>
                    </a:cubicBezTo>
                    <a:cubicBezTo>
                      <a:pt x="16347" y="22740"/>
                      <a:pt x="16211" y="22876"/>
                      <a:pt x="16051" y="22888"/>
                    </a:cubicBezTo>
                    <a:cubicBezTo>
                      <a:pt x="15780" y="22888"/>
                      <a:pt x="15644" y="22568"/>
                      <a:pt x="15829" y="22371"/>
                    </a:cubicBezTo>
                    <a:cubicBezTo>
                      <a:pt x="15890" y="22310"/>
                      <a:pt x="15965" y="22283"/>
                      <a:pt x="16039" y="22283"/>
                    </a:cubicBezTo>
                    <a:close/>
                    <a:moveTo>
                      <a:pt x="20511" y="20707"/>
                    </a:moveTo>
                    <a:cubicBezTo>
                      <a:pt x="20561" y="20732"/>
                      <a:pt x="20622" y="20757"/>
                      <a:pt x="20684" y="20757"/>
                    </a:cubicBezTo>
                    <a:lnTo>
                      <a:pt x="20610" y="22334"/>
                    </a:lnTo>
                    <a:cubicBezTo>
                      <a:pt x="20425" y="22371"/>
                      <a:pt x="20351" y="22593"/>
                      <a:pt x="20462" y="22740"/>
                    </a:cubicBezTo>
                    <a:lnTo>
                      <a:pt x="20092" y="23172"/>
                    </a:lnTo>
                    <a:lnTo>
                      <a:pt x="19538" y="22469"/>
                    </a:lnTo>
                    <a:cubicBezTo>
                      <a:pt x="19636" y="22371"/>
                      <a:pt x="19636" y="22223"/>
                      <a:pt x="19538" y="22124"/>
                    </a:cubicBezTo>
                    <a:lnTo>
                      <a:pt x="20511" y="20707"/>
                    </a:lnTo>
                    <a:close/>
                    <a:moveTo>
                      <a:pt x="14141" y="19709"/>
                    </a:moveTo>
                    <a:lnTo>
                      <a:pt x="15743" y="22198"/>
                    </a:lnTo>
                    <a:cubicBezTo>
                      <a:pt x="15620" y="22284"/>
                      <a:pt x="15546" y="22432"/>
                      <a:pt x="15546" y="22580"/>
                    </a:cubicBezTo>
                    <a:cubicBezTo>
                      <a:pt x="15546" y="22629"/>
                      <a:pt x="15558" y="22679"/>
                      <a:pt x="15570" y="22716"/>
                    </a:cubicBezTo>
                    <a:lnTo>
                      <a:pt x="14166" y="23270"/>
                    </a:lnTo>
                    <a:cubicBezTo>
                      <a:pt x="14129" y="23233"/>
                      <a:pt x="14067" y="23209"/>
                      <a:pt x="14018" y="23209"/>
                    </a:cubicBezTo>
                    <a:lnTo>
                      <a:pt x="13870" y="21631"/>
                    </a:lnTo>
                    <a:cubicBezTo>
                      <a:pt x="14412" y="21533"/>
                      <a:pt x="14425" y="20769"/>
                      <a:pt x="13895" y="20646"/>
                    </a:cubicBezTo>
                    <a:lnTo>
                      <a:pt x="14018" y="19771"/>
                    </a:lnTo>
                    <a:cubicBezTo>
                      <a:pt x="14067" y="19759"/>
                      <a:pt x="14104" y="19746"/>
                      <a:pt x="14141" y="19709"/>
                    </a:cubicBezTo>
                    <a:close/>
                    <a:moveTo>
                      <a:pt x="14027" y="23431"/>
                    </a:moveTo>
                    <a:cubicBezTo>
                      <a:pt x="14036" y="23431"/>
                      <a:pt x="14043" y="23438"/>
                      <a:pt x="14043" y="23455"/>
                    </a:cubicBezTo>
                    <a:cubicBezTo>
                      <a:pt x="14043" y="23480"/>
                      <a:pt x="14018" y="23504"/>
                      <a:pt x="13993" y="23504"/>
                    </a:cubicBezTo>
                    <a:cubicBezTo>
                      <a:pt x="13936" y="23504"/>
                      <a:pt x="13996" y="23431"/>
                      <a:pt x="14027" y="23431"/>
                    </a:cubicBezTo>
                    <a:close/>
                    <a:moveTo>
                      <a:pt x="15484" y="23652"/>
                    </a:moveTo>
                    <a:cubicBezTo>
                      <a:pt x="15496" y="23652"/>
                      <a:pt x="15509" y="23664"/>
                      <a:pt x="15509" y="23689"/>
                    </a:cubicBezTo>
                    <a:cubicBezTo>
                      <a:pt x="15509" y="23701"/>
                      <a:pt x="15496" y="23714"/>
                      <a:pt x="15484" y="23714"/>
                    </a:cubicBezTo>
                    <a:cubicBezTo>
                      <a:pt x="15472" y="23714"/>
                      <a:pt x="15447" y="23701"/>
                      <a:pt x="15460" y="23677"/>
                    </a:cubicBezTo>
                    <a:lnTo>
                      <a:pt x="15460" y="23677"/>
                    </a:lnTo>
                    <a:lnTo>
                      <a:pt x="15460" y="23689"/>
                    </a:lnTo>
                    <a:cubicBezTo>
                      <a:pt x="15460" y="23664"/>
                      <a:pt x="15472" y="23652"/>
                      <a:pt x="15484" y="23652"/>
                    </a:cubicBezTo>
                    <a:close/>
                    <a:moveTo>
                      <a:pt x="19119" y="22371"/>
                    </a:moveTo>
                    <a:cubicBezTo>
                      <a:pt x="19144" y="22482"/>
                      <a:pt x="19242" y="22543"/>
                      <a:pt x="19353" y="22556"/>
                    </a:cubicBezTo>
                    <a:lnTo>
                      <a:pt x="19353" y="22543"/>
                    </a:lnTo>
                    <a:cubicBezTo>
                      <a:pt x="19390" y="22543"/>
                      <a:pt x="19427" y="22543"/>
                      <a:pt x="19452" y="22531"/>
                    </a:cubicBezTo>
                    <a:lnTo>
                      <a:pt x="20018" y="23246"/>
                    </a:lnTo>
                    <a:lnTo>
                      <a:pt x="19402" y="23936"/>
                    </a:lnTo>
                    <a:cubicBezTo>
                      <a:pt x="19316" y="23869"/>
                      <a:pt x="19208" y="23835"/>
                      <a:pt x="19100" y="23835"/>
                    </a:cubicBezTo>
                    <a:cubicBezTo>
                      <a:pt x="19008" y="23835"/>
                      <a:pt x="18915" y="23860"/>
                      <a:pt x="18836" y="23911"/>
                    </a:cubicBezTo>
                    <a:lnTo>
                      <a:pt x="18010" y="22666"/>
                    </a:lnTo>
                    <a:cubicBezTo>
                      <a:pt x="18072" y="22629"/>
                      <a:pt x="18109" y="22556"/>
                      <a:pt x="18121" y="22494"/>
                    </a:cubicBezTo>
                    <a:lnTo>
                      <a:pt x="19119" y="22371"/>
                    </a:lnTo>
                    <a:close/>
                    <a:moveTo>
                      <a:pt x="20906" y="22629"/>
                    </a:moveTo>
                    <a:lnTo>
                      <a:pt x="23592" y="23689"/>
                    </a:lnTo>
                    <a:cubicBezTo>
                      <a:pt x="23567" y="23751"/>
                      <a:pt x="23555" y="23812"/>
                      <a:pt x="23555" y="23886"/>
                    </a:cubicBezTo>
                    <a:lnTo>
                      <a:pt x="23555" y="23899"/>
                    </a:lnTo>
                    <a:lnTo>
                      <a:pt x="21534" y="24133"/>
                    </a:lnTo>
                    <a:cubicBezTo>
                      <a:pt x="21441" y="23915"/>
                      <a:pt x="21235" y="23796"/>
                      <a:pt x="21028" y="23796"/>
                    </a:cubicBezTo>
                    <a:cubicBezTo>
                      <a:pt x="20906" y="23796"/>
                      <a:pt x="20784" y="23837"/>
                      <a:pt x="20684" y="23923"/>
                    </a:cubicBezTo>
                    <a:lnTo>
                      <a:pt x="20154" y="23246"/>
                    </a:lnTo>
                    <a:lnTo>
                      <a:pt x="20536" y="22802"/>
                    </a:lnTo>
                    <a:cubicBezTo>
                      <a:pt x="20573" y="22827"/>
                      <a:pt x="20610" y="22839"/>
                      <a:pt x="20659" y="22839"/>
                    </a:cubicBezTo>
                    <a:cubicBezTo>
                      <a:pt x="20782" y="22839"/>
                      <a:pt x="20881" y="22740"/>
                      <a:pt x="20906" y="22629"/>
                    </a:cubicBezTo>
                    <a:close/>
                    <a:moveTo>
                      <a:pt x="24060" y="23578"/>
                    </a:moveTo>
                    <a:cubicBezTo>
                      <a:pt x="24331" y="23578"/>
                      <a:pt x="24479" y="23911"/>
                      <a:pt x="24282" y="24108"/>
                    </a:cubicBezTo>
                    <a:cubicBezTo>
                      <a:pt x="24221" y="24172"/>
                      <a:pt x="24144" y="24201"/>
                      <a:pt x="24067" y="24201"/>
                    </a:cubicBezTo>
                    <a:cubicBezTo>
                      <a:pt x="23909" y="24201"/>
                      <a:pt x="23752" y="24077"/>
                      <a:pt x="23752" y="23886"/>
                    </a:cubicBezTo>
                    <a:cubicBezTo>
                      <a:pt x="23752" y="23726"/>
                      <a:pt x="23887" y="23591"/>
                      <a:pt x="24060" y="23578"/>
                    </a:cubicBezTo>
                    <a:close/>
                    <a:moveTo>
                      <a:pt x="15004" y="18736"/>
                    </a:moveTo>
                    <a:lnTo>
                      <a:pt x="16458" y="19179"/>
                    </a:lnTo>
                    <a:cubicBezTo>
                      <a:pt x="16445" y="19204"/>
                      <a:pt x="16445" y="19229"/>
                      <a:pt x="16445" y="19266"/>
                    </a:cubicBezTo>
                    <a:cubicBezTo>
                      <a:pt x="16445" y="19537"/>
                      <a:pt x="16667" y="19771"/>
                      <a:pt x="16950" y="19771"/>
                    </a:cubicBezTo>
                    <a:lnTo>
                      <a:pt x="16950" y="19759"/>
                    </a:lnTo>
                    <a:cubicBezTo>
                      <a:pt x="16987" y="19759"/>
                      <a:pt x="17024" y="19759"/>
                      <a:pt x="17061" y="19746"/>
                    </a:cubicBezTo>
                    <a:lnTo>
                      <a:pt x="17751" y="22248"/>
                    </a:lnTo>
                    <a:cubicBezTo>
                      <a:pt x="17517" y="22358"/>
                      <a:pt x="17603" y="22716"/>
                      <a:pt x="17875" y="22716"/>
                    </a:cubicBezTo>
                    <a:lnTo>
                      <a:pt x="17924" y="22716"/>
                    </a:lnTo>
                    <a:lnTo>
                      <a:pt x="18749" y="23985"/>
                    </a:lnTo>
                    <a:cubicBezTo>
                      <a:pt x="18675" y="24046"/>
                      <a:pt x="18626" y="24145"/>
                      <a:pt x="18601" y="24244"/>
                    </a:cubicBezTo>
                    <a:lnTo>
                      <a:pt x="17480" y="24330"/>
                    </a:lnTo>
                    <a:cubicBezTo>
                      <a:pt x="17431" y="24083"/>
                      <a:pt x="17221" y="23911"/>
                      <a:pt x="16975" y="23911"/>
                    </a:cubicBezTo>
                    <a:cubicBezTo>
                      <a:pt x="16913" y="23911"/>
                      <a:pt x="16852" y="23923"/>
                      <a:pt x="16803" y="23948"/>
                    </a:cubicBezTo>
                    <a:lnTo>
                      <a:pt x="16322" y="23011"/>
                    </a:lnTo>
                    <a:cubicBezTo>
                      <a:pt x="16618" y="22814"/>
                      <a:pt x="16630" y="22383"/>
                      <a:pt x="16334" y="22174"/>
                    </a:cubicBezTo>
                    <a:lnTo>
                      <a:pt x="16876" y="21213"/>
                    </a:lnTo>
                    <a:cubicBezTo>
                      <a:pt x="16901" y="21213"/>
                      <a:pt x="16926" y="21225"/>
                      <a:pt x="16950" y="21225"/>
                    </a:cubicBezTo>
                    <a:cubicBezTo>
                      <a:pt x="17258" y="21225"/>
                      <a:pt x="17258" y="20757"/>
                      <a:pt x="16950" y="20757"/>
                    </a:cubicBezTo>
                    <a:cubicBezTo>
                      <a:pt x="16901" y="20757"/>
                      <a:pt x="16864" y="20769"/>
                      <a:pt x="16827" y="20794"/>
                    </a:cubicBezTo>
                    <a:lnTo>
                      <a:pt x="14905" y="18884"/>
                    </a:lnTo>
                    <a:cubicBezTo>
                      <a:pt x="14954" y="18847"/>
                      <a:pt x="14991" y="18798"/>
                      <a:pt x="15004" y="18736"/>
                    </a:cubicBezTo>
                    <a:close/>
                    <a:moveTo>
                      <a:pt x="20080" y="23332"/>
                    </a:moveTo>
                    <a:lnTo>
                      <a:pt x="20610" y="24009"/>
                    </a:lnTo>
                    <a:cubicBezTo>
                      <a:pt x="20548" y="24071"/>
                      <a:pt x="20499" y="24157"/>
                      <a:pt x="20487" y="24256"/>
                    </a:cubicBezTo>
                    <a:lnTo>
                      <a:pt x="19600" y="24354"/>
                    </a:lnTo>
                    <a:cubicBezTo>
                      <a:pt x="19600" y="24231"/>
                      <a:pt x="19550" y="24120"/>
                      <a:pt x="19476" y="24022"/>
                    </a:cubicBezTo>
                    <a:lnTo>
                      <a:pt x="20080" y="23332"/>
                    </a:lnTo>
                    <a:close/>
                    <a:moveTo>
                      <a:pt x="23567" y="23997"/>
                    </a:moveTo>
                    <a:cubicBezTo>
                      <a:pt x="23567" y="24009"/>
                      <a:pt x="23579" y="24034"/>
                      <a:pt x="23579" y="24059"/>
                    </a:cubicBezTo>
                    <a:lnTo>
                      <a:pt x="22926" y="24552"/>
                    </a:lnTo>
                    <a:cubicBezTo>
                      <a:pt x="22875" y="24480"/>
                      <a:pt x="22800" y="24446"/>
                      <a:pt x="22725" y="24446"/>
                    </a:cubicBezTo>
                    <a:cubicBezTo>
                      <a:pt x="22621" y="24446"/>
                      <a:pt x="22519" y="24511"/>
                      <a:pt x="22483" y="24626"/>
                    </a:cubicBezTo>
                    <a:lnTo>
                      <a:pt x="21559" y="24465"/>
                    </a:lnTo>
                    <a:cubicBezTo>
                      <a:pt x="21571" y="24428"/>
                      <a:pt x="21571" y="24379"/>
                      <a:pt x="21571" y="24342"/>
                    </a:cubicBezTo>
                    <a:cubicBezTo>
                      <a:pt x="21571" y="24305"/>
                      <a:pt x="21571" y="24268"/>
                      <a:pt x="21559" y="24231"/>
                    </a:cubicBezTo>
                    <a:lnTo>
                      <a:pt x="21559" y="24219"/>
                    </a:lnTo>
                    <a:lnTo>
                      <a:pt x="23567" y="23997"/>
                    </a:lnTo>
                    <a:close/>
                    <a:moveTo>
                      <a:pt x="19104" y="24035"/>
                    </a:moveTo>
                    <a:cubicBezTo>
                      <a:pt x="19177" y="24035"/>
                      <a:pt x="19253" y="24061"/>
                      <a:pt x="19316" y="24120"/>
                    </a:cubicBezTo>
                    <a:cubicBezTo>
                      <a:pt x="19501" y="24305"/>
                      <a:pt x="19365" y="24638"/>
                      <a:pt x="19094" y="24638"/>
                    </a:cubicBezTo>
                    <a:cubicBezTo>
                      <a:pt x="18934" y="24638"/>
                      <a:pt x="18799" y="24502"/>
                      <a:pt x="18799" y="24342"/>
                    </a:cubicBezTo>
                    <a:lnTo>
                      <a:pt x="18799" y="24330"/>
                    </a:lnTo>
                    <a:cubicBezTo>
                      <a:pt x="18799" y="24154"/>
                      <a:pt x="18947" y="24035"/>
                      <a:pt x="19104" y="24035"/>
                    </a:cubicBezTo>
                    <a:close/>
                    <a:moveTo>
                      <a:pt x="21017" y="24005"/>
                    </a:moveTo>
                    <a:cubicBezTo>
                      <a:pt x="21192" y="24005"/>
                      <a:pt x="21361" y="24146"/>
                      <a:pt x="21361" y="24354"/>
                    </a:cubicBezTo>
                    <a:cubicBezTo>
                      <a:pt x="21361" y="24539"/>
                      <a:pt x="21214" y="24687"/>
                      <a:pt x="21029" y="24687"/>
                    </a:cubicBezTo>
                    <a:lnTo>
                      <a:pt x="21029" y="24699"/>
                    </a:lnTo>
                    <a:cubicBezTo>
                      <a:pt x="20708" y="24699"/>
                      <a:pt x="20561" y="24330"/>
                      <a:pt x="20782" y="24108"/>
                    </a:cubicBezTo>
                    <a:cubicBezTo>
                      <a:pt x="20850" y="24037"/>
                      <a:pt x="20934" y="24005"/>
                      <a:pt x="21017" y="24005"/>
                    </a:cubicBezTo>
                    <a:close/>
                    <a:moveTo>
                      <a:pt x="16990" y="24113"/>
                    </a:moveTo>
                    <a:cubicBezTo>
                      <a:pt x="17141" y="24113"/>
                      <a:pt x="17287" y="24231"/>
                      <a:pt x="17295" y="24404"/>
                    </a:cubicBezTo>
                    <a:cubicBezTo>
                      <a:pt x="17295" y="24570"/>
                      <a:pt x="17170" y="24713"/>
                      <a:pt x="17007" y="24713"/>
                    </a:cubicBezTo>
                    <a:cubicBezTo>
                      <a:pt x="17001" y="24713"/>
                      <a:pt x="16994" y="24712"/>
                      <a:pt x="16987" y="24712"/>
                    </a:cubicBezTo>
                    <a:cubicBezTo>
                      <a:pt x="16716" y="24712"/>
                      <a:pt x="16593" y="24391"/>
                      <a:pt x="16778" y="24207"/>
                    </a:cubicBezTo>
                    <a:cubicBezTo>
                      <a:pt x="16839" y="24141"/>
                      <a:pt x="16915" y="24113"/>
                      <a:pt x="16990" y="24113"/>
                    </a:cubicBezTo>
                    <a:close/>
                    <a:moveTo>
                      <a:pt x="22729" y="24650"/>
                    </a:moveTo>
                    <a:cubicBezTo>
                      <a:pt x="22754" y="24650"/>
                      <a:pt x="22778" y="24675"/>
                      <a:pt x="22778" y="24699"/>
                    </a:cubicBezTo>
                    <a:cubicBezTo>
                      <a:pt x="22778" y="24724"/>
                      <a:pt x="22754" y="24749"/>
                      <a:pt x="22729" y="24749"/>
                    </a:cubicBezTo>
                    <a:cubicBezTo>
                      <a:pt x="22668" y="24749"/>
                      <a:pt x="22668" y="24650"/>
                      <a:pt x="22729" y="24650"/>
                    </a:cubicBezTo>
                    <a:close/>
                    <a:moveTo>
                      <a:pt x="14215" y="23566"/>
                    </a:moveTo>
                    <a:lnTo>
                      <a:pt x="15250" y="23701"/>
                    </a:lnTo>
                    <a:cubicBezTo>
                      <a:pt x="15262" y="23800"/>
                      <a:pt x="15336" y="23874"/>
                      <a:pt x="15423" y="23899"/>
                    </a:cubicBezTo>
                    <a:lnTo>
                      <a:pt x="15410" y="25008"/>
                    </a:lnTo>
                    <a:cubicBezTo>
                      <a:pt x="15299" y="25008"/>
                      <a:pt x="15188" y="25057"/>
                      <a:pt x="15102" y="25131"/>
                    </a:cubicBezTo>
                    <a:lnTo>
                      <a:pt x="14104" y="23689"/>
                    </a:lnTo>
                    <a:cubicBezTo>
                      <a:pt x="14153" y="23652"/>
                      <a:pt x="14190" y="23615"/>
                      <a:pt x="14215" y="23566"/>
                    </a:cubicBezTo>
                    <a:close/>
                    <a:moveTo>
                      <a:pt x="15607" y="22827"/>
                    </a:moveTo>
                    <a:cubicBezTo>
                      <a:pt x="15694" y="22987"/>
                      <a:pt x="15866" y="23098"/>
                      <a:pt x="16051" y="23098"/>
                    </a:cubicBezTo>
                    <a:cubicBezTo>
                      <a:pt x="16113" y="23098"/>
                      <a:pt x="16174" y="23085"/>
                      <a:pt x="16236" y="23061"/>
                    </a:cubicBezTo>
                    <a:lnTo>
                      <a:pt x="16716" y="23997"/>
                    </a:lnTo>
                    <a:cubicBezTo>
                      <a:pt x="16568" y="24096"/>
                      <a:pt x="16482" y="24256"/>
                      <a:pt x="16482" y="24428"/>
                    </a:cubicBezTo>
                    <a:cubicBezTo>
                      <a:pt x="16482" y="24515"/>
                      <a:pt x="16507" y="24601"/>
                      <a:pt x="16556" y="24675"/>
                    </a:cubicBezTo>
                    <a:lnTo>
                      <a:pt x="15854" y="25180"/>
                    </a:lnTo>
                    <a:cubicBezTo>
                      <a:pt x="15768" y="25081"/>
                      <a:pt x="15644" y="25008"/>
                      <a:pt x="15521" y="24995"/>
                    </a:cubicBezTo>
                    <a:lnTo>
                      <a:pt x="15521" y="24995"/>
                    </a:lnTo>
                    <a:lnTo>
                      <a:pt x="15533" y="23911"/>
                    </a:lnTo>
                    <a:cubicBezTo>
                      <a:pt x="15706" y="23874"/>
                      <a:pt x="15780" y="23664"/>
                      <a:pt x="15657" y="23529"/>
                    </a:cubicBezTo>
                    <a:cubicBezTo>
                      <a:pt x="15612" y="23479"/>
                      <a:pt x="15551" y="23456"/>
                      <a:pt x="15491" y="23456"/>
                    </a:cubicBezTo>
                    <a:cubicBezTo>
                      <a:pt x="15401" y="23456"/>
                      <a:pt x="15311" y="23507"/>
                      <a:pt x="15275" y="23603"/>
                    </a:cubicBezTo>
                    <a:lnTo>
                      <a:pt x="14252" y="23467"/>
                    </a:lnTo>
                    <a:cubicBezTo>
                      <a:pt x="14252" y="23430"/>
                      <a:pt x="14240" y="23393"/>
                      <a:pt x="14227" y="23369"/>
                    </a:cubicBezTo>
                    <a:lnTo>
                      <a:pt x="15607" y="22827"/>
                    </a:lnTo>
                    <a:close/>
                    <a:moveTo>
                      <a:pt x="20474" y="24354"/>
                    </a:moveTo>
                    <a:cubicBezTo>
                      <a:pt x="20474" y="24502"/>
                      <a:pt x="20536" y="24638"/>
                      <a:pt x="20647" y="24736"/>
                    </a:cubicBezTo>
                    <a:lnTo>
                      <a:pt x="20080" y="25562"/>
                    </a:lnTo>
                    <a:lnTo>
                      <a:pt x="19464" y="24699"/>
                    </a:lnTo>
                    <a:cubicBezTo>
                      <a:pt x="19526" y="24626"/>
                      <a:pt x="19575" y="24539"/>
                      <a:pt x="19587" y="24453"/>
                    </a:cubicBezTo>
                    <a:lnTo>
                      <a:pt x="20474" y="24354"/>
                    </a:lnTo>
                    <a:close/>
                    <a:moveTo>
                      <a:pt x="23629" y="24157"/>
                    </a:moveTo>
                    <a:cubicBezTo>
                      <a:pt x="23715" y="24293"/>
                      <a:pt x="23875" y="24391"/>
                      <a:pt x="24060" y="24391"/>
                    </a:cubicBezTo>
                    <a:cubicBezTo>
                      <a:pt x="24146" y="24391"/>
                      <a:pt x="24245" y="24354"/>
                      <a:pt x="24331" y="24305"/>
                    </a:cubicBezTo>
                    <a:lnTo>
                      <a:pt x="24750" y="25525"/>
                    </a:lnTo>
                    <a:cubicBezTo>
                      <a:pt x="24725" y="25537"/>
                      <a:pt x="24713" y="25550"/>
                      <a:pt x="24701" y="25574"/>
                    </a:cubicBezTo>
                    <a:lnTo>
                      <a:pt x="22926" y="24847"/>
                    </a:lnTo>
                    <a:cubicBezTo>
                      <a:pt x="22963" y="24810"/>
                      <a:pt x="22976" y="24749"/>
                      <a:pt x="22976" y="24699"/>
                    </a:cubicBezTo>
                    <a:cubicBezTo>
                      <a:pt x="22976" y="24687"/>
                      <a:pt x="22976" y="24663"/>
                      <a:pt x="22963" y="24650"/>
                    </a:cubicBezTo>
                    <a:lnTo>
                      <a:pt x="23629" y="24157"/>
                    </a:lnTo>
                    <a:close/>
                    <a:moveTo>
                      <a:pt x="24873" y="25698"/>
                    </a:moveTo>
                    <a:cubicBezTo>
                      <a:pt x="24935" y="25698"/>
                      <a:pt x="24935" y="25796"/>
                      <a:pt x="24873" y="25796"/>
                    </a:cubicBezTo>
                    <a:cubicBezTo>
                      <a:pt x="24811" y="25796"/>
                      <a:pt x="24811" y="25698"/>
                      <a:pt x="24873" y="25698"/>
                    </a:cubicBezTo>
                    <a:close/>
                    <a:moveTo>
                      <a:pt x="15460" y="25210"/>
                    </a:moveTo>
                    <a:cubicBezTo>
                      <a:pt x="15623" y="25210"/>
                      <a:pt x="15780" y="25334"/>
                      <a:pt x="15780" y="25525"/>
                    </a:cubicBezTo>
                    <a:cubicBezTo>
                      <a:pt x="15768" y="25698"/>
                      <a:pt x="15632" y="25833"/>
                      <a:pt x="15460" y="25833"/>
                    </a:cubicBezTo>
                    <a:lnTo>
                      <a:pt x="15460" y="25845"/>
                    </a:lnTo>
                    <a:cubicBezTo>
                      <a:pt x="15176" y="25833"/>
                      <a:pt x="15041" y="25500"/>
                      <a:pt x="15238" y="25303"/>
                    </a:cubicBezTo>
                    <a:cubicBezTo>
                      <a:pt x="15302" y="25239"/>
                      <a:pt x="15382" y="25210"/>
                      <a:pt x="15460" y="25210"/>
                    </a:cubicBezTo>
                    <a:close/>
                    <a:moveTo>
                      <a:pt x="21349" y="25882"/>
                    </a:moveTo>
                    <a:cubicBezTo>
                      <a:pt x="21374" y="25882"/>
                      <a:pt x="21398" y="25907"/>
                      <a:pt x="21398" y="25932"/>
                    </a:cubicBezTo>
                    <a:cubicBezTo>
                      <a:pt x="21398" y="25956"/>
                      <a:pt x="21374" y="25981"/>
                      <a:pt x="21349" y="25981"/>
                    </a:cubicBezTo>
                    <a:cubicBezTo>
                      <a:pt x="21288" y="25981"/>
                      <a:pt x="21288" y="25882"/>
                      <a:pt x="21349" y="25882"/>
                    </a:cubicBezTo>
                    <a:close/>
                    <a:moveTo>
                      <a:pt x="16618" y="24761"/>
                    </a:moveTo>
                    <a:cubicBezTo>
                      <a:pt x="16692" y="24847"/>
                      <a:pt x="16790" y="24897"/>
                      <a:pt x="16913" y="24921"/>
                    </a:cubicBezTo>
                    <a:lnTo>
                      <a:pt x="16840" y="26153"/>
                    </a:lnTo>
                    <a:lnTo>
                      <a:pt x="15878" y="25833"/>
                    </a:lnTo>
                    <a:cubicBezTo>
                      <a:pt x="15940" y="25747"/>
                      <a:pt x="15977" y="25636"/>
                      <a:pt x="15989" y="25525"/>
                    </a:cubicBezTo>
                    <a:cubicBezTo>
                      <a:pt x="15977" y="25439"/>
                      <a:pt x="15952" y="25340"/>
                      <a:pt x="15915" y="25266"/>
                    </a:cubicBezTo>
                    <a:lnTo>
                      <a:pt x="16618" y="24761"/>
                    </a:lnTo>
                    <a:close/>
                    <a:moveTo>
                      <a:pt x="21522" y="24576"/>
                    </a:moveTo>
                    <a:lnTo>
                      <a:pt x="22483" y="24724"/>
                    </a:lnTo>
                    <a:cubicBezTo>
                      <a:pt x="22495" y="24835"/>
                      <a:pt x="22569" y="24921"/>
                      <a:pt x="22668" y="24946"/>
                    </a:cubicBezTo>
                    <a:lnTo>
                      <a:pt x="22125" y="26203"/>
                    </a:lnTo>
                    <a:lnTo>
                      <a:pt x="21596" y="25993"/>
                    </a:lnTo>
                    <a:cubicBezTo>
                      <a:pt x="21596" y="25969"/>
                      <a:pt x="21596" y="25956"/>
                      <a:pt x="21596" y="25932"/>
                    </a:cubicBezTo>
                    <a:cubicBezTo>
                      <a:pt x="21596" y="25796"/>
                      <a:pt x="21485" y="25685"/>
                      <a:pt x="21349" y="25685"/>
                    </a:cubicBezTo>
                    <a:lnTo>
                      <a:pt x="21214" y="24860"/>
                    </a:lnTo>
                    <a:cubicBezTo>
                      <a:pt x="21349" y="24810"/>
                      <a:pt x="21460" y="24712"/>
                      <a:pt x="21522" y="24576"/>
                    </a:cubicBezTo>
                    <a:close/>
                    <a:moveTo>
                      <a:pt x="18601" y="24330"/>
                    </a:moveTo>
                    <a:lnTo>
                      <a:pt x="18601" y="24330"/>
                    </a:lnTo>
                    <a:cubicBezTo>
                      <a:pt x="18589" y="24487"/>
                      <a:pt x="18661" y="24633"/>
                      <a:pt x="18781" y="24732"/>
                    </a:cubicBezTo>
                    <a:lnTo>
                      <a:pt x="18781" y="24732"/>
                    </a:lnTo>
                    <a:lnTo>
                      <a:pt x="17530" y="26375"/>
                    </a:lnTo>
                    <a:lnTo>
                      <a:pt x="16938" y="26178"/>
                    </a:lnTo>
                    <a:lnTo>
                      <a:pt x="17012" y="24909"/>
                    </a:lnTo>
                    <a:cubicBezTo>
                      <a:pt x="17271" y="24897"/>
                      <a:pt x="17480" y="24675"/>
                      <a:pt x="17493" y="24416"/>
                    </a:cubicBezTo>
                    <a:lnTo>
                      <a:pt x="18601" y="24330"/>
                    </a:lnTo>
                    <a:close/>
                    <a:moveTo>
                      <a:pt x="22840" y="24921"/>
                    </a:moveTo>
                    <a:lnTo>
                      <a:pt x="24639" y="25661"/>
                    </a:lnTo>
                    <a:cubicBezTo>
                      <a:pt x="24627" y="25685"/>
                      <a:pt x="24614" y="25710"/>
                      <a:pt x="24614" y="25747"/>
                    </a:cubicBezTo>
                    <a:cubicBezTo>
                      <a:pt x="24614" y="25796"/>
                      <a:pt x="24639" y="25858"/>
                      <a:pt x="24664" y="25895"/>
                    </a:cubicBezTo>
                    <a:lnTo>
                      <a:pt x="24109" y="26523"/>
                    </a:lnTo>
                    <a:cubicBezTo>
                      <a:pt x="24023" y="26449"/>
                      <a:pt x="23912" y="26412"/>
                      <a:pt x="23801" y="26412"/>
                    </a:cubicBezTo>
                    <a:cubicBezTo>
                      <a:pt x="23592" y="26412"/>
                      <a:pt x="23419" y="26535"/>
                      <a:pt x="23333" y="26720"/>
                    </a:cubicBezTo>
                    <a:lnTo>
                      <a:pt x="22212" y="26240"/>
                    </a:lnTo>
                    <a:lnTo>
                      <a:pt x="22766" y="24946"/>
                    </a:lnTo>
                    <a:cubicBezTo>
                      <a:pt x="22791" y="24946"/>
                      <a:pt x="22815" y="24934"/>
                      <a:pt x="22840" y="24921"/>
                    </a:cubicBezTo>
                    <a:close/>
                    <a:moveTo>
                      <a:pt x="19390" y="24749"/>
                    </a:moveTo>
                    <a:lnTo>
                      <a:pt x="20018" y="25636"/>
                    </a:lnTo>
                    <a:lnTo>
                      <a:pt x="19390" y="26548"/>
                    </a:lnTo>
                    <a:cubicBezTo>
                      <a:pt x="19304" y="26486"/>
                      <a:pt x="19205" y="26449"/>
                      <a:pt x="19094" y="26449"/>
                    </a:cubicBezTo>
                    <a:cubicBezTo>
                      <a:pt x="18897" y="26449"/>
                      <a:pt x="18712" y="26572"/>
                      <a:pt x="18638" y="26757"/>
                    </a:cubicBezTo>
                    <a:lnTo>
                      <a:pt x="17616" y="26412"/>
                    </a:lnTo>
                    <a:lnTo>
                      <a:pt x="18873" y="24786"/>
                    </a:lnTo>
                    <a:cubicBezTo>
                      <a:pt x="18946" y="24823"/>
                      <a:pt x="19020" y="24835"/>
                      <a:pt x="19094" y="24835"/>
                    </a:cubicBezTo>
                    <a:cubicBezTo>
                      <a:pt x="19205" y="24835"/>
                      <a:pt x="19304" y="24810"/>
                      <a:pt x="19390" y="24749"/>
                    </a:cubicBezTo>
                    <a:close/>
                    <a:moveTo>
                      <a:pt x="16926" y="26289"/>
                    </a:moveTo>
                    <a:lnTo>
                      <a:pt x="17456" y="26474"/>
                    </a:lnTo>
                    <a:lnTo>
                      <a:pt x="17123" y="26917"/>
                    </a:lnTo>
                    <a:cubicBezTo>
                      <a:pt x="17061" y="26856"/>
                      <a:pt x="16975" y="26819"/>
                      <a:pt x="16901" y="26806"/>
                    </a:cubicBezTo>
                    <a:lnTo>
                      <a:pt x="16926" y="26289"/>
                    </a:lnTo>
                    <a:close/>
                    <a:moveTo>
                      <a:pt x="17566" y="26498"/>
                    </a:moveTo>
                    <a:lnTo>
                      <a:pt x="18626" y="26856"/>
                    </a:lnTo>
                    <a:cubicBezTo>
                      <a:pt x="18614" y="26880"/>
                      <a:pt x="18614" y="26917"/>
                      <a:pt x="18614" y="26942"/>
                    </a:cubicBezTo>
                    <a:cubicBezTo>
                      <a:pt x="18614" y="26951"/>
                      <a:pt x="18614" y="26966"/>
                      <a:pt x="18614" y="26979"/>
                    </a:cubicBezTo>
                    <a:lnTo>
                      <a:pt x="17283" y="27114"/>
                    </a:lnTo>
                    <a:cubicBezTo>
                      <a:pt x="17271" y="27065"/>
                      <a:pt x="17234" y="27016"/>
                      <a:pt x="17197" y="26967"/>
                    </a:cubicBezTo>
                    <a:lnTo>
                      <a:pt x="17566" y="26498"/>
                    </a:lnTo>
                    <a:close/>
                    <a:moveTo>
                      <a:pt x="23787" y="26602"/>
                    </a:moveTo>
                    <a:cubicBezTo>
                      <a:pt x="23946" y="26602"/>
                      <a:pt x="24097" y="26726"/>
                      <a:pt x="24097" y="26917"/>
                    </a:cubicBezTo>
                    <a:cubicBezTo>
                      <a:pt x="24097" y="27078"/>
                      <a:pt x="23961" y="27213"/>
                      <a:pt x="23801" y="27225"/>
                    </a:cubicBezTo>
                    <a:cubicBezTo>
                      <a:pt x="23518" y="27225"/>
                      <a:pt x="23370" y="26893"/>
                      <a:pt x="23567" y="26696"/>
                    </a:cubicBezTo>
                    <a:cubicBezTo>
                      <a:pt x="23631" y="26631"/>
                      <a:pt x="23710" y="26602"/>
                      <a:pt x="23787" y="26602"/>
                    </a:cubicBezTo>
                    <a:close/>
                    <a:moveTo>
                      <a:pt x="19094" y="26659"/>
                    </a:moveTo>
                    <a:cubicBezTo>
                      <a:pt x="19265" y="26659"/>
                      <a:pt x="19387" y="26791"/>
                      <a:pt x="19390" y="26948"/>
                    </a:cubicBezTo>
                    <a:lnTo>
                      <a:pt x="19390" y="26948"/>
                    </a:lnTo>
                    <a:cubicBezTo>
                      <a:pt x="19387" y="27121"/>
                      <a:pt x="19246" y="27231"/>
                      <a:pt x="19098" y="27231"/>
                    </a:cubicBezTo>
                    <a:cubicBezTo>
                      <a:pt x="19028" y="27231"/>
                      <a:pt x="18956" y="27207"/>
                      <a:pt x="18897" y="27151"/>
                    </a:cubicBezTo>
                    <a:cubicBezTo>
                      <a:pt x="18712" y="26967"/>
                      <a:pt x="18848" y="26659"/>
                      <a:pt x="19094" y="26659"/>
                    </a:cubicBezTo>
                    <a:close/>
                    <a:moveTo>
                      <a:pt x="20733" y="24810"/>
                    </a:moveTo>
                    <a:cubicBezTo>
                      <a:pt x="20819" y="24872"/>
                      <a:pt x="20918" y="24897"/>
                      <a:pt x="21029" y="24897"/>
                    </a:cubicBezTo>
                    <a:lnTo>
                      <a:pt x="21115" y="24897"/>
                    </a:lnTo>
                    <a:lnTo>
                      <a:pt x="21251" y="25698"/>
                    </a:lnTo>
                    <a:cubicBezTo>
                      <a:pt x="20992" y="25808"/>
                      <a:pt x="21066" y="26190"/>
                      <a:pt x="21349" y="26190"/>
                    </a:cubicBezTo>
                    <a:cubicBezTo>
                      <a:pt x="21423" y="26190"/>
                      <a:pt x="21509" y="26153"/>
                      <a:pt x="21559" y="26079"/>
                    </a:cubicBezTo>
                    <a:lnTo>
                      <a:pt x="22076" y="26301"/>
                    </a:lnTo>
                    <a:lnTo>
                      <a:pt x="21670" y="27250"/>
                    </a:lnTo>
                    <a:cubicBezTo>
                      <a:pt x="21608" y="27225"/>
                      <a:pt x="21546" y="27213"/>
                      <a:pt x="21485" y="27213"/>
                    </a:cubicBezTo>
                    <a:cubicBezTo>
                      <a:pt x="21423" y="27213"/>
                      <a:pt x="21349" y="27225"/>
                      <a:pt x="21288" y="27250"/>
                    </a:cubicBezTo>
                    <a:lnTo>
                      <a:pt x="20142" y="25648"/>
                    </a:lnTo>
                    <a:lnTo>
                      <a:pt x="20733" y="24810"/>
                    </a:lnTo>
                    <a:close/>
                    <a:moveTo>
                      <a:pt x="22175" y="26338"/>
                    </a:moveTo>
                    <a:lnTo>
                      <a:pt x="23308" y="26819"/>
                    </a:lnTo>
                    <a:cubicBezTo>
                      <a:pt x="23296" y="26856"/>
                      <a:pt x="23296" y="26880"/>
                      <a:pt x="23296" y="26917"/>
                    </a:cubicBezTo>
                    <a:cubicBezTo>
                      <a:pt x="23296" y="26963"/>
                      <a:pt x="23307" y="27010"/>
                      <a:pt x="23318" y="27066"/>
                    </a:cubicBezTo>
                    <a:lnTo>
                      <a:pt x="23318" y="27066"/>
                    </a:lnTo>
                    <a:lnTo>
                      <a:pt x="21965" y="27484"/>
                    </a:lnTo>
                    <a:cubicBezTo>
                      <a:pt x="21916" y="27398"/>
                      <a:pt x="21854" y="27324"/>
                      <a:pt x="21768" y="27275"/>
                    </a:cubicBezTo>
                    <a:lnTo>
                      <a:pt x="22175" y="26338"/>
                    </a:lnTo>
                    <a:close/>
                    <a:moveTo>
                      <a:pt x="20080" y="25722"/>
                    </a:moveTo>
                    <a:lnTo>
                      <a:pt x="21201" y="27287"/>
                    </a:lnTo>
                    <a:cubicBezTo>
                      <a:pt x="21127" y="27336"/>
                      <a:pt x="21053" y="27410"/>
                      <a:pt x="21016" y="27496"/>
                    </a:cubicBezTo>
                    <a:lnTo>
                      <a:pt x="19587" y="27041"/>
                    </a:lnTo>
                    <a:cubicBezTo>
                      <a:pt x="19600" y="27016"/>
                      <a:pt x="19600" y="26979"/>
                      <a:pt x="19600" y="26954"/>
                    </a:cubicBezTo>
                    <a:cubicBezTo>
                      <a:pt x="19600" y="26831"/>
                      <a:pt x="19550" y="26708"/>
                      <a:pt x="19464" y="26622"/>
                    </a:cubicBezTo>
                    <a:lnTo>
                      <a:pt x="19464" y="26609"/>
                    </a:lnTo>
                    <a:lnTo>
                      <a:pt x="20080" y="25722"/>
                    </a:lnTo>
                    <a:close/>
                    <a:moveTo>
                      <a:pt x="16822" y="26999"/>
                    </a:moveTo>
                    <a:cubicBezTo>
                      <a:pt x="16897" y="26999"/>
                      <a:pt x="16974" y="27027"/>
                      <a:pt x="17037" y="27090"/>
                    </a:cubicBezTo>
                    <a:cubicBezTo>
                      <a:pt x="17221" y="27287"/>
                      <a:pt x="17086" y="27620"/>
                      <a:pt x="16815" y="27620"/>
                    </a:cubicBezTo>
                    <a:cubicBezTo>
                      <a:pt x="16644" y="27620"/>
                      <a:pt x="16510" y="27475"/>
                      <a:pt x="16507" y="27305"/>
                    </a:cubicBezTo>
                    <a:lnTo>
                      <a:pt x="16507" y="27305"/>
                    </a:lnTo>
                    <a:cubicBezTo>
                      <a:pt x="16510" y="27124"/>
                      <a:pt x="16663" y="26999"/>
                      <a:pt x="16822" y="26999"/>
                    </a:cubicBezTo>
                    <a:close/>
                    <a:moveTo>
                      <a:pt x="21496" y="27403"/>
                    </a:moveTo>
                    <a:cubicBezTo>
                      <a:pt x="21575" y="27403"/>
                      <a:pt x="21655" y="27432"/>
                      <a:pt x="21719" y="27496"/>
                    </a:cubicBezTo>
                    <a:cubicBezTo>
                      <a:pt x="21916" y="27694"/>
                      <a:pt x="21780" y="28039"/>
                      <a:pt x="21497" y="28039"/>
                    </a:cubicBezTo>
                    <a:cubicBezTo>
                      <a:pt x="21312" y="28039"/>
                      <a:pt x="21177" y="27891"/>
                      <a:pt x="21177" y="27718"/>
                    </a:cubicBezTo>
                    <a:cubicBezTo>
                      <a:pt x="21177" y="27527"/>
                      <a:pt x="21333" y="27403"/>
                      <a:pt x="21496" y="27403"/>
                    </a:cubicBezTo>
                    <a:close/>
                    <a:moveTo>
                      <a:pt x="18626" y="27090"/>
                    </a:moveTo>
                    <a:cubicBezTo>
                      <a:pt x="18651" y="27164"/>
                      <a:pt x="18688" y="27225"/>
                      <a:pt x="18737" y="27287"/>
                    </a:cubicBezTo>
                    <a:lnTo>
                      <a:pt x="17024" y="28889"/>
                    </a:lnTo>
                    <a:cubicBezTo>
                      <a:pt x="16975" y="28839"/>
                      <a:pt x="16926" y="28802"/>
                      <a:pt x="16864" y="28778"/>
                    </a:cubicBezTo>
                    <a:lnTo>
                      <a:pt x="16864" y="27792"/>
                    </a:lnTo>
                    <a:cubicBezTo>
                      <a:pt x="17123" y="27767"/>
                      <a:pt x="17308" y="27558"/>
                      <a:pt x="17308" y="27299"/>
                    </a:cubicBezTo>
                    <a:cubicBezTo>
                      <a:pt x="17308" y="27275"/>
                      <a:pt x="17308" y="27250"/>
                      <a:pt x="17308" y="27225"/>
                    </a:cubicBezTo>
                    <a:lnTo>
                      <a:pt x="18626" y="27090"/>
                    </a:lnTo>
                    <a:close/>
                    <a:moveTo>
                      <a:pt x="23358" y="27176"/>
                    </a:moveTo>
                    <a:cubicBezTo>
                      <a:pt x="23382" y="27238"/>
                      <a:pt x="23431" y="27287"/>
                      <a:pt x="23493" y="27324"/>
                    </a:cubicBezTo>
                    <a:lnTo>
                      <a:pt x="22335" y="29000"/>
                    </a:lnTo>
                    <a:cubicBezTo>
                      <a:pt x="22249" y="28938"/>
                      <a:pt x="22150" y="28901"/>
                      <a:pt x="22039" y="28901"/>
                    </a:cubicBezTo>
                    <a:cubicBezTo>
                      <a:pt x="22015" y="28901"/>
                      <a:pt x="21978" y="28913"/>
                      <a:pt x="21953" y="28913"/>
                    </a:cubicBezTo>
                    <a:lnTo>
                      <a:pt x="21731" y="28186"/>
                    </a:lnTo>
                    <a:cubicBezTo>
                      <a:pt x="21904" y="28100"/>
                      <a:pt x="22002" y="27915"/>
                      <a:pt x="22002" y="27731"/>
                    </a:cubicBezTo>
                    <a:cubicBezTo>
                      <a:pt x="22002" y="27681"/>
                      <a:pt x="22002" y="27632"/>
                      <a:pt x="21990" y="27595"/>
                    </a:cubicBezTo>
                    <a:lnTo>
                      <a:pt x="23358" y="27176"/>
                    </a:lnTo>
                    <a:close/>
                    <a:moveTo>
                      <a:pt x="18811" y="27349"/>
                    </a:moveTo>
                    <a:cubicBezTo>
                      <a:pt x="18885" y="27422"/>
                      <a:pt x="18996" y="27447"/>
                      <a:pt x="19094" y="27447"/>
                    </a:cubicBezTo>
                    <a:cubicBezTo>
                      <a:pt x="19131" y="27447"/>
                      <a:pt x="19168" y="27447"/>
                      <a:pt x="19193" y="27435"/>
                    </a:cubicBezTo>
                    <a:lnTo>
                      <a:pt x="19501" y="28704"/>
                    </a:lnTo>
                    <a:cubicBezTo>
                      <a:pt x="19328" y="28741"/>
                      <a:pt x="19181" y="28864"/>
                      <a:pt x="19131" y="29037"/>
                    </a:cubicBezTo>
                    <a:lnTo>
                      <a:pt x="17135" y="29135"/>
                    </a:lnTo>
                    <a:cubicBezTo>
                      <a:pt x="17123" y="29086"/>
                      <a:pt x="17111" y="29024"/>
                      <a:pt x="17074" y="28987"/>
                    </a:cubicBezTo>
                    <a:lnTo>
                      <a:pt x="18811" y="27349"/>
                    </a:lnTo>
                    <a:close/>
                    <a:moveTo>
                      <a:pt x="19550" y="27139"/>
                    </a:moveTo>
                    <a:lnTo>
                      <a:pt x="20980" y="27607"/>
                    </a:lnTo>
                    <a:cubicBezTo>
                      <a:pt x="20980" y="27644"/>
                      <a:pt x="20967" y="27681"/>
                      <a:pt x="20967" y="27718"/>
                    </a:cubicBezTo>
                    <a:cubicBezTo>
                      <a:pt x="20967" y="27940"/>
                      <a:pt x="21103" y="28125"/>
                      <a:pt x="21300" y="28199"/>
                    </a:cubicBezTo>
                    <a:lnTo>
                      <a:pt x="21029" y="29147"/>
                    </a:lnTo>
                    <a:lnTo>
                      <a:pt x="20105" y="29049"/>
                    </a:lnTo>
                    <a:cubicBezTo>
                      <a:pt x="20031" y="28839"/>
                      <a:pt x="19834" y="28692"/>
                      <a:pt x="19612" y="28692"/>
                    </a:cubicBezTo>
                    <a:lnTo>
                      <a:pt x="19600" y="28692"/>
                    </a:lnTo>
                    <a:lnTo>
                      <a:pt x="19291" y="27410"/>
                    </a:lnTo>
                    <a:cubicBezTo>
                      <a:pt x="19415" y="27349"/>
                      <a:pt x="19501" y="27262"/>
                      <a:pt x="19550" y="27139"/>
                    </a:cubicBezTo>
                    <a:close/>
                    <a:moveTo>
                      <a:pt x="21645" y="28236"/>
                    </a:moveTo>
                    <a:lnTo>
                      <a:pt x="21854" y="28950"/>
                    </a:lnTo>
                    <a:cubicBezTo>
                      <a:pt x="21731" y="29000"/>
                      <a:pt x="21645" y="29098"/>
                      <a:pt x="21596" y="29221"/>
                    </a:cubicBezTo>
                    <a:lnTo>
                      <a:pt x="21583" y="29221"/>
                    </a:lnTo>
                    <a:lnTo>
                      <a:pt x="21127" y="29172"/>
                    </a:lnTo>
                    <a:lnTo>
                      <a:pt x="21398" y="28248"/>
                    </a:lnTo>
                    <a:cubicBezTo>
                      <a:pt x="21423" y="28260"/>
                      <a:pt x="21460" y="28260"/>
                      <a:pt x="21485" y="28260"/>
                    </a:cubicBezTo>
                    <a:cubicBezTo>
                      <a:pt x="21546" y="28260"/>
                      <a:pt x="21596" y="28248"/>
                      <a:pt x="21645" y="28236"/>
                    </a:cubicBezTo>
                    <a:close/>
                    <a:moveTo>
                      <a:pt x="19618" y="28901"/>
                    </a:moveTo>
                    <a:cubicBezTo>
                      <a:pt x="19781" y="28901"/>
                      <a:pt x="19932" y="29030"/>
                      <a:pt x="19932" y="29221"/>
                    </a:cubicBezTo>
                    <a:cubicBezTo>
                      <a:pt x="19932" y="29394"/>
                      <a:pt x="19784" y="29529"/>
                      <a:pt x="19612" y="29529"/>
                    </a:cubicBezTo>
                    <a:lnTo>
                      <a:pt x="19624" y="29542"/>
                    </a:lnTo>
                    <a:cubicBezTo>
                      <a:pt x="19341" y="29542"/>
                      <a:pt x="19193" y="29197"/>
                      <a:pt x="19390" y="29000"/>
                    </a:cubicBezTo>
                    <a:cubicBezTo>
                      <a:pt x="19458" y="28931"/>
                      <a:pt x="19540" y="28901"/>
                      <a:pt x="19618" y="28901"/>
                    </a:cubicBezTo>
                    <a:close/>
                    <a:moveTo>
                      <a:pt x="16631" y="28931"/>
                    </a:moveTo>
                    <a:cubicBezTo>
                      <a:pt x="16794" y="28931"/>
                      <a:pt x="16950" y="29055"/>
                      <a:pt x="16950" y="29246"/>
                    </a:cubicBezTo>
                    <a:cubicBezTo>
                      <a:pt x="16950" y="29419"/>
                      <a:pt x="16803" y="29554"/>
                      <a:pt x="16630" y="29554"/>
                    </a:cubicBezTo>
                    <a:lnTo>
                      <a:pt x="16630" y="29566"/>
                    </a:lnTo>
                    <a:cubicBezTo>
                      <a:pt x="16347" y="29566"/>
                      <a:pt x="16211" y="29221"/>
                      <a:pt x="16408" y="29024"/>
                    </a:cubicBezTo>
                    <a:cubicBezTo>
                      <a:pt x="16473" y="28960"/>
                      <a:pt x="16552" y="28931"/>
                      <a:pt x="16631" y="28931"/>
                    </a:cubicBezTo>
                    <a:close/>
                    <a:moveTo>
                      <a:pt x="22040" y="29109"/>
                    </a:moveTo>
                    <a:cubicBezTo>
                      <a:pt x="22192" y="29109"/>
                      <a:pt x="22339" y="29224"/>
                      <a:pt x="22347" y="29406"/>
                    </a:cubicBezTo>
                    <a:cubicBezTo>
                      <a:pt x="22335" y="29566"/>
                      <a:pt x="22212" y="29690"/>
                      <a:pt x="22051" y="29702"/>
                    </a:cubicBezTo>
                    <a:lnTo>
                      <a:pt x="22039" y="29714"/>
                    </a:lnTo>
                    <a:cubicBezTo>
                      <a:pt x="21780" y="29714"/>
                      <a:pt x="21645" y="29394"/>
                      <a:pt x="21830" y="29197"/>
                    </a:cubicBezTo>
                    <a:cubicBezTo>
                      <a:pt x="21890" y="29136"/>
                      <a:pt x="21965" y="29109"/>
                      <a:pt x="22040" y="29109"/>
                    </a:cubicBezTo>
                    <a:close/>
                    <a:moveTo>
                      <a:pt x="19107" y="29135"/>
                    </a:moveTo>
                    <a:cubicBezTo>
                      <a:pt x="19082" y="29258"/>
                      <a:pt x="19107" y="29382"/>
                      <a:pt x="19181" y="29492"/>
                    </a:cubicBezTo>
                    <a:lnTo>
                      <a:pt x="18466" y="30059"/>
                    </a:lnTo>
                    <a:cubicBezTo>
                      <a:pt x="18372" y="29977"/>
                      <a:pt x="18257" y="29936"/>
                      <a:pt x="18142" y="29936"/>
                    </a:cubicBezTo>
                    <a:cubicBezTo>
                      <a:pt x="18000" y="29936"/>
                      <a:pt x="17859" y="29998"/>
                      <a:pt x="17764" y="30121"/>
                    </a:cubicBezTo>
                    <a:lnTo>
                      <a:pt x="17061" y="29529"/>
                    </a:lnTo>
                    <a:cubicBezTo>
                      <a:pt x="17111" y="29443"/>
                      <a:pt x="17148" y="29345"/>
                      <a:pt x="17148" y="29234"/>
                    </a:cubicBezTo>
                    <a:lnTo>
                      <a:pt x="19107" y="29135"/>
                    </a:lnTo>
                    <a:close/>
                    <a:moveTo>
                      <a:pt x="21103" y="29271"/>
                    </a:moveTo>
                    <a:lnTo>
                      <a:pt x="21559" y="29320"/>
                    </a:lnTo>
                    <a:cubicBezTo>
                      <a:pt x="21559" y="29357"/>
                      <a:pt x="21546" y="29382"/>
                      <a:pt x="21546" y="29406"/>
                    </a:cubicBezTo>
                    <a:cubicBezTo>
                      <a:pt x="21546" y="29505"/>
                      <a:pt x="21571" y="29591"/>
                      <a:pt x="21633" y="29677"/>
                    </a:cubicBezTo>
                    <a:lnTo>
                      <a:pt x="20807" y="30306"/>
                    </a:lnTo>
                    <a:lnTo>
                      <a:pt x="20807" y="30306"/>
                    </a:lnTo>
                    <a:lnTo>
                      <a:pt x="21103" y="29271"/>
                    </a:lnTo>
                    <a:close/>
                    <a:moveTo>
                      <a:pt x="20142" y="29160"/>
                    </a:moveTo>
                    <a:lnTo>
                      <a:pt x="21004" y="29258"/>
                    </a:lnTo>
                    <a:lnTo>
                      <a:pt x="20721" y="30281"/>
                    </a:lnTo>
                    <a:lnTo>
                      <a:pt x="20684" y="30281"/>
                    </a:lnTo>
                    <a:cubicBezTo>
                      <a:pt x="20647" y="30281"/>
                      <a:pt x="20610" y="30281"/>
                      <a:pt x="20573" y="30306"/>
                    </a:cubicBezTo>
                    <a:lnTo>
                      <a:pt x="19981" y="29591"/>
                    </a:lnTo>
                    <a:cubicBezTo>
                      <a:pt x="20080" y="29492"/>
                      <a:pt x="20142" y="29357"/>
                      <a:pt x="20142" y="29221"/>
                    </a:cubicBezTo>
                    <a:lnTo>
                      <a:pt x="20142" y="29160"/>
                    </a:lnTo>
                    <a:close/>
                    <a:moveTo>
                      <a:pt x="19908" y="29653"/>
                    </a:moveTo>
                    <a:lnTo>
                      <a:pt x="20487" y="30367"/>
                    </a:lnTo>
                    <a:cubicBezTo>
                      <a:pt x="20450" y="30404"/>
                      <a:pt x="20437" y="30454"/>
                      <a:pt x="20425" y="30503"/>
                    </a:cubicBezTo>
                    <a:lnTo>
                      <a:pt x="20437" y="30515"/>
                    </a:lnTo>
                    <a:lnTo>
                      <a:pt x="19772" y="30527"/>
                    </a:lnTo>
                    <a:lnTo>
                      <a:pt x="19797" y="29714"/>
                    </a:lnTo>
                    <a:cubicBezTo>
                      <a:pt x="19834" y="29702"/>
                      <a:pt x="19871" y="29677"/>
                      <a:pt x="19908" y="29653"/>
                    </a:cubicBezTo>
                    <a:close/>
                    <a:moveTo>
                      <a:pt x="19242" y="29591"/>
                    </a:moveTo>
                    <a:cubicBezTo>
                      <a:pt x="19341" y="29690"/>
                      <a:pt x="19476" y="29739"/>
                      <a:pt x="19624" y="29739"/>
                    </a:cubicBezTo>
                    <a:lnTo>
                      <a:pt x="19686" y="29739"/>
                    </a:lnTo>
                    <a:lnTo>
                      <a:pt x="19673" y="30540"/>
                    </a:lnTo>
                    <a:lnTo>
                      <a:pt x="18638" y="30564"/>
                    </a:lnTo>
                    <a:cubicBezTo>
                      <a:pt x="18651" y="30527"/>
                      <a:pt x="18651" y="30503"/>
                      <a:pt x="18651" y="30466"/>
                    </a:cubicBezTo>
                    <a:cubicBezTo>
                      <a:pt x="18651" y="30355"/>
                      <a:pt x="18614" y="30244"/>
                      <a:pt x="18540" y="30158"/>
                    </a:cubicBezTo>
                    <a:lnTo>
                      <a:pt x="19242" y="29591"/>
                    </a:lnTo>
                    <a:close/>
                    <a:moveTo>
                      <a:pt x="20717" y="30504"/>
                    </a:moveTo>
                    <a:cubicBezTo>
                      <a:pt x="20727" y="30504"/>
                      <a:pt x="20733" y="30510"/>
                      <a:pt x="20733" y="30527"/>
                    </a:cubicBezTo>
                    <a:cubicBezTo>
                      <a:pt x="20721" y="30552"/>
                      <a:pt x="20696" y="30564"/>
                      <a:pt x="20684" y="30564"/>
                    </a:cubicBezTo>
                    <a:lnTo>
                      <a:pt x="20684" y="30577"/>
                    </a:lnTo>
                    <a:cubicBezTo>
                      <a:pt x="20627" y="30577"/>
                      <a:pt x="20687" y="30504"/>
                      <a:pt x="20717" y="30504"/>
                    </a:cubicBezTo>
                    <a:close/>
                    <a:moveTo>
                      <a:pt x="18156" y="30122"/>
                    </a:moveTo>
                    <a:cubicBezTo>
                      <a:pt x="18230" y="30122"/>
                      <a:pt x="18305" y="30149"/>
                      <a:pt x="18367" y="30207"/>
                    </a:cubicBezTo>
                    <a:cubicBezTo>
                      <a:pt x="18565" y="30404"/>
                      <a:pt x="18429" y="30737"/>
                      <a:pt x="18158" y="30737"/>
                    </a:cubicBezTo>
                    <a:cubicBezTo>
                      <a:pt x="17985" y="30737"/>
                      <a:pt x="17850" y="30614"/>
                      <a:pt x="17838" y="30454"/>
                    </a:cubicBezTo>
                    <a:lnTo>
                      <a:pt x="17850" y="30441"/>
                    </a:lnTo>
                    <a:cubicBezTo>
                      <a:pt x="17841" y="30247"/>
                      <a:pt x="17995" y="30122"/>
                      <a:pt x="18156" y="30122"/>
                    </a:cubicBezTo>
                    <a:close/>
                    <a:moveTo>
                      <a:pt x="16963" y="29653"/>
                    </a:moveTo>
                    <a:lnTo>
                      <a:pt x="17665" y="30306"/>
                    </a:lnTo>
                    <a:cubicBezTo>
                      <a:pt x="17603" y="30491"/>
                      <a:pt x="17653" y="30700"/>
                      <a:pt x="17801" y="30836"/>
                    </a:cubicBezTo>
                    <a:lnTo>
                      <a:pt x="17283" y="31760"/>
                    </a:lnTo>
                    <a:cubicBezTo>
                      <a:pt x="17246" y="31735"/>
                      <a:pt x="17197" y="31735"/>
                      <a:pt x="17160" y="31735"/>
                    </a:cubicBezTo>
                    <a:lnTo>
                      <a:pt x="16778" y="29739"/>
                    </a:lnTo>
                    <a:cubicBezTo>
                      <a:pt x="16840" y="29727"/>
                      <a:pt x="16901" y="29690"/>
                      <a:pt x="16963" y="29653"/>
                    </a:cubicBezTo>
                    <a:close/>
                    <a:moveTo>
                      <a:pt x="17160" y="31944"/>
                    </a:moveTo>
                    <a:cubicBezTo>
                      <a:pt x="17221" y="31944"/>
                      <a:pt x="17221" y="32043"/>
                      <a:pt x="17160" y="32043"/>
                    </a:cubicBezTo>
                    <a:cubicBezTo>
                      <a:pt x="17086" y="32043"/>
                      <a:pt x="17086" y="31944"/>
                      <a:pt x="17160" y="31944"/>
                    </a:cubicBezTo>
                    <a:close/>
                    <a:moveTo>
                      <a:pt x="19661" y="30614"/>
                    </a:moveTo>
                    <a:lnTo>
                      <a:pt x="19612" y="32647"/>
                    </a:lnTo>
                    <a:cubicBezTo>
                      <a:pt x="19538" y="32610"/>
                      <a:pt x="19464" y="32585"/>
                      <a:pt x="19378" y="32585"/>
                    </a:cubicBezTo>
                    <a:cubicBezTo>
                      <a:pt x="19353" y="32585"/>
                      <a:pt x="19316" y="32585"/>
                      <a:pt x="19291" y="32597"/>
                    </a:cubicBezTo>
                    <a:lnTo>
                      <a:pt x="18367" y="30897"/>
                    </a:lnTo>
                    <a:cubicBezTo>
                      <a:pt x="18466" y="30836"/>
                      <a:pt x="18552" y="30749"/>
                      <a:pt x="18601" y="30651"/>
                    </a:cubicBezTo>
                    <a:lnTo>
                      <a:pt x="19661" y="30614"/>
                    </a:lnTo>
                    <a:close/>
                    <a:moveTo>
                      <a:pt x="17887" y="30872"/>
                    </a:moveTo>
                    <a:cubicBezTo>
                      <a:pt x="17961" y="30922"/>
                      <a:pt x="18059" y="30946"/>
                      <a:pt x="18146" y="30946"/>
                    </a:cubicBezTo>
                    <a:cubicBezTo>
                      <a:pt x="18183" y="30946"/>
                      <a:pt x="18232" y="30946"/>
                      <a:pt x="18269" y="30934"/>
                    </a:cubicBezTo>
                    <a:lnTo>
                      <a:pt x="19193" y="32634"/>
                    </a:lnTo>
                    <a:cubicBezTo>
                      <a:pt x="19094" y="32671"/>
                      <a:pt x="19008" y="32733"/>
                      <a:pt x="18959" y="32819"/>
                    </a:cubicBezTo>
                    <a:lnTo>
                      <a:pt x="17394" y="32043"/>
                    </a:lnTo>
                    <a:cubicBezTo>
                      <a:pt x="17406" y="32018"/>
                      <a:pt x="17406" y="31994"/>
                      <a:pt x="17406" y="31969"/>
                    </a:cubicBezTo>
                    <a:cubicBezTo>
                      <a:pt x="17406" y="31920"/>
                      <a:pt x="17382" y="31871"/>
                      <a:pt x="17357" y="31834"/>
                    </a:cubicBezTo>
                    <a:lnTo>
                      <a:pt x="17357" y="31821"/>
                    </a:lnTo>
                    <a:lnTo>
                      <a:pt x="17887" y="30872"/>
                    </a:lnTo>
                    <a:close/>
                    <a:moveTo>
                      <a:pt x="17357" y="32142"/>
                    </a:moveTo>
                    <a:lnTo>
                      <a:pt x="18910" y="32918"/>
                    </a:lnTo>
                    <a:cubicBezTo>
                      <a:pt x="18885" y="32967"/>
                      <a:pt x="18873" y="33029"/>
                      <a:pt x="18873" y="33090"/>
                    </a:cubicBezTo>
                    <a:lnTo>
                      <a:pt x="17801" y="33140"/>
                    </a:lnTo>
                    <a:cubicBezTo>
                      <a:pt x="17751" y="33053"/>
                      <a:pt x="17665" y="33004"/>
                      <a:pt x="17566" y="33004"/>
                    </a:cubicBezTo>
                    <a:lnTo>
                      <a:pt x="17554" y="33004"/>
                    </a:lnTo>
                    <a:lnTo>
                      <a:pt x="17258" y="32216"/>
                    </a:lnTo>
                    <a:cubicBezTo>
                      <a:pt x="17295" y="32203"/>
                      <a:pt x="17320" y="32179"/>
                      <a:pt x="17357" y="32142"/>
                    </a:cubicBezTo>
                    <a:close/>
                    <a:moveTo>
                      <a:pt x="17600" y="33239"/>
                    </a:moveTo>
                    <a:cubicBezTo>
                      <a:pt x="17609" y="33239"/>
                      <a:pt x="17616" y="33246"/>
                      <a:pt x="17616" y="33263"/>
                    </a:cubicBezTo>
                    <a:cubicBezTo>
                      <a:pt x="17616" y="33287"/>
                      <a:pt x="17591" y="33300"/>
                      <a:pt x="17566" y="33300"/>
                    </a:cubicBezTo>
                    <a:lnTo>
                      <a:pt x="17566" y="33312"/>
                    </a:lnTo>
                    <a:cubicBezTo>
                      <a:pt x="17510" y="33312"/>
                      <a:pt x="17569" y="33239"/>
                      <a:pt x="17600" y="33239"/>
                    </a:cubicBezTo>
                    <a:close/>
                    <a:moveTo>
                      <a:pt x="19378" y="32812"/>
                    </a:moveTo>
                    <a:cubicBezTo>
                      <a:pt x="19530" y="32812"/>
                      <a:pt x="19677" y="32933"/>
                      <a:pt x="19686" y="33115"/>
                    </a:cubicBezTo>
                    <a:cubicBezTo>
                      <a:pt x="19674" y="33268"/>
                      <a:pt x="19549" y="33399"/>
                      <a:pt x="19398" y="33399"/>
                    </a:cubicBezTo>
                    <a:cubicBezTo>
                      <a:pt x="19391" y="33399"/>
                      <a:pt x="19385" y="33399"/>
                      <a:pt x="19378" y="33398"/>
                    </a:cubicBezTo>
                    <a:lnTo>
                      <a:pt x="19378" y="33411"/>
                    </a:lnTo>
                    <a:cubicBezTo>
                      <a:pt x="19119" y="33411"/>
                      <a:pt x="18983" y="33090"/>
                      <a:pt x="19168" y="32906"/>
                    </a:cubicBezTo>
                    <a:cubicBezTo>
                      <a:pt x="19229" y="32841"/>
                      <a:pt x="19304" y="32812"/>
                      <a:pt x="19378" y="32812"/>
                    </a:cubicBezTo>
                    <a:close/>
                    <a:moveTo>
                      <a:pt x="18885" y="33201"/>
                    </a:moveTo>
                    <a:cubicBezTo>
                      <a:pt x="18922" y="33386"/>
                      <a:pt x="19057" y="33534"/>
                      <a:pt x="19230" y="33583"/>
                    </a:cubicBezTo>
                    <a:lnTo>
                      <a:pt x="18737" y="35604"/>
                    </a:lnTo>
                    <a:lnTo>
                      <a:pt x="18675" y="35604"/>
                    </a:lnTo>
                    <a:lnTo>
                      <a:pt x="17714" y="33460"/>
                    </a:lnTo>
                    <a:cubicBezTo>
                      <a:pt x="17776" y="33423"/>
                      <a:pt x="17813" y="33361"/>
                      <a:pt x="17825" y="33287"/>
                    </a:cubicBezTo>
                    <a:lnTo>
                      <a:pt x="18885" y="33201"/>
                    </a:lnTo>
                    <a:close/>
                    <a:moveTo>
                      <a:pt x="18725" y="35801"/>
                    </a:moveTo>
                    <a:cubicBezTo>
                      <a:pt x="18774" y="35813"/>
                      <a:pt x="18774" y="35887"/>
                      <a:pt x="18725" y="35900"/>
                    </a:cubicBezTo>
                    <a:cubicBezTo>
                      <a:pt x="18663" y="35887"/>
                      <a:pt x="18663" y="35813"/>
                      <a:pt x="18725" y="35801"/>
                    </a:cubicBezTo>
                    <a:close/>
                    <a:moveTo>
                      <a:pt x="14321" y="1"/>
                    </a:moveTo>
                    <a:cubicBezTo>
                      <a:pt x="14069" y="1"/>
                      <a:pt x="13815" y="171"/>
                      <a:pt x="13808" y="500"/>
                    </a:cubicBezTo>
                    <a:cubicBezTo>
                      <a:pt x="13808" y="562"/>
                      <a:pt x="13833" y="636"/>
                      <a:pt x="13858" y="697"/>
                    </a:cubicBezTo>
                    <a:lnTo>
                      <a:pt x="13242" y="1240"/>
                    </a:lnTo>
                    <a:cubicBezTo>
                      <a:pt x="13144" y="1150"/>
                      <a:pt x="13026" y="1110"/>
                      <a:pt x="12911" y="1110"/>
                    </a:cubicBezTo>
                    <a:cubicBezTo>
                      <a:pt x="12708" y="1110"/>
                      <a:pt x="12512" y="1237"/>
                      <a:pt x="12441" y="1449"/>
                    </a:cubicBezTo>
                    <a:lnTo>
                      <a:pt x="12244" y="1412"/>
                    </a:lnTo>
                    <a:cubicBezTo>
                      <a:pt x="12244" y="1400"/>
                      <a:pt x="12244" y="1375"/>
                      <a:pt x="12244" y="1363"/>
                    </a:cubicBezTo>
                    <a:cubicBezTo>
                      <a:pt x="12244" y="1190"/>
                      <a:pt x="12108" y="1055"/>
                      <a:pt x="11936" y="1042"/>
                    </a:cubicBezTo>
                    <a:cubicBezTo>
                      <a:pt x="11812" y="1042"/>
                      <a:pt x="11702" y="1104"/>
                      <a:pt x="11652" y="1215"/>
                    </a:cubicBezTo>
                    <a:lnTo>
                      <a:pt x="10876" y="956"/>
                    </a:lnTo>
                    <a:lnTo>
                      <a:pt x="10876" y="931"/>
                    </a:lnTo>
                    <a:cubicBezTo>
                      <a:pt x="10876" y="767"/>
                      <a:pt x="10746" y="674"/>
                      <a:pt x="10617" y="674"/>
                    </a:cubicBezTo>
                    <a:cubicBezTo>
                      <a:pt x="10516" y="674"/>
                      <a:pt x="10416" y="732"/>
                      <a:pt x="10383" y="858"/>
                    </a:cubicBezTo>
                    <a:lnTo>
                      <a:pt x="9015" y="734"/>
                    </a:lnTo>
                    <a:cubicBezTo>
                      <a:pt x="8985" y="426"/>
                      <a:pt x="8751" y="272"/>
                      <a:pt x="8516" y="272"/>
                    </a:cubicBezTo>
                    <a:cubicBezTo>
                      <a:pt x="8282" y="272"/>
                      <a:pt x="8048" y="426"/>
                      <a:pt x="8017" y="734"/>
                    </a:cubicBezTo>
                    <a:lnTo>
                      <a:pt x="7956" y="734"/>
                    </a:lnTo>
                    <a:lnTo>
                      <a:pt x="6576" y="784"/>
                    </a:lnTo>
                    <a:cubicBezTo>
                      <a:pt x="6500" y="545"/>
                      <a:pt x="6298" y="430"/>
                      <a:pt x="6096" y="430"/>
                    </a:cubicBezTo>
                    <a:cubicBezTo>
                      <a:pt x="5871" y="430"/>
                      <a:pt x="5648" y="572"/>
                      <a:pt x="5602" y="845"/>
                    </a:cubicBezTo>
                    <a:lnTo>
                      <a:pt x="4703" y="697"/>
                    </a:lnTo>
                    <a:lnTo>
                      <a:pt x="4703" y="660"/>
                    </a:lnTo>
                    <a:cubicBezTo>
                      <a:pt x="4703" y="382"/>
                      <a:pt x="4485" y="231"/>
                      <a:pt x="4266" y="231"/>
                    </a:cubicBezTo>
                    <a:cubicBezTo>
                      <a:pt x="4079" y="231"/>
                      <a:pt x="3892" y="341"/>
                      <a:pt x="3840" y="574"/>
                    </a:cubicBezTo>
                    <a:lnTo>
                      <a:pt x="3606" y="574"/>
                    </a:lnTo>
                    <a:cubicBezTo>
                      <a:pt x="3606" y="389"/>
                      <a:pt x="3468" y="297"/>
                      <a:pt x="3331" y="297"/>
                    </a:cubicBezTo>
                    <a:cubicBezTo>
                      <a:pt x="3194" y="297"/>
                      <a:pt x="3058" y="389"/>
                      <a:pt x="3064" y="574"/>
                    </a:cubicBezTo>
                    <a:cubicBezTo>
                      <a:pt x="3064" y="623"/>
                      <a:pt x="3077" y="685"/>
                      <a:pt x="3114" y="734"/>
                    </a:cubicBezTo>
                    <a:lnTo>
                      <a:pt x="2374" y="1363"/>
                    </a:lnTo>
                    <a:lnTo>
                      <a:pt x="2325" y="1375"/>
                    </a:lnTo>
                    <a:cubicBezTo>
                      <a:pt x="2262" y="1315"/>
                      <a:pt x="2194" y="1289"/>
                      <a:pt x="2125" y="1289"/>
                    </a:cubicBezTo>
                    <a:cubicBezTo>
                      <a:pt x="1771" y="1289"/>
                      <a:pt x="1410" y="1964"/>
                      <a:pt x="1832" y="2139"/>
                    </a:cubicBezTo>
                    <a:lnTo>
                      <a:pt x="1734" y="2447"/>
                    </a:lnTo>
                    <a:lnTo>
                      <a:pt x="1697" y="2447"/>
                    </a:lnTo>
                    <a:cubicBezTo>
                      <a:pt x="1536" y="2447"/>
                      <a:pt x="1413" y="2570"/>
                      <a:pt x="1413" y="2730"/>
                    </a:cubicBezTo>
                    <a:lnTo>
                      <a:pt x="1413" y="2755"/>
                    </a:lnTo>
                    <a:lnTo>
                      <a:pt x="1117" y="2817"/>
                    </a:lnTo>
                    <a:cubicBezTo>
                      <a:pt x="1035" y="2545"/>
                      <a:pt x="821" y="2425"/>
                      <a:pt x="606" y="2425"/>
                    </a:cubicBezTo>
                    <a:cubicBezTo>
                      <a:pt x="304" y="2425"/>
                      <a:pt x="0" y="2662"/>
                      <a:pt x="58" y="3051"/>
                    </a:cubicBezTo>
                    <a:cubicBezTo>
                      <a:pt x="105" y="3367"/>
                      <a:pt x="351" y="3519"/>
                      <a:pt x="598" y="3519"/>
                    </a:cubicBezTo>
                    <a:cubicBezTo>
                      <a:pt x="870" y="3519"/>
                      <a:pt x="1142" y="3333"/>
                      <a:pt x="1142" y="2977"/>
                    </a:cubicBezTo>
                    <a:lnTo>
                      <a:pt x="1142" y="2915"/>
                    </a:lnTo>
                    <a:lnTo>
                      <a:pt x="1450" y="2866"/>
                    </a:lnTo>
                    <a:cubicBezTo>
                      <a:pt x="1486" y="2938"/>
                      <a:pt x="1542" y="2967"/>
                      <a:pt x="1603" y="2967"/>
                    </a:cubicBezTo>
                    <a:cubicBezTo>
                      <a:pt x="1815" y="2967"/>
                      <a:pt x="2093" y="2618"/>
                      <a:pt x="1844" y="2484"/>
                    </a:cubicBezTo>
                    <a:lnTo>
                      <a:pt x="1943" y="2176"/>
                    </a:lnTo>
                    <a:lnTo>
                      <a:pt x="2017" y="2176"/>
                    </a:lnTo>
                    <a:cubicBezTo>
                      <a:pt x="2239" y="2164"/>
                      <a:pt x="2411" y="2016"/>
                      <a:pt x="2460" y="1806"/>
                    </a:cubicBezTo>
                    <a:lnTo>
                      <a:pt x="3988" y="2225"/>
                    </a:lnTo>
                    <a:lnTo>
                      <a:pt x="3988" y="2238"/>
                    </a:lnTo>
                    <a:cubicBezTo>
                      <a:pt x="3988" y="2396"/>
                      <a:pt x="4111" y="2493"/>
                      <a:pt x="4238" y="2493"/>
                    </a:cubicBezTo>
                    <a:cubicBezTo>
                      <a:pt x="4308" y="2493"/>
                      <a:pt x="4379" y="2464"/>
                      <a:pt x="4432" y="2398"/>
                    </a:cubicBezTo>
                    <a:lnTo>
                      <a:pt x="5467" y="2915"/>
                    </a:lnTo>
                    <a:cubicBezTo>
                      <a:pt x="5442" y="2952"/>
                      <a:pt x="5430" y="3001"/>
                      <a:pt x="5430" y="3051"/>
                    </a:cubicBezTo>
                    <a:cubicBezTo>
                      <a:pt x="5442" y="3186"/>
                      <a:pt x="5553" y="3297"/>
                      <a:pt x="5689" y="3297"/>
                    </a:cubicBezTo>
                    <a:lnTo>
                      <a:pt x="5713" y="3297"/>
                    </a:lnTo>
                    <a:lnTo>
                      <a:pt x="5960" y="4160"/>
                    </a:lnTo>
                    <a:cubicBezTo>
                      <a:pt x="5874" y="4197"/>
                      <a:pt x="5824" y="4283"/>
                      <a:pt x="5824" y="4381"/>
                    </a:cubicBezTo>
                    <a:cubicBezTo>
                      <a:pt x="5824" y="4492"/>
                      <a:pt x="5910" y="4603"/>
                      <a:pt x="6021" y="4628"/>
                    </a:cubicBezTo>
                    <a:lnTo>
                      <a:pt x="6021" y="6168"/>
                    </a:lnTo>
                    <a:cubicBezTo>
                      <a:pt x="5553" y="6217"/>
                      <a:pt x="5467" y="6858"/>
                      <a:pt x="5898" y="7043"/>
                    </a:cubicBezTo>
                    <a:lnTo>
                      <a:pt x="5615" y="7942"/>
                    </a:lnTo>
                    <a:cubicBezTo>
                      <a:pt x="5568" y="7926"/>
                      <a:pt x="5521" y="7919"/>
                      <a:pt x="5474" y="7919"/>
                    </a:cubicBezTo>
                    <a:cubicBezTo>
                      <a:pt x="5235" y="7919"/>
                      <a:pt x="5013" y="8116"/>
                      <a:pt x="5023" y="8374"/>
                    </a:cubicBezTo>
                    <a:cubicBezTo>
                      <a:pt x="5023" y="8509"/>
                      <a:pt x="5073" y="8632"/>
                      <a:pt x="5171" y="8719"/>
                    </a:cubicBezTo>
                    <a:lnTo>
                      <a:pt x="4839" y="9150"/>
                    </a:lnTo>
                    <a:cubicBezTo>
                      <a:pt x="4772" y="9112"/>
                      <a:pt x="4701" y="9094"/>
                      <a:pt x="4631" y="9094"/>
                    </a:cubicBezTo>
                    <a:cubicBezTo>
                      <a:pt x="4455" y="9094"/>
                      <a:pt x="4288" y="9207"/>
                      <a:pt x="4235" y="9384"/>
                    </a:cubicBezTo>
                    <a:cubicBezTo>
                      <a:pt x="4173" y="9643"/>
                      <a:pt x="4358" y="9901"/>
                      <a:pt x="4629" y="9901"/>
                    </a:cubicBezTo>
                    <a:lnTo>
                      <a:pt x="4678" y="9901"/>
                    </a:lnTo>
                    <a:lnTo>
                      <a:pt x="5011" y="11158"/>
                    </a:lnTo>
                    <a:cubicBezTo>
                      <a:pt x="4494" y="11355"/>
                      <a:pt x="4641" y="12119"/>
                      <a:pt x="5196" y="12132"/>
                    </a:cubicBezTo>
                    <a:cubicBezTo>
                      <a:pt x="5307" y="12132"/>
                      <a:pt x="5405" y="12095"/>
                      <a:pt x="5504" y="12021"/>
                    </a:cubicBezTo>
                    <a:lnTo>
                      <a:pt x="6551" y="13142"/>
                    </a:lnTo>
                    <a:cubicBezTo>
                      <a:pt x="6527" y="13179"/>
                      <a:pt x="6514" y="13228"/>
                      <a:pt x="6514" y="13265"/>
                    </a:cubicBezTo>
                    <a:cubicBezTo>
                      <a:pt x="6514" y="13401"/>
                      <a:pt x="6613" y="13499"/>
                      <a:pt x="6736" y="13499"/>
                    </a:cubicBezTo>
                    <a:cubicBezTo>
                      <a:pt x="6785" y="13499"/>
                      <a:pt x="6822" y="13487"/>
                      <a:pt x="6859" y="13462"/>
                    </a:cubicBezTo>
                    <a:lnTo>
                      <a:pt x="7290" y="13906"/>
                    </a:lnTo>
                    <a:cubicBezTo>
                      <a:pt x="7217" y="13992"/>
                      <a:pt x="7180" y="14115"/>
                      <a:pt x="7180" y="14226"/>
                    </a:cubicBezTo>
                    <a:cubicBezTo>
                      <a:pt x="7180" y="14325"/>
                      <a:pt x="7204" y="14411"/>
                      <a:pt x="7254" y="14497"/>
                    </a:cubicBezTo>
                    <a:lnTo>
                      <a:pt x="6995" y="14694"/>
                    </a:lnTo>
                    <a:cubicBezTo>
                      <a:pt x="6958" y="14682"/>
                      <a:pt x="6933" y="14670"/>
                      <a:pt x="6896" y="14670"/>
                    </a:cubicBezTo>
                    <a:cubicBezTo>
                      <a:pt x="6613" y="14707"/>
                      <a:pt x="6613" y="15101"/>
                      <a:pt x="6896" y="15138"/>
                    </a:cubicBezTo>
                    <a:cubicBezTo>
                      <a:pt x="6970" y="15138"/>
                      <a:pt x="7032" y="15101"/>
                      <a:pt x="7081" y="15039"/>
                    </a:cubicBezTo>
                    <a:lnTo>
                      <a:pt x="8843" y="15619"/>
                    </a:lnTo>
                    <a:cubicBezTo>
                      <a:pt x="8862" y="15763"/>
                      <a:pt x="8977" y="15837"/>
                      <a:pt x="9092" y="15837"/>
                    </a:cubicBezTo>
                    <a:cubicBezTo>
                      <a:pt x="9202" y="15837"/>
                      <a:pt x="9312" y="15770"/>
                      <a:pt x="9336" y="15631"/>
                    </a:cubicBezTo>
                    <a:lnTo>
                      <a:pt x="10124" y="15557"/>
                    </a:lnTo>
                    <a:cubicBezTo>
                      <a:pt x="10124" y="15656"/>
                      <a:pt x="10186" y="15742"/>
                      <a:pt x="10272" y="15779"/>
                    </a:cubicBezTo>
                    <a:lnTo>
                      <a:pt x="10272" y="16210"/>
                    </a:lnTo>
                    <a:cubicBezTo>
                      <a:pt x="10012" y="16262"/>
                      <a:pt x="10191" y="16691"/>
                      <a:pt x="10394" y="16691"/>
                    </a:cubicBezTo>
                    <a:cubicBezTo>
                      <a:pt x="10431" y="16691"/>
                      <a:pt x="10470" y="16676"/>
                      <a:pt x="10506" y="16641"/>
                    </a:cubicBezTo>
                    <a:lnTo>
                      <a:pt x="11492" y="17159"/>
                    </a:lnTo>
                    <a:cubicBezTo>
                      <a:pt x="11381" y="17282"/>
                      <a:pt x="11418" y="17479"/>
                      <a:pt x="11578" y="17541"/>
                    </a:cubicBezTo>
                    <a:cubicBezTo>
                      <a:pt x="11605" y="17552"/>
                      <a:pt x="11632" y="17557"/>
                      <a:pt x="11659" y="17557"/>
                    </a:cubicBezTo>
                    <a:cubicBezTo>
                      <a:pt x="11782" y="17557"/>
                      <a:pt x="11896" y="17450"/>
                      <a:pt x="11886" y="17319"/>
                    </a:cubicBezTo>
                    <a:cubicBezTo>
                      <a:pt x="11886" y="17282"/>
                      <a:pt x="11874" y="17245"/>
                      <a:pt x="11862" y="17208"/>
                    </a:cubicBezTo>
                    <a:lnTo>
                      <a:pt x="11960" y="17159"/>
                    </a:lnTo>
                    <a:cubicBezTo>
                      <a:pt x="12005" y="17216"/>
                      <a:pt x="12072" y="17244"/>
                      <a:pt x="12140" y="17244"/>
                    </a:cubicBezTo>
                    <a:cubicBezTo>
                      <a:pt x="12205" y="17244"/>
                      <a:pt x="12270" y="17219"/>
                      <a:pt x="12318" y="17171"/>
                    </a:cubicBezTo>
                    <a:lnTo>
                      <a:pt x="14511" y="18687"/>
                    </a:lnTo>
                    <a:cubicBezTo>
                      <a:pt x="14511" y="18724"/>
                      <a:pt x="14511" y="18748"/>
                      <a:pt x="14523" y="18773"/>
                    </a:cubicBezTo>
                    <a:lnTo>
                      <a:pt x="14104" y="19327"/>
                    </a:lnTo>
                    <a:cubicBezTo>
                      <a:pt x="14066" y="19307"/>
                      <a:pt x="14027" y="19298"/>
                      <a:pt x="13989" y="19298"/>
                    </a:cubicBezTo>
                    <a:cubicBezTo>
                      <a:pt x="13867" y="19298"/>
                      <a:pt x="13759" y="19396"/>
                      <a:pt x="13759" y="19537"/>
                    </a:cubicBezTo>
                    <a:cubicBezTo>
                      <a:pt x="13759" y="19635"/>
                      <a:pt x="13821" y="19722"/>
                      <a:pt x="13919" y="19746"/>
                    </a:cubicBezTo>
                    <a:lnTo>
                      <a:pt x="13796" y="20633"/>
                    </a:lnTo>
                    <a:lnTo>
                      <a:pt x="13772" y="20633"/>
                    </a:lnTo>
                    <a:cubicBezTo>
                      <a:pt x="13143" y="20658"/>
                      <a:pt x="13143" y="21607"/>
                      <a:pt x="13772" y="21644"/>
                    </a:cubicBezTo>
                    <a:lnTo>
                      <a:pt x="13919" y="23221"/>
                    </a:lnTo>
                    <a:cubicBezTo>
                      <a:pt x="13640" y="23294"/>
                      <a:pt x="13696" y="23702"/>
                      <a:pt x="13981" y="23702"/>
                    </a:cubicBezTo>
                    <a:cubicBezTo>
                      <a:pt x="13985" y="23702"/>
                      <a:pt x="13989" y="23702"/>
                      <a:pt x="13993" y="23701"/>
                    </a:cubicBezTo>
                    <a:lnTo>
                      <a:pt x="15041" y="25205"/>
                    </a:lnTo>
                    <a:cubicBezTo>
                      <a:pt x="14737" y="25584"/>
                      <a:pt x="15069" y="26044"/>
                      <a:pt x="15452" y="26044"/>
                    </a:cubicBezTo>
                    <a:cubicBezTo>
                      <a:pt x="15566" y="26044"/>
                      <a:pt x="15685" y="26003"/>
                      <a:pt x="15792" y="25907"/>
                    </a:cubicBezTo>
                    <a:lnTo>
                      <a:pt x="16815" y="26252"/>
                    </a:lnTo>
                    <a:lnTo>
                      <a:pt x="16790" y="26794"/>
                    </a:lnTo>
                    <a:cubicBezTo>
                      <a:pt x="16786" y="26794"/>
                      <a:pt x="16782" y="26794"/>
                      <a:pt x="16778" y="26794"/>
                    </a:cubicBezTo>
                    <a:cubicBezTo>
                      <a:pt x="16112" y="26794"/>
                      <a:pt x="16092" y="27780"/>
                      <a:pt x="16766" y="27804"/>
                    </a:cubicBezTo>
                    <a:lnTo>
                      <a:pt x="16766" y="28741"/>
                    </a:lnTo>
                    <a:cubicBezTo>
                      <a:pt x="16716" y="28729"/>
                      <a:pt x="16667" y="28716"/>
                      <a:pt x="16630" y="28716"/>
                    </a:cubicBezTo>
                    <a:cubicBezTo>
                      <a:pt x="15928" y="28716"/>
                      <a:pt x="15928" y="29764"/>
                      <a:pt x="16630" y="29764"/>
                    </a:cubicBezTo>
                    <a:lnTo>
                      <a:pt x="16667" y="29764"/>
                    </a:lnTo>
                    <a:lnTo>
                      <a:pt x="17049" y="31760"/>
                    </a:lnTo>
                    <a:cubicBezTo>
                      <a:pt x="16803" y="31871"/>
                      <a:pt x="16876" y="32240"/>
                      <a:pt x="17148" y="32240"/>
                    </a:cubicBezTo>
                    <a:lnTo>
                      <a:pt x="17443" y="33041"/>
                    </a:lnTo>
                    <a:cubicBezTo>
                      <a:pt x="17209" y="33164"/>
                      <a:pt x="17295" y="33522"/>
                      <a:pt x="17566" y="33522"/>
                    </a:cubicBezTo>
                    <a:lnTo>
                      <a:pt x="17616" y="33522"/>
                    </a:lnTo>
                    <a:lnTo>
                      <a:pt x="18565" y="35653"/>
                    </a:lnTo>
                    <a:cubicBezTo>
                      <a:pt x="18417" y="35776"/>
                      <a:pt x="18441" y="36011"/>
                      <a:pt x="18614" y="36084"/>
                    </a:cubicBezTo>
                    <a:cubicBezTo>
                      <a:pt x="18649" y="36099"/>
                      <a:pt x="18684" y="36106"/>
                      <a:pt x="18719" y="36106"/>
                    </a:cubicBezTo>
                    <a:cubicBezTo>
                      <a:pt x="18857" y="36106"/>
                      <a:pt x="18981" y="35998"/>
                      <a:pt x="18971" y="35850"/>
                    </a:cubicBezTo>
                    <a:cubicBezTo>
                      <a:pt x="18971" y="35752"/>
                      <a:pt x="18910" y="35653"/>
                      <a:pt x="18823" y="35616"/>
                    </a:cubicBezTo>
                    <a:lnTo>
                      <a:pt x="19328" y="33608"/>
                    </a:lnTo>
                    <a:lnTo>
                      <a:pt x="19378" y="33608"/>
                    </a:lnTo>
                    <a:cubicBezTo>
                      <a:pt x="19846" y="33608"/>
                      <a:pt x="20068" y="33029"/>
                      <a:pt x="19710" y="32721"/>
                    </a:cubicBezTo>
                    <a:lnTo>
                      <a:pt x="19760" y="30626"/>
                    </a:lnTo>
                    <a:lnTo>
                      <a:pt x="20450" y="30601"/>
                    </a:lnTo>
                    <a:cubicBezTo>
                      <a:pt x="20487" y="30718"/>
                      <a:pt x="20580" y="30771"/>
                      <a:pt x="20675" y="30771"/>
                    </a:cubicBezTo>
                    <a:cubicBezTo>
                      <a:pt x="20802" y="30771"/>
                      <a:pt x="20930" y="30677"/>
                      <a:pt x="20930" y="30515"/>
                    </a:cubicBezTo>
                    <a:cubicBezTo>
                      <a:pt x="20930" y="30454"/>
                      <a:pt x="20918" y="30404"/>
                      <a:pt x="20881" y="30355"/>
                    </a:cubicBezTo>
                    <a:lnTo>
                      <a:pt x="21682" y="29739"/>
                    </a:lnTo>
                    <a:cubicBezTo>
                      <a:pt x="21780" y="29837"/>
                      <a:pt x="21916" y="29899"/>
                      <a:pt x="22051" y="29899"/>
                    </a:cubicBezTo>
                    <a:cubicBezTo>
                      <a:pt x="22495" y="29899"/>
                      <a:pt x="22717" y="29369"/>
                      <a:pt x="22421" y="29049"/>
                    </a:cubicBezTo>
                    <a:lnTo>
                      <a:pt x="23592" y="27373"/>
                    </a:lnTo>
                    <a:cubicBezTo>
                      <a:pt x="23653" y="27398"/>
                      <a:pt x="23727" y="27422"/>
                      <a:pt x="23801" y="27422"/>
                    </a:cubicBezTo>
                    <a:cubicBezTo>
                      <a:pt x="24232" y="27422"/>
                      <a:pt x="24466" y="26917"/>
                      <a:pt x="24183" y="26597"/>
                    </a:cubicBezTo>
                    <a:lnTo>
                      <a:pt x="24750" y="25956"/>
                    </a:lnTo>
                    <a:cubicBezTo>
                      <a:pt x="24787" y="25981"/>
                      <a:pt x="24836" y="25993"/>
                      <a:pt x="24873" y="25993"/>
                    </a:cubicBezTo>
                    <a:cubicBezTo>
                      <a:pt x="25218" y="25993"/>
                      <a:pt x="25218" y="25488"/>
                      <a:pt x="24873" y="25488"/>
                    </a:cubicBezTo>
                    <a:lnTo>
                      <a:pt x="24848" y="25488"/>
                    </a:lnTo>
                    <a:lnTo>
                      <a:pt x="24417" y="24231"/>
                    </a:lnTo>
                    <a:cubicBezTo>
                      <a:pt x="24813" y="23854"/>
                      <a:pt x="24441" y="23352"/>
                      <a:pt x="24048" y="23352"/>
                    </a:cubicBezTo>
                    <a:cubicBezTo>
                      <a:pt x="23903" y="23352"/>
                      <a:pt x="23754" y="23421"/>
                      <a:pt x="23641" y="23591"/>
                    </a:cubicBezTo>
                    <a:lnTo>
                      <a:pt x="21004" y="22556"/>
                    </a:lnTo>
                    <a:lnTo>
                      <a:pt x="22261" y="22248"/>
                    </a:lnTo>
                    <a:cubicBezTo>
                      <a:pt x="22346" y="22456"/>
                      <a:pt x="22534" y="22557"/>
                      <a:pt x="22722" y="22557"/>
                    </a:cubicBezTo>
                    <a:cubicBezTo>
                      <a:pt x="22945" y="22557"/>
                      <a:pt x="23169" y="22416"/>
                      <a:pt x="23222" y="22149"/>
                    </a:cubicBezTo>
                    <a:cubicBezTo>
                      <a:pt x="23292" y="21806"/>
                      <a:pt x="23017" y="21544"/>
                      <a:pt x="22723" y="21544"/>
                    </a:cubicBezTo>
                    <a:cubicBezTo>
                      <a:pt x="22606" y="21544"/>
                      <a:pt x="22486" y="21586"/>
                      <a:pt x="22384" y="21681"/>
                    </a:cubicBezTo>
                    <a:lnTo>
                      <a:pt x="21152" y="20559"/>
                    </a:lnTo>
                    <a:cubicBezTo>
                      <a:pt x="21214" y="20473"/>
                      <a:pt x="21251" y="20375"/>
                      <a:pt x="21251" y="20264"/>
                    </a:cubicBezTo>
                    <a:cubicBezTo>
                      <a:pt x="21251" y="19955"/>
                      <a:pt x="20996" y="19758"/>
                      <a:pt x="20736" y="19758"/>
                    </a:cubicBezTo>
                    <a:cubicBezTo>
                      <a:pt x="20591" y="19758"/>
                      <a:pt x="20445" y="19819"/>
                      <a:pt x="20339" y="19956"/>
                    </a:cubicBezTo>
                    <a:lnTo>
                      <a:pt x="19033" y="19130"/>
                    </a:lnTo>
                    <a:cubicBezTo>
                      <a:pt x="19045" y="19093"/>
                      <a:pt x="19045" y="19069"/>
                      <a:pt x="19045" y="19044"/>
                    </a:cubicBezTo>
                    <a:cubicBezTo>
                      <a:pt x="19045" y="18896"/>
                      <a:pt x="18934" y="18785"/>
                      <a:pt x="18799" y="18785"/>
                    </a:cubicBezTo>
                    <a:cubicBezTo>
                      <a:pt x="18762" y="18785"/>
                      <a:pt x="18725" y="18798"/>
                      <a:pt x="18700" y="18810"/>
                    </a:cubicBezTo>
                    <a:lnTo>
                      <a:pt x="18133" y="18292"/>
                    </a:lnTo>
                    <a:cubicBezTo>
                      <a:pt x="18133" y="18268"/>
                      <a:pt x="18146" y="18243"/>
                      <a:pt x="18146" y="18218"/>
                    </a:cubicBezTo>
                    <a:cubicBezTo>
                      <a:pt x="18159" y="18061"/>
                      <a:pt x="18033" y="17977"/>
                      <a:pt x="17908" y="17977"/>
                    </a:cubicBezTo>
                    <a:cubicBezTo>
                      <a:pt x="17798" y="17977"/>
                      <a:pt x="17689" y="18043"/>
                      <a:pt x="17677" y="18181"/>
                    </a:cubicBezTo>
                    <a:lnTo>
                      <a:pt x="15903" y="18169"/>
                    </a:lnTo>
                    <a:cubicBezTo>
                      <a:pt x="15915" y="18144"/>
                      <a:pt x="15928" y="18120"/>
                      <a:pt x="15928" y="18083"/>
                    </a:cubicBezTo>
                    <a:cubicBezTo>
                      <a:pt x="15928" y="17947"/>
                      <a:pt x="15817" y="17836"/>
                      <a:pt x="15669" y="17836"/>
                    </a:cubicBezTo>
                    <a:lnTo>
                      <a:pt x="15632" y="17836"/>
                    </a:lnTo>
                    <a:lnTo>
                      <a:pt x="14942" y="14953"/>
                    </a:lnTo>
                    <a:cubicBezTo>
                      <a:pt x="15481" y="14716"/>
                      <a:pt x="15238" y="13980"/>
                      <a:pt x="14756" y="13980"/>
                    </a:cubicBezTo>
                    <a:cubicBezTo>
                      <a:pt x="14687" y="13980"/>
                      <a:pt x="14613" y="13995"/>
                      <a:pt x="14535" y="14029"/>
                    </a:cubicBezTo>
                    <a:lnTo>
                      <a:pt x="13340" y="12082"/>
                    </a:lnTo>
                    <a:cubicBezTo>
                      <a:pt x="13525" y="11885"/>
                      <a:pt x="13525" y="11590"/>
                      <a:pt x="13340" y="11392"/>
                    </a:cubicBezTo>
                    <a:lnTo>
                      <a:pt x="14400" y="9667"/>
                    </a:lnTo>
                    <a:cubicBezTo>
                      <a:pt x="14449" y="9680"/>
                      <a:pt x="14498" y="9680"/>
                      <a:pt x="14548" y="9692"/>
                    </a:cubicBezTo>
                    <a:cubicBezTo>
                      <a:pt x="14831" y="9680"/>
                      <a:pt x="15053" y="9458"/>
                      <a:pt x="15053" y="9187"/>
                    </a:cubicBezTo>
                    <a:cubicBezTo>
                      <a:pt x="15053" y="9101"/>
                      <a:pt x="15028" y="9027"/>
                      <a:pt x="15004" y="8965"/>
                    </a:cubicBezTo>
                    <a:lnTo>
                      <a:pt x="15755" y="8657"/>
                    </a:lnTo>
                    <a:cubicBezTo>
                      <a:pt x="15866" y="8822"/>
                      <a:pt x="16022" y="8891"/>
                      <a:pt x="16175" y="8891"/>
                    </a:cubicBezTo>
                    <a:cubicBezTo>
                      <a:pt x="16514" y="8891"/>
                      <a:pt x="16841" y="8551"/>
                      <a:pt x="16655" y="8152"/>
                    </a:cubicBezTo>
                    <a:lnTo>
                      <a:pt x="18996" y="7203"/>
                    </a:lnTo>
                    <a:cubicBezTo>
                      <a:pt x="19103" y="7357"/>
                      <a:pt x="19261" y="7426"/>
                      <a:pt x="19416" y="7426"/>
                    </a:cubicBezTo>
                    <a:cubicBezTo>
                      <a:pt x="19672" y="7426"/>
                      <a:pt x="19920" y="7239"/>
                      <a:pt x="19920" y="6932"/>
                    </a:cubicBezTo>
                    <a:cubicBezTo>
                      <a:pt x="19932" y="6858"/>
                      <a:pt x="19920" y="6796"/>
                      <a:pt x="19895" y="6735"/>
                    </a:cubicBezTo>
                    <a:lnTo>
                      <a:pt x="21670" y="6082"/>
                    </a:lnTo>
                    <a:cubicBezTo>
                      <a:pt x="21766" y="6161"/>
                      <a:pt x="21880" y="6198"/>
                      <a:pt x="21993" y="6198"/>
                    </a:cubicBezTo>
                    <a:cubicBezTo>
                      <a:pt x="22195" y="6198"/>
                      <a:pt x="22391" y="6078"/>
                      <a:pt x="22470" y="5872"/>
                    </a:cubicBezTo>
                    <a:cubicBezTo>
                      <a:pt x="22594" y="5540"/>
                      <a:pt x="22347" y="5195"/>
                      <a:pt x="22002" y="5195"/>
                    </a:cubicBezTo>
                    <a:cubicBezTo>
                      <a:pt x="21965" y="5195"/>
                      <a:pt x="21941" y="5195"/>
                      <a:pt x="21916" y="5207"/>
                    </a:cubicBezTo>
                    <a:lnTo>
                      <a:pt x="21423" y="3889"/>
                    </a:lnTo>
                    <a:cubicBezTo>
                      <a:pt x="21596" y="3790"/>
                      <a:pt x="21583" y="3544"/>
                      <a:pt x="21411" y="3457"/>
                    </a:cubicBezTo>
                    <a:cubicBezTo>
                      <a:pt x="21372" y="3434"/>
                      <a:pt x="21330" y="3423"/>
                      <a:pt x="21290" y="3423"/>
                    </a:cubicBezTo>
                    <a:cubicBezTo>
                      <a:pt x="21162" y="3423"/>
                      <a:pt x="21041" y="3530"/>
                      <a:pt x="21041" y="3679"/>
                    </a:cubicBezTo>
                    <a:cubicBezTo>
                      <a:pt x="21041" y="3691"/>
                      <a:pt x="21041" y="3691"/>
                      <a:pt x="21041" y="3704"/>
                    </a:cubicBezTo>
                    <a:lnTo>
                      <a:pt x="20253" y="3938"/>
                    </a:lnTo>
                    <a:cubicBezTo>
                      <a:pt x="20165" y="3726"/>
                      <a:pt x="19981" y="3629"/>
                      <a:pt x="19797" y="3629"/>
                    </a:cubicBezTo>
                    <a:cubicBezTo>
                      <a:pt x="19542" y="3629"/>
                      <a:pt x="19286" y="3814"/>
                      <a:pt x="19279" y="4135"/>
                    </a:cubicBezTo>
                    <a:cubicBezTo>
                      <a:pt x="19279" y="4308"/>
                      <a:pt x="19378" y="4468"/>
                      <a:pt x="19526" y="4554"/>
                    </a:cubicBezTo>
                    <a:lnTo>
                      <a:pt x="19328" y="5367"/>
                    </a:lnTo>
                    <a:cubicBezTo>
                      <a:pt x="19279" y="5380"/>
                      <a:pt x="19242" y="5416"/>
                      <a:pt x="19218" y="5466"/>
                    </a:cubicBezTo>
                    <a:lnTo>
                      <a:pt x="18638" y="5158"/>
                    </a:lnTo>
                    <a:cubicBezTo>
                      <a:pt x="18651" y="5133"/>
                      <a:pt x="18651" y="5108"/>
                      <a:pt x="18651" y="5071"/>
                    </a:cubicBezTo>
                    <a:cubicBezTo>
                      <a:pt x="18651" y="4960"/>
                      <a:pt x="18572" y="4916"/>
                      <a:pt x="18477" y="4916"/>
                    </a:cubicBezTo>
                    <a:cubicBezTo>
                      <a:pt x="18301" y="4916"/>
                      <a:pt x="18071" y="5071"/>
                      <a:pt x="18207" y="5232"/>
                    </a:cubicBezTo>
                    <a:lnTo>
                      <a:pt x="17320" y="6180"/>
                    </a:lnTo>
                    <a:cubicBezTo>
                      <a:pt x="17271" y="6156"/>
                      <a:pt x="17234" y="6143"/>
                      <a:pt x="17185" y="6143"/>
                    </a:cubicBezTo>
                    <a:cubicBezTo>
                      <a:pt x="17074" y="6143"/>
                      <a:pt x="16975" y="6217"/>
                      <a:pt x="16950" y="6316"/>
                    </a:cubicBezTo>
                    <a:lnTo>
                      <a:pt x="15718" y="6156"/>
                    </a:lnTo>
                    <a:cubicBezTo>
                      <a:pt x="15706" y="6045"/>
                      <a:pt x="15607" y="5959"/>
                      <a:pt x="15484" y="5946"/>
                    </a:cubicBezTo>
                    <a:lnTo>
                      <a:pt x="15460" y="5946"/>
                    </a:lnTo>
                    <a:lnTo>
                      <a:pt x="15275" y="5441"/>
                    </a:lnTo>
                    <a:cubicBezTo>
                      <a:pt x="15739" y="5197"/>
                      <a:pt x="15573" y="4492"/>
                      <a:pt x="15054" y="4492"/>
                    </a:cubicBezTo>
                    <a:cubicBezTo>
                      <a:pt x="15050" y="4492"/>
                      <a:pt x="15045" y="4492"/>
                      <a:pt x="15041" y="4492"/>
                    </a:cubicBezTo>
                    <a:cubicBezTo>
                      <a:pt x="14979" y="4492"/>
                      <a:pt x="14905" y="4505"/>
                      <a:pt x="14843" y="4529"/>
                    </a:cubicBezTo>
                    <a:lnTo>
                      <a:pt x="14535" y="3963"/>
                    </a:lnTo>
                    <a:cubicBezTo>
                      <a:pt x="14671" y="3839"/>
                      <a:pt x="14646" y="3618"/>
                      <a:pt x="14474" y="3544"/>
                    </a:cubicBezTo>
                    <a:cubicBezTo>
                      <a:pt x="14441" y="3529"/>
                      <a:pt x="14408" y="3522"/>
                      <a:pt x="14375" y="3522"/>
                    </a:cubicBezTo>
                    <a:cubicBezTo>
                      <a:pt x="14246" y="3522"/>
                      <a:pt x="14129" y="3628"/>
                      <a:pt x="14129" y="3765"/>
                    </a:cubicBezTo>
                    <a:cubicBezTo>
                      <a:pt x="14117" y="3839"/>
                      <a:pt x="14153" y="3901"/>
                      <a:pt x="14203" y="3950"/>
                    </a:cubicBezTo>
                    <a:lnTo>
                      <a:pt x="13427" y="5170"/>
                    </a:lnTo>
                    <a:cubicBezTo>
                      <a:pt x="13402" y="5158"/>
                      <a:pt x="13377" y="5158"/>
                      <a:pt x="13340" y="5158"/>
                    </a:cubicBezTo>
                    <a:lnTo>
                      <a:pt x="13328" y="5158"/>
                    </a:lnTo>
                    <a:lnTo>
                      <a:pt x="12983" y="3938"/>
                    </a:lnTo>
                    <a:cubicBezTo>
                      <a:pt x="13242" y="3815"/>
                      <a:pt x="13303" y="3470"/>
                      <a:pt x="13118" y="3260"/>
                    </a:cubicBezTo>
                    <a:lnTo>
                      <a:pt x="14240" y="981"/>
                    </a:lnTo>
                    <a:cubicBezTo>
                      <a:pt x="14264" y="993"/>
                      <a:pt x="14301" y="993"/>
                      <a:pt x="14338" y="993"/>
                    </a:cubicBezTo>
                    <a:lnTo>
                      <a:pt x="14511" y="1720"/>
                    </a:lnTo>
                    <a:cubicBezTo>
                      <a:pt x="14067" y="1745"/>
                      <a:pt x="13944" y="2336"/>
                      <a:pt x="14338" y="2533"/>
                    </a:cubicBezTo>
                    <a:cubicBezTo>
                      <a:pt x="14407" y="2570"/>
                      <a:pt x="14476" y="2586"/>
                      <a:pt x="14543" y="2586"/>
                    </a:cubicBezTo>
                    <a:cubicBezTo>
                      <a:pt x="14855" y="2586"/>
                      <a:pt x="15098" y="2222"/>
                      <a:pt x="14905" y="1917"/>
                    </a:cubicBezTo>
                    <a:lnTo>
                      <a:pt x="15250" y="1609"/>
                    </a:lnTo>
                    <a:cubicBezTo>
                      <a:pt x="15287" y="1634"/>
                      <a:pt x="15324" y="1646"/>
                      <a:pt x="15373" y="1646"/>
                    </a:cubicBezTo>
                    <a:cubicBezTo>
                      <a:pt x="15472" y="1646"/>
                      <a:pt x="15558" y="1585"/>
                      <a:pt x="15607" y="1486"/>
                    </a:cubicBezTo>
                    <a:lnTo>
                      <a:pt x="16285" y="1535"/>
                    </a:lnTo>
                    <a:cubicBezTo>
                      <a:pt x="16297" y="1745"/>
                      <a:pt x="16470" y="1905"/>
                      <a:pt x="16679" y="1905"/>
                    </a:cubicBezTo>
                    <a:lnTo>
                      <a:pt x="16716" y="1905"/>
                    </a:lnTo>
                    <a:cubicBezTo>
                      <a:pt x="16938" y="1893"/>
                      <a:pt x="17098" y="1695"/>
                      <a:pt x="17086" y="1474"/>
                    </a:cubicBezTo>
                    <a:cubicBezTo>
                      <a:pt x="17086" y="1412"/>
                      <a:pt x="17074" y="1363"/>
                      <a:pt x="17037" y="1301"/>
                    </a:cubicBezTo>
                    <a:lnTo>
                      <a:pt x="17160" y="1240"/>
                    </a:lnTo>
                    <a:cubicBezTo>
                      <a:pt x="17209" y="1301"/>
                      <a:pt x="17283" y="1338"/>
                      <a:pt x="17357" y="1338"/>
                    </a:cubicBezTo>
                    <a:cubicBezTo>
                      <a:pt x="17554" y="1338"/>
                      <a:pt x="17677" y="1116"/>
                      <a:pt x="17566" y="944"/>
                    </a:cubicBezTo>
                    <a:cubicBezTo>
                      <a:pt x="17516" y="865"/>
                      <a:pt x="17437" y="827"/>
                      <a:pt x="17358" y="827"/>
                    </a:cubicBezTo>
                    <a:cubicBezTo>
                      <a:pt x="17264" y="827"/>
                      <a:pt x="17170" y="880"/>
                      <a:pt x="17123" y="981"/>
                    </a:cubicBezTo>
                    <a:lnTo>
                      <a:pt x="14819" y="463"/>
                    </a:lnTo>
                    <a:cubicBezTo>
                      <a:pt x="14795" y="152"/>
                      <a:pt x="14559" y="1"/>
                      <a:pt x="14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2696;p46">
                <a:extLst>
                  <a:ext uri="{FF2B5EF4-FFF2-40B4-BE49-F238E27FC236}">
                    <a16:creationId xmlns:a16="http://schemas.microsoft.com/office/drawing/2014/main" id="{4FCF0030-49F8-64AC-91C0-35C551191FAC}"/>
                  </a:ext>
                </a:extLst>
              </p:cNvPr>
              <p:cNvSpPr/>
              <p:nvPr/>
            </p:nvSpPr>
            <p:spPr>
              <a:xfrm>
                <a:off x="5065783" y="2646593"/>
                <a:ext cx="13687" cy="11754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15" extrusionOk="0">
                    <a:moveTo>
                      <a:pt x="541" y="208"/>
                    </a:moveTo>
                    <a:cubicBezTo>
                      <a:pt x="644" y="208"/>
                      <a:pt x="740" y="291"/>
                      <a:pt x="740" y="407"/>
                    </a:cubicBezTo>
                    <a:cubicBezTo>
                      <a:pt x="740" y="518"/>
                      <a:pt x="653" y="617"/>
                      <a:pt x="542" y="617"/>
                    </a:cubicBezTo>
                    <a:cubicBezTo>
                      <a:pt x="358" y="617"/>
                      <a:pt x="271" y="395"/>
                      <a:pt x="395" y="272"/>
                    </a:cubicBezTo>
                    <a:cubicBezTo>
                      <a:pt x="439" y="228"/>
                      <a:pt x="491" y="208"/>
                      <a:pt x="541" y="208"/>
                    </a:cubicBezTo>
                    <a:close/>
                    <a:moveTo>
                      <a:pt x="542" y="1"/>
                    </a:moveTo>
                    <a:cubicBezTo>
                      <a:pt x="185" y="1"/>
                      <a:pt x="0" y="444"/>
                      <a:pt x="259" y="691"/>
                    </a:cubicBezTo>
                    <a:cubicBezTo>
                      <a:pt x="340" y="776"/>
                      <a:pt x="443" y="814"/>
                      <a:pt x="544" y="814"/>
                    </a:cubicBezTo>
                    <a:cubicBezTo>
                      <a:pt x="750" y="814"/>
                      <a:pt x="949" y="655"/>
                      <a:pt x="949" y="407"/>
                    </a:cubicBezTo>
                    <a:cubicBezTo>
                      <a:pt x="949" y="185"/>
                      <a:pt x="764" y="1"/>
                      <a:pt x="5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2697;p46">
                <a:extLst>
                  <a:ext uri="{FF2B5EF4-FFF2-40B4-BE49-F238E27FC236}">
                    <a16:creationId xmlns:a16="http://schemas.microsoft.com/office/drawing/2014/main" id="{3BCACA49-D839-922E-F3BE-423402C29493}"/>
                  </a:ext>
                </a:extLst>
              </p:cNvPr>
              <p:cNvSpPr/>
              <p:nvPr/>
            </p:nvSpPr>
            <p:spPr>
              <a:xfrm>
                <a:off x="5245791" y="2697778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260" y="210"/>
                    </a:moveTo>
                    <a:cubicBezTo>
                      <a:pt x="284" y="210"/>
                      <a:pt x="309" y="234"/>
                      <a:pt x="309" y="259"/>
                    </a:cubicBezTo>
                    <a:cubicBezTo>
                      <a:pt x="309" y="284"/>
                      <a:pt x="284" y="308"/>
                      <a:pt x="260" y="308"/>
                    </a:cubicBezTo>
                    <a:cubicBezTo>
                      <a:pt x="198" y="308"/>
                      <a:pt x="198" y="210"/>
                      <a:pt x="260" y="210"/>
                    </a:cubicBezTo>
                    <a:close/>
                    <a:moveTo>
                      <a:pt x="260" y="0"/>
                    </a:moveTo>
                    <a:cubicBezTo>
                      <a:pt x="112" y="0"/>
                      <a:pt x="1" y="111"/>
                      <a:pt x="1" y="259"/>
                    </a:cubicBezTo>
                    <a:cubicBezTo>
                      <a:pt x="1" y="408"/>
                      <a:pt x="124" y="507"/>
                      <a:pt x="253" y="507"/>
                    </a:cubicBezTo>
                    <a:cubicBezTo>
                      <a:pt x="315" y="507"/>
                      <a:pt x="380" y="484"/>
                      <a:pt x="432" y="431"/>
                    </a:cubicBezTo>
                    <a:cubicBezTo>
                      <a:pt x="592" y="271"/>
                      <a:pt x="481" y="0"/>
                      <a:pt x="26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2698;p46">
                <a:extLst>
                  <a:ext uri="{FF2B5EF4-FFF2-40B4-BE49-F238E27FC236}">
                    <a16:creationId xmlns:a16="http://schemas.microsoft.com/office/drawing/2014/main" id="{0AF1767A-01E3-3362-4480-2A18E7CCC7CE}"/>
                  </a:ext>
                </a:extLst>
              </p:cNvPr>
              <p:cNvSpPr/>
              <p:nvPr/>
            </p:nvSpPr>
            <p:spPr>
              <a:xfrm>
                <a:off x="5074480" y="2638040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346" y="199"/>
                    </a:moveTo>
                    <a:cubicBezTo>
                      <a:pt x="371" y="199"/>
                      <a:pt x="395" y="224"/>
                      <a:pt x="395" y="249"/>
                    </a:cubicBezTo>
                    <a:cubicBezTo>
                      <a:pt x="395" y="273"/>
                      <a:pt x="371" y="298"/>
                      <a:pt x="346" y="298"/>
                    </a:cubicBezTo>
                    <a:cubicBezTo>
                      <a:pt x="321" y="298"/>
                      <a:pt x="297" y="273"/>
                      <a:pt x="297" y="249"/>
                    </a:cubicBezTo>
                    <a:cubicBezTo>
                      <a:pt x="297" y="224"/>
                      <a:pt x="321" y="199"/>
                      <a:pt x="346" y="199"/>
                    </a:cubicBezTo>
                    <a:close/>
                    <a:moveTo>
                      <a:pt x="341" y="0"/>
                    </a:moveTo>
                    <a:cubicBezTo>
                      <a:pt x="278" y="0"/>
                      <a:pt x="214" y="24"/>
                      <a:pt x="161" y="76"/>
                    </a:cubicBezTo>
                    <a:cubicBezTo>
                      <a:pt x="1" y="224"/>
                      <a:pt x="112" y="507"/>
                      <a:pt x="346" y="507"/>
                    </a:cubicBezTo>
                    <a:cubicBezTo>
                      <a:pt x="482" y="507"/>
                      <a:pt x="592" y="384"/>
                      <a:pt x="592" y="249"/>
                    </a:cubicBezTo>
                    <a:cubicBezTo>
                      <a:pt x="592" y="99"/>
                      <a:pt x="470" y="0"/>
                      <a:pt x="3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77" name="Google Shape;2699;p46">
              <a:extLst>
                <a:ext uri="{FF2B5EF4-FFF2-40B4-BE49-F238E27FC236}">
                  <a16:creationId xmlns:a16="http://schemas.microsoft.com/office/drawing/2014/main" id="{A999DE4F-F328-14E6-93CD-547CE1D5160C}"/>
                </a:ext>
              </a:extLst>
            </p:cNvPr>
            <p:cNvGrpSpPr/>
            <p:nvPr/>
          </p:nvGrpSpPr>
          <p:grpSpPr>
            <a:xfrm>
              <a:off x="4760834" y="2594715"/>
              <a:ext cx="1108903" cy="517407"/>
              <a:chOff x="4760834" y="2594715"/>
              <a:chExt cx="1108903" cy="517407"/>
            </a:xfrm>
            <a:grpFill/>
          </p:grpSpPr>
          <p:sp>
            <p:nvSpPr>
              <p:cNvPr id="2979" name="Google Shape;2700;p46">
                <a:extLst>
                  <a:ext uri="{FF2B5EF4-FFF2-40B4-BE49-F238E27FC236}">
                    <a16:creationId xmlns:a16="http://schemas.microsoft.com/office/drawing/2014/main" id="{5C0C168C-4F42-0A35-E019-BB8839F3EF93}"/>
                  </a:ext>
                </a:extLst>
              </p:cNvPr>
              <p:cNvSpPr/>
              <p:nvPr/>
            </p:nvSpPr>
            <p:spPr>
              <a:xfrm>
                <a:off x="4760834" y="2668270"/>
                <a:ext cx="11567" cy="9966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1" extrusionOk="0">
                    <a:moveTo>
                      <a:pt x="457" y="1"/>
                    </a:moveTo>
                    <a:cubicBezTo>
                      <a:pt x="149" y="1"/>
                      <a:pt x="1" y="370"/>
                      <a:pt x="210" y="592"/>
                    </a:cubicBezTo>
                    <a:cubicBezTo>
                      <a:pt x="282" y="660"/>
                      <a:pt x="368" y="690"/>
                      <a:pt x="453" y="690"/>
                    </a:cubicBezTo>
                    <a:cubicBezTo>
                      <a:pt x="632" y="690"/>
                      <a:pt x="802" y="555"/>
                      <a:pt x="802" y="346"/>
                    </a:cubicBezTo>
                    <a:cubicBezTo>
                      <a:pt x="802" y="149"/>
                      <a:pt x="654" y="1"/>
                      <a:pt x="4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701;p46">
                <a:extLst>
                  <a:ext uri="{FF2B5EF4-FFF2-40B4-BE49-F238E27FC236}">
                    <a16:creationId xmlns:a16="http://schemas.microsoft.com/office/drawing/2014/main" id="{1A550184-1E8D-9D00-E432-04741BAB503B}"/>
                  </a:ext>
                </a:extLst>
              </p:cNvPr>
              <p:cNvSpPr/>
              <p:nvPr/>
            </p:nvSpPr>
            <p:spPr>
              <a:xfrm>
                <a:off x="4816995" y="2636684"/>
                <a:ext cx="8004" cy="6721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66" extrusionOk="0">
                    <a:moveTo>
                      <a:pt x="241" y="1"/>
                    </a:moveTo>
                    <a:cubicBezTo>
                      <a:pt x="123" y="1"/>
                      <a:pt x="13" y="91"/>
                      <a:pt x="13" y="232"/>
                    </a:cubicBezTo>
                    <a:cubicBezTo>
                      <a:pt x="0" y="367"/>
                      <a:pt x="111" y="466"/>
                      <a:pt x="247" y="466"/>
                    </a:cubicBezTo>
                    <a:cubicBezTo>
                      <a:pt x="456" y="466"/>
                      <a:pt x="555" y="207"/>
                      <a:pt x="407" y="72"/>
                    </a:cubicBezTo>
                    <a:cubicBezTo>
                      <a:pt x="358" y="23"/>
                      <a:pt x="299" y="1"/>
                      <a:pt x="24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702;p46">
                <a:extLst>
                  <a:ext uri="{FF2B5EF4-FFF2-40B4-BE49-F238E27FC236}">
                    <a16:creationId xmlns:a16="http://schemas.microsoft.com/office/drawing/2014/main" id="{47B57038-E0CA-874B-DF24-DE6D64192675}"/>
                  </a:ext>
                </a:extLst>
              </p:cNvPr>
              <p:cNvSpPr/>
              <p:nvPr/>
            </p:nvSpPr>
            <p:spPr>
              <a:xfrm>
                <a:off x="4877411" y="2637247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300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64"/>
                      <a:pt x="136" y="599"/>
                      <a:pt x="296" y="599"/>
                    </a:cubicBezTo>
                    <a:cubicBezTo>
                      <a:pt x="567" y="599"/>
                      <a:pt x="703" y="279"/>
                      <a:pt x="518" y="94"/>
                    </a:cubicBezTo>
                    <a:cubicBezTo>
                      <a:pt x="453" y="29"/>
                      <a:pt x="375" y="1"/>
                      <a:pt x="3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703;p46">
                <a:extLst>
                  <a:ext uri="{FF2B5EF4-FFF2-40B4-BE49-F238E27FC236}">
                    <a16:creationId xmlns:a16="http://schemas.microsoft.com/office/drawing/2014/main" id="{E17B7F3B-CF5A-7934-299C-5E98CB089EE6}"/>
                  </a:ext>
                </a:extLst>
              </p:cNvPr>
              <p:cNvSpPr/>
              <p:nvPr/>
            </p:nvSpPr>
            <p:spPr>
              <a:xfrm>
                <a:off x="4834230" y="2747507"/>
                <a:ext cx="8538" cy="7154"/>
              </a:xfrm>
              <a:custGeom>
                <a:avLst/>
                <a:gdLst/>
                <a:ahLst/>
                <a:cxnLst/>
                <a:rect l="l" t="t" r="r" b="b"/>
                <a:pathLst>
                  <a:path w="592" h="496" extrusionOk="0">
                    <a:moveTo>
                      <a:pt x="252" y="0"/>
                    </a:moveTo>
                    <a:cubicBezTo>
                      <a:pt x="123" y="0"/>
                      <a:pt x="0" y="99"/>
                      <a:pt x="0" y="249"/>
                    </a:cubicBezTo>
                    <a:cubicBezTo>
                      <a:pt x="0" y="384"/>
                      <a:pt x="111" y="495"/>
                      <a:pt x="259" y="495"/>
                    </a:cubicBezTo>
                    <a:cubicBezTo>
                      <a:pt x="481" y="495"/>
                      <a:pt x="592" y="236"/>
                      <a:pt x="432" y="76"/>
                    </a:cubicBezTo>
                    <a:cubicBezTo>
                      <a:pt x="379" y="24"/>
                      <a:pt x="315" y="0"/>
                      <a:pt x="2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704;p46">
                <a:extLst>
                  <a:ext uri="{FF2B5EF4-FFF2-40B4-BE49-F238E27FC236}">
                    <a16:creationId xmlns:a16="http://schemas.microsoft.com/office/drawing/2014/main" id="{63CF4095-9280-2216-0941-7C998EF9593C}"/>
                  </a:ext>
                </a:extLst>
              </p:cNvPr>
              <p:cNvSpPr/>
              <p:nvPr/>
            </p:nvSpPr>
            <p:spPr>
              <a:xfrm>
                <a:off x="4882560" y="2695788"/>
                <a:ext cx="8365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508" extrusionOk="0">
                    <a:moveTo>
                      <a:pt x="244" y="1"/>
                    </a:moveTo>
                    <a:cubicBezTo>
                      <a:pt x="118" y="1"/>
                      <a:pt x="1" y="100"/>
                      <a:pt x="1" y="249"/>
                    </a:cubicBezTo>
                    <a:cubicBezTo>
                      <a:pt x="1" y="385"/>
                      <a:pt x="112" y="508"/>
                      <a:pt x="247" y="508"/>
                    </a:cubicBezTo>
                    <a:cubicBezTo>
                      <a:pt x="469" y="508"/>
                      <a:pt x="580" y="237"/>
                      <a:pt x="420" y="77"/>
                    </a:cubicBezTo>
                    <a:cubicBezTo>
                      <a:pt x="367" y="24"/>
                      <a:pt x="304" y="1"/>
                      <a:pt x="24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705;p46">
                <a:extLst>
                  <a:ext uri="{FF2B5EF4-FFF2-40B4-BE49-F238E27FC236}">
                    <a16:creationId xmlns:a16="http://schemas.microsoft.com/office/drawing/2014/main" id="{DF76AC58-598B-A7B6-5C20-E4CC960B6015}"/>
                  </a:ext>
                </a:extLst>
              </p:cNvPr>
              <p:cNvSpPr/>
              <p:nvPr/>
            </p:nvSpPr>
            <p:spPr>
              <a:xfrm>
                <a:off x="4964133" y="2657972"/>
                <a:ext cx="8004" cy="679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71" extrusionOk="0">
                    <a:moveTo>
                      <a:pt x="321" y="0"/>
                    </a:moveTo>
                    <a:cubicBezTo>
                      <a:pt x="99" y="0"/>
                      <a:pt x="0" y="247"/>
                      <a:pt x="148" y="394"/>
                    </a:cubicBezTo>
                    <a:cubicBezTo>
                      <a:pt x="197" y="447"/>
                      <a:pt x="257" y="471"/>
                      <a:pt x="315" y="471"/>
                    </a:cubicBezTo>
                    <a:cubicBezTo>
                      <a:pt x="433" y="471"/>
                      <a:pt x="547" y="375"/>
                      <a:pt x="555" y="234"/>
                    </a:cubicBezTo>
                    <a:cubicBezTo>
                      <a:pt x="543" y="111"/>
                      <a:pt x="444" y="0"/>
                      <a:pt x="3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706;p46">
                <a:extLst>
                  <a:ext uri="{FF2B5EF4-FFF2-40B4-BE49-F238E27FC236}">
                    <a16:creationId xmlns:a16="http://schemas.microsoft.com/office/drawing/2014/main" id="{0A25B4A4-95A7-21CF-0C22-2F0EE8253091}"/>
                  </a:ext>
                </a:extLst>
              </p:cNvPr>
              <p:cNvSpPr/>
              <p:nvPr/>
            </p:nvSpPr>
            <p:spPr>
              <a:xfrm>
                <a:off x="5161563" y="2621887"/>
                <a:ext cx="10500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13" extrusionOk="0">
                    <a:moveTo>
                      <a:pt x="419" y="1"/>
                    </a:moveTo>
                    <a:cubicBezTo>
                      <a:pt x="136" y="1"/>
                      <a:pt x="0" y="334"/>
                      <a:pt x="198" y="531"/>
                    </a:cubicBezTo>
                    <a:cubicBezTo>
                      <a:pt x="258" y="588"/>
                      <a:pt x="332" y="613"/>
                      <a:pt x="404" y="613"/>
                    </a:cubicBezTo>
                    <a:cubicBezTo>
                      <a:pt x="568" y="613"/>
                      <a:pt x="727" y="484"/>
                      <a:pt x="727" y="297"/>
                    </a:cubicBezTo>
                    <a:cubicBezTo>
                      <a:pt x="715" y="124"/>
                      <a:pt x="580" y="1"/>
                      <a:pt x="4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707;p46">
                <a:extLst>
                  <a:ext uri="{FF2B5EF4-FFF2-40B4-BE49-F238E27FC236}">
                    <a16:creationId xmlns:a16="http://schemas.microsoft.com/office/drawing/2014/main" id="{CDE64D11-969E-84A7-E5AF-5A9F6BD5E4AE}"/>
                  </a:ext>
                </a:extLst>
              </p:cNvPr>
              <p:cNvSpPr/>
              <p:nvPr/>
            </p:nvSpPr>
            <p:spPr>
              <a:xfrm>
                <a:off x="4961105" y="2633093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6" y="1"/>
                    </a:moveTo>
                    <a:cubicBezTo>
                      <a:pt x="149" y="1"/>
                      <a:pt x="1" y="120"/>
                      <a:pt x="1" y="296"/>
                    </a:cubicBezTo>
                    <a:cubicBezTo>
                      <a:pt x="13" y="468"/>
                      <a:pt x="149" y="604"/>
                      <a:pt x="309" y="604"/>
                    </a:cubicBezTo>
                    <a:cubicBezTo>
                      <a:pt x="580" y="592"/>
                      <a:pt x="703" y="271"/>
                      <a:pt x="518" y="86"/>
                    </a:cubicBezTo>
                    <a:cubicBezTo>
                      <a:pt x="455" y="27"/>
                      <a:pt x="380" y="1"/>
                      <a:pt x="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708;p46">
                <a:extLst>
                  <a:ext uri="{FF2B5EF4-FFF2-40B4-BE49-F238E27FC236}">
                    <a16:creationId xmlns:a16="http://schemas.microsoft.com/office/drawing/2014/main" id="{61A36C74-5B0A-D595-FD96-7E7BC515FECE}"/>
                  </a:ext>
                </a:extLst>
              </p:cNvPr>
              <p:cNvSpPr/>
              <p:nvPr/>
            </p:nvSpPr>
            <p:spPr>
              <a:xfrm>
                <a:off x="4997536" y="2903731"/>
                <a:ext cx="10327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07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86" y="518"/>
                    </a:cubicBezTo>
                    <a:cubicBezTo>
                      <a:pt x="246" y="579"/>
                      <a:pt x="323" y="606"/>
                      <a:pt x="398" y="606"/>
                    </a:cubicBezTo>
                    <a:cubicBezTo>
                      <a:pt x="553" y="606"/>
                      <a:pt x="703" y="491"/>
                      <a:pt x="703" y="309"/>
                    </a:cubicBezTo>
                    <a:cubicBezTo>
                      <a:pt x="715" y="149"/>
                      <a:pt x="580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709;p46">
                <a:extLst>
                  <a:ext uri="{FF2B5EF4-FFF2-40B4-BE49-F238E27FC236}">
                    <a16:creationId xmlns:a16="http://schemas.microsoft.com/office/drawing/2014/main" id="{58E2E4A9-3020-6775-4BA6-E939C5D762A7}"/>
                  </a:ext>
                </a:extLst>
              </p:cNvPr>
              <p:cNvSpPr/>
              <p:nvPr/>
            </p:nvSpPr>
            <p:spPr>
              <a:xfrm>
                <a:off x="5355849" y="3058860"/>
                <a:ext cx="10442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3" extrusionOk="0">
                    <a:moveTo>
                      <a:pt x="401" y="1"/>
                    </a:moveTo>
                    <a:cubicBezTo>
                      <a:pt x="139" y="1"/>
                      <a:pt x="0" y="325"/>
                      <a:pt x="194" y="519"/>
                    </a:cubicBezTo>
                    <a:cubicBezTo>
                      <a:pt x="255" y="583"/>
                      <a:pt x="331" y="612"/>
                      <a:pt x="407" y="612"/>
                    </a:cubicBezTo>
                    <a:cubicBezTo>
                      <a:pt x="563" y="612"/>
                      <a:pt x="715" y="491"/>
                      <a:pt x="724" y="309"/>
                    </a:cubicBezTo>
                    <a:cubicBezTo>
                      <a:pt x="724" y="137"/>
                      <a:pt x="588" y="1"/>
                      <a:pt x="416" y="1"/>
                    </a:cubicBezTo>
                    <a:cubicBezTo>
                      <a:pt x="411" y="1"/>
                      <a:pt x="406" y="1"/>
                      <a:pt x="4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710;p46">
                <a:extLst>
                  <a:ext uri="{FF2B5EF4-FFF2-40B4-BE49-F238E27FC236}">
                    <a16:creationId xmlns:a16="http://schemas.microsoft.com/office/drawing/2014/main" id="{18970B8E-4D6D-CBCE-3275-2314BFE1D006}"/>
                  </a:ext>
                </a:extLst>
              </p:cNvPr>
              <p:cNvSpPr/>
              <p:nvPr/>
            </p:nvSpPr>
            <p:spPr>
              <a:xfrm>
                <a:off x="5255742" y="2858257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6" y="0"/>
                    </a:moveTo>
                    <a:cubicBezTo>
                      <a:pt x="149" y="0"/>
                      <a:pt x="1" y="119"/>
                      <a:pt x="1" y="295"/>
                    </a:cubicBezTo>
                    <a:cubicBezTo>
                      <a:pt x="1" y="468"/>
                      <a:pt x="136" y="603"/>
                      <a:pt x="296" y="603"/>
                    </a:cubicBezTo>
                    <a:cubicBezTo>
                      <a:pt x="568" y="603"/>
                      <a:pt x="703" y="270"/>
                      <a:pt x="518" y="86"/>
                    </a:cubicBezTo>
                    <a:cubicBezTo>
                      <a:pt x="455" y="27"/>
                      <a:pt x="379" y="0"/>
                      <a:pt x="3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711;p46">
                <a:extLst>
                  <a:ext uri="{FF2B5EF4-FFF2-40B4-BE49-F238E27FC236}">
                    <a16:creationId xmlns:a16="http://schemas.microsoft.com/office/drawing/2014/main" id="{CD308427-9181-F6E5-3624-8DD3E7F41C86}"/>
                  </a:ext>
                </a:extLst>
              </p:cNvPr>
              <p:cNvSpPr/>
              <p:nvPr/>
            </p:nvSpPr>
            <p:spPr>
              <a:xfrm>
                <a:off x="5376055" y="2878146"/>
                <a:ext cx="11567" cy="9952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0" extrusionOk="0">
                    <a:moveTo>
                      <a:pt x="456" y="0"/>
                    </a:moveTo>
                    <a:cubicBezTo>
                      <a:pt x="161" y="0"/>
                      <a:pt x="0" y="370"/>
                      <a:pt x="222" y="592"/>
                    </a:cubicBezTo>
                    <a:cubicBezTo>
                      <a:pt x="289" y="659"/>
                      <a:pt x="373" y="690"/>
                      <a:pt x="456" y="690"/>
                    </a:cubicBezTo>
                    <a:cubicBezTo>
                      <a:pt x="631" y="690"/>
                      <a:pt x="801" y="554"/>
                      <a:pt x="801" y="345"/>
                    </a:cubicBezTo>
                    <a:cubicBezTo>
                      <a:pt x="801" y="148"/>
                      <a:pt x="653" y="0"/>
                      <a:pt x="4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712;p46">
                <a:extLst>
                  <a:ext uri="{FF2B5EF4-FFF2-40B4-BE49-F238E27FC236}">
                    <a16:creationId xmlns:a16="http://schemas.microsoft.com/office/drawing/2014/main" id="{22A1939E-FB18-3CDB-578C-57207BC5D4AD}"/>
                  </a:ext>
                </a:extLst>
              </p:cNvPr>
              <p:cNvSpPr/>
              <p:nvPr/>
            </p:nvSpPr>
            <p:spPr>
              <a:xfrm>
                <a:off x="5327955" y="2880280"/>
                <a:ext cx="10254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11" h="600" extrusionOk="0">
                    <a:moveTo>
                      <a:pt x="304" y="0"/>
                    </a:moveTo>
                    <a:cubicBezTo>
                      <a:pt x="132" y="0"/>
                      <a:pt x="9" y="136"/>
                      <a:pt x="9" y="296"/>
                    </a:cubicBezTo>
                    <a:cubicBezTo>
                      <a:pt x="0" y="478"/>
                      <a:pt x="148" y="599"/>
                      <a:pt x="301" y="599"/>
                    </a:cubicBezTo>
                    <a:cubicBezTo>
                      <a:pt x="376" y="599"/>
                      <a:pt x="453" y="570"/>
                      <a:pt x="514" y="505"/>
                    </a:cubicBezTo>
                    <a:cubicBezTo>
                      <a:pt x="711" y="321"/>
                      <a:pt x="575" y="0"/>
                      <a:pt x="3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713;p46">
                <a:extLst>
                  <a:ext uri="{FF2B5EF4-FFF2-40B4-BE49-F238E27FC236}">
                    <a16:creationId xmlns:a16="http://schemas.microsoft.com/office/drawing/2014/main" id="{52C455A7-1B7E-BC20-0CA5-17DC587D19D8}"/>
                  </a:ext>
                </a:extLst>
              </p:cNvPr>
              <p:cNvSpPr/>
              <p:nvPr/>
            </p:nvSpPr>
            <p:spPr>
              <a:xfrm>
                <a:off x="5214523" y="2866940"/>
                <a:ext cx="10139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8" extrusionOk="0">
                    <a:moveTo>
                      <a:pt x="416" y="0"/>
                    </a:moveTo>
                    <a:cubicBezTo>
                      <a:pt x="409" y="0"/>
                      <a:pt x="402" y="1"/>
                      <a:pt x="394" y="1"/>
                    </a:cubicBezTo>
                    <a:cubicBezTo>
                      <a:pt x="123" y="1"/>
                      <a:pt x="0" y="322"/>
                      <a:pt x="197" y="506"/>
                    </a:cubicBezTo>
                    <a:cubicBezTo>
                      <a:pt x="257" y="570"/>
                      <a:pt x="330" y="597"/>
                      <a:pt x="402" y="597"/>
                    </a:cubicBezTo>
                    <a:cubicBezTo>
                      <a:pt x="555" y="597"/>
                      <a:pt x="703" y="473"/>
                      <a:pt x="703" y="297"/>
                    </a:cubicBezTo>
                    <a:cubicBezTo>
                      <a:pt x="703" y="132"/>
                      <a:pt x="578" y="0"/>
                      <a:pt x="4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714;p46">
                <a:extLst>
                  <a:ext uri="{FF2B5EF4-FFF2-40B4-BE49-F238E27FC236}">
                    <a16:creationId xmlns:a16="http://schemas.microsoft.com/office/drawing/2014/main" id="{1A1F8A32-D031-BE1F-010E-9D11F5EB9004}"/>
                  </a:ext>
                </a:extLst>
              </p:cNvPr>
              <p:cNvSpPr/>
              <p:nvPr/>
            </p:nvSpPr>
            <p:spPr>
              <a:xfrm>
                <a:off x="5288971" y="2879920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1"/>
                    </a:moveTo>
                    <a:cubicBezTo>
                      <a:pt x="124" y="13"/>
                      <a:pt x="1" y="333"/>
                      <a:pt x="198" y="518"/>
                    </a:cubicBezTo>
                    <a:cubicBezTo>
                      <a:pt x="257" y="577"/>
                      <a:pt x="330" y="604"/>
                      <a:pt x="402" y="604"/>
                    </a:cubicBezTo>
                    <a:cubicBezTo>
                      <a:pt x="555" y="604"/>
                      <a:pt x="703" y="485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715;p46">
                <a:extLst>
                  <a:ext uri="{FF2B5EF4-FFF2-40B4-BE49-F238E27FC236}">
                    <a16:creationId xmlns:a16="http://schemas.microsoft.com/office/drawing/2014/main" id="{7CB5C8C3-9206-24D4-21BA-D1FD299107CF}"/>
                  </a:ext>
                </a:extLst>
              </p:cNvPr>
              <p:cNvSpPr/>
              <p:nvPr/>
            </p:nvSpPr>
            <p:spPr>
              <a:xfrm>
                <a:off x="5728887" y="3072907"/>
                <a:ext cx="1529" cy="923"/>
              </a:xfrm>
              <a:custGeom>
                <a:avLst/>
                <a:gdLst/>
                <a:ahLst/>
                <a:cxnLst/>
                <a:rect l="l" t="t" r="r" b="b"/>
                <a:pathLst>
                  <a:path w="106" h="64" extrusionOk="0">
                    <a:moveTo>
                      <a:pt x="56" y="1"/>
                    </a:moveTo>
                    <a:cubicBezTo>
                      <a:pt x="0" y="1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8"/>
                    </a:cubicBezTo>
                    <a:cubicBezTo>
                      <a:pt x="105" y="13"/>
                      <a:pt x="81" y="1"/>
                      <a:pt x="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716;p46">
                <a:extLst>
                  <a:ext uri="{FF2B5EF4-FFF2-40B4-BE49-F238E27FC236}">
                    <a16:creationId xmlns:a16="http://schemas.microsoft.com/office/drawing/2014/main" id="{110F65D1-2D12-4ECE-31D7-AE2A339566C8}"/>
                  </a:ext>
                </a:extLst>
              </p:cNvPr>
              <p:cNvSpPr/>
              <p:nvPr/>
            </p:nvSpPr>
            <p:spPr>
              <a:xfrm>
                <a:off x="5824464" y="3088902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8" y="1"/>
                    </a:moveTo>
                    <a:cubicBezTo>
                      <a:pt x="1" y="1"/>
                      <a:pt x="61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5"/>
                      <a:pt x="95" y="1"/>
                      <a:pt x="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717;p46">
                <a:extLst>
                  <a:ext uri="{FF2B5EF4-FFF2-40B4-BE49-F238E27FC236}">
                    <a16:creationId xmlns:a16="http://schemas.microsoft.com/office/drawing/2014/main" id="{75FFA6BA-8946-EAFC-9A42-23EA8718E6A9}"/>
                  </a:ext>
                </a:extLst>
              </p:cNvPr>
              <p:cNvSpPr/>
              <p:nvPr/>
            </p:nvSpPr>
            <p:spPr>
              <a:xfrm>
                <a:off x="5838079" y="2953503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4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" y="468"/>
                      <a:pt x="136" y="603"/>
                      <a:pt x="297" y="603"/>
                    </a:cubicBezTo>
                    <a:cubicBezTo>
                      <a:pt x="568" y="603"/>
                      <a:pt x="703" y="283"/>
                      <a:pt x="506" y="86"/>
                    </a:cubicBezTo>
                    <a:cubicBezTo>
                      <a:pt x="447" y="27"/>
                      <a:pt x="375" y="1"/>
                      <a:pt x="3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718;p46">
                <a:extLst>
                  <a:ext uri="{FF2B5EF4-FFF2-40B4-BE49-F238E27FC236}">
                    <a16:creationId xmlns:a16="http://schemas.microsoft.com/office/drawing/2014/main" id="{104CFC21-DFF1-826A-7D0F-7AC4BDE80656}"/>
                  </a:ext>
                </a:extLst>
              </p:cNvPr>
              <p:cNvSpPr/>
              <p:nvPr/>
            </p:nvSpPr>
            <p:spPr>
              <a:xfrm>
                <a:off x="5771678" y="3008525"/>
                <a:ext cx="10442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1" extrusionOk="0">
                    <a:moveTo>
                      <a:pt x="313" y="0"/>
                    </a:moveTo>
                    <a:cubicBezTo>
                      <a:pt x="153" y="0"/>
                      <a:pt x="1" y="128"/>
                      <a:pt x="9" y="312"/>
                    </a:cubicBezTo>
                    <a:cubicBezTo>
                      <a:pt x="9" y="485"/>
                      <a:pt x="132" y="608"/>
                      <a:pt x="305" y="620"/>
                    </a:cubicBezTo>
                    <a:cubicBezTo>
                      <a:pt x="576" y="620"/>
                      <a:pt x="724" y="288"/>
                      <a:pt x="527" y="91"/>
                    </a:cubicBezTo>
                    <a:cubicBezTo>
                      <a:pt x="464" y="28"/>
                      <a:pt x="387" y="0"/>
                      <a:pt x="3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719;p46">
                <a:extLst>
                  <a:ext uri="{FF2B5EF4-FFF2-40B4-BE49-F238E27FC236}">
                    <a16:creationId xmlns:a16="http://schemas.microsoft.com/office/drawing/2014/main" id="{CFBFCC73-CBAF-F7EB-19D1-B68BEAC7FF64}"/>
                  </a:ext>
                </a:extLst>
              </p:cNvPr>
              <p:cNvSpPr/>
              <p:nvPr/>
            </p:nvSpPr>
            <p:spPr>
              <a:xfrm>
                <a:off x="5725238" y="2930918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9" y="1"/>
                    </a:moveTo>
                    <a:cubicBezTo>
                      <a:pt x="136" y="13"/>
                      <a:pt x="1" y="149"/>
                      <a:pt x="13" y="309"/>
                    </a:cubicBezTo>
                    <a:cubicBezTo>
                      <a:pt x="13" y="491"/>
                      <a:pt x="158" y="606"/>
                      <a:pt x="309" y="606"/>
                    </a:cubicBezTo>
                    <a:cubicBezTo>
                      <a:pt x="383" y="606"/>
                      <a:pt x="458" y="579"/>
                      <a:pt x="518" y="518"/>
                    </a:cubicBezTo>
                    <a:cubicBezTo>
                      <a:pt x="703" y="321"/>
                      <a:pt x="568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720;p46">
                <a:extLst>
                  <a:ext uri="{FF2B5EF4-FFF2-40B4-BE49-F238E27FC236}">
                    <a16:creationId xmlns:a16="http://schemas.microsoft.com/office/drawing/2014/main" id="{7304AAFE-6B00-5526-4854-C82E618A949B}"/>
                  </a:ext>
                </a:extLst>
              </p:cNvPr>
              <p:cNvSpPr/>
              <p:nvPr/>
            </p:nvSpPr>
            <p:spPr>
              <a:xfrm>
                <a:off x="5692787" y="2873069"/>
                <a:ext cx="10557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32" h="612" extrusionOk="0">
                    <a:moveTo>
                      <a:pt x="316" y="1"/>
                    </a:moveTo>
                    <a:cubicBezTo>
                      <a:pt x="154" y="1"/>
                      <a:pt x="0" y="124"/>
                      <a:pt x="8" y="315"/>
                    </a:cubicBezTo>
                    <a:cubicBezTo>
                      <a:pt x="8" y="476"/>
                      <a:pt x="144" y="611"/>
                      <a:pt x="304" y="611"/>
                    </a:cubicBezTo>
                    <a:cubicBezTo>
                      <a:pt x="309" y="611"/>
                      <a:pt x="314" y="612"/>
                      <a:pt x="319" y="612"/>
                    </a:cubicBezTo>
                    <a:cubicBezTo>
                      <a:pt x="593" y="612"/>
                      <a:pt x="732" y="287"/>
                      <a:pt x="538" y="94"/>
                    </a:cubicBezTo>
                    <a:cubicBezTo>
                      <a:pt x="474" y="29"/>
                      <a:pt x="394" y="1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2721;p46">
                <a:extLst>
                  <a:ext uri="{FF2B5EF4-FFF2-40B4-BE49-F238E27FC236}">
                    <a16:creationId xmlns:a16="http://schemas.microsoft.com/office/drawing/2014/main" id="{8CAD9A86-6F42-1692-8657-AAB8B34CEAD8}"/>
                  </a:ext>
                </a:extLst>
              </p:cNvPr>
              <p:cNvSpPr/>
              <p:nvPr/>
            </p:nvSpPr>
            <p:spPr>
              <a:xfrm>
                <a:off x="5562826" y="2759795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394" y="0"/>
                    </a:moveTo>
                    <a:cubicBezTo>
                      <a:pt x="136" y="0"/>
                      <a:pt x="0" y="321"/>
                      <a:pt x="185" y="506"/>
                    </a:cubicBezTo>
                    <a:cubicBezTo>
                      <a:pt x="250" y="570"/>
                      <a:pt x="328" y="599"/>
                      <a:pt x="403" y="599"/>
                    </a:cubicBezTo>
                    <a:cubicBezTo>
                      <a:pt x="558" y="599"/>
                      <a:pt x="702" y="478"/>
                      <a:pt x="702" y="296"/>
                    </a:cubicBezTo>
                    <a:cubicBezTo>
                      <a:pt x="690" y="136"/>
                      <a:pt x="567" y="0"/>
                      <a:pt x="3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2722;p46">
                <a:extLst>
                  <a:ext uri="{FF2B5EF4-FFF2-40B4-BE49-F238E27FC236}">
                    <a16:creationId xmlns:a16="http://schemas.microsoft.com/office/drawing/2014/main" id="{360A305C-4EA3-259B-CAA3-0BDFFE4FA220}"/>
                  </a:ext>
                </a:extLst>
              </p:cNvPr>
              <p:cNvSpPr/>
              <p:nvPr/>
            </p:nvSpPr>
            <p:spPr>
              <a:xfrm>
                <a:off x="5588988" y="2834950"/>
                <a:ext cx="10456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13" extrusionOk="0">
                    <a:moveTo>
                      <a:pt x="413" y="1"/>
                    </a:moveTo>
                    <a:cubicBezTo>
                      <a:pt x="140" y="1"/>
                      <a:pt x="1" y="325"/>
                      <a:pt x="194" y="519"/>
                    </a:cubicBezTo>
                    <a:cubicBezTo>
                      <a:pt x="259" y="584"/>
                      <a:pt x="338" y="612"/>
                      <a:pt x="416" y="612"/>
                    </a:cubicBezTo>
                    <a:cubicBezTo>
                      <a:pt x="574" y="612"/>
                      <a:pt x="724" y="491"/>
                      <a:pt x="724" y="309"/>
                    </a:cubicBezTo>
                    <a:cubicBezTo>
                      <a:pt x="724" y="137"/>
                      <a:pt x="589" y="1"/>
                      <a:pt x="429" y="1"/>
                    </a:cubicBezTo>
                    <a:cubicBezTo>
                      <a:pt x="423" y="1"/>
                      <a:pt x="418" y="1"/>
                      <a:pt x="41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2723;p46">
                <a:extLst>
                  <a:ext uri="{FF2B5EF4-FFF2-40B4-BE49-F238E27FC236}">
                    <a16:creationId xmlns:a16="http://schemas.microsoft.com/office/drawing/2014/main" id="{FA7B9629-4B98-A39B-D76E-F9365BA5AB69}"/>
                  </a:ext>
                </a:extLst>
              </p:cNvPr>
              <p:cNvSpPr/>
              <p:nvPr/>
            </p:nvSpPr>
            <p:spPr>
              <a:xfrm>
                <a:off x="5594628" y="2661693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98" y="506"/>
                    </a:cubicBezTo>
                    <a:cubicBezTo>
                      <a:pt x="258" y="571"/>
                      <a:pt x="334" y="600"/>
                      <a:pt x="407" y="600"/>
                    </a:cubicBezTo>
                    <a:cubicBezTo>
                      <a:pt x="558" y="600"/>
                      <a:pt x="703" y="479"/>
                      <a:pt x="703" y="297"/>
                    </a:cubicBezTo>
                    <a:cubicBezTo>
                      <a:pt x="703" y="124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2724;p46">
                <a:extLst>
                  <a:ext uri="{FF2B5EF4-FFF2-40B4-BE49-F238E27FC236}">
                    <a16:creationId xmlns:a16="http://schemas.microsoft.com/office/drawing/2014/main" id="{10B9F8AC-ED2F-8A4E-E6BB-07D176F567BA}"/>
                  </a:ext>
                </a:extLst>
              </p:cNvPr>
              <p:cNvSpPr/>
              <p:nvPr/>
            </p:nvSpPr>
            <p:spPr>
              <a:xfrm>
                <a:off x="5777490" y="2645958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300" y="0"/>
                    </a:moveTo>
                    <a:cubicBezTo>
                      <a:pt x="145" y="0"/>
                      <a:pt x="0" y="121"/>
                      <a:pt x="0" y="303"/>
                    </a:cubicBezTo>
                    <a:cubicBezTo>
                      <a:pt x="0" y="476"/>
                      <a:pt x="136" y="599"/>
                      <a:pt x="308" y="599"/>
                    </a:cubicBezTo>
                    <a:cubicBezTo>
                      <a:pt x="567" y="599"/>
                      <a:pt x="703" y="279"/>
                      <a:pt x="518" y="94"/>
                    </a:cubicBezTo>
                    <a:cubicBezTo>
                      <a:pt x="453" y="29"/>
                      <a:pt x="375" y="0"/>
                      <a:pt x="3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2725;p46">
                <a:extLst>
                  <a:ext uri="{FF2B5EF4-FFF2-40B4-BE49-F238E27FC236}">
                    <a16:creationId xmlns:a16="http://schemas.microsoft.com/office/drawing/2014/main" id="{01CD9496-44B6-2359-D2DE-9B34D6EF4984}"/>
                  </a:ext>
                </a:extLst>
              </p:cNvPr>
              <p:cNvSpPr/>
              <p:nvPr/>
            </p:nvSpPr>
            <p:spPr>
              <a:xfrm>
                <a:off x="5662514" y="2649275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11" y="0"/>
                    </a:moveTo>
                    <a:cubicBezTo>
                      <a:pt x="154" y="0"/>
                      <a:pt x="0" y="119"/>
                      <a:pt x="0" y="295"/>
                    </a:cubicBezTo>
                    <a:cubicBezTo>
                      <a:pt x="0" y="468"/>
                      <a:pt x="136" y="603"/>
                      <a:pt x="308" y="603"/>
                    </a:cubicBezTo>
                    <a:cubicBezTo>
                      <a:pt x="567" y="603"/>
                      <a:pt x="703" y="271"/>
                      <a:pt x="518" y="86"/>
                    </a:cubicBezTo>
                    <a:cubicBezTo>
                      <a:pt x="459" y="27"/>
                      <a:pt x="384" y="0"/>
                      <a:pt x="3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2726;p46">
                <a:extLst>
                  <a:ext uri="{FF2B5EF4-FFF2-40B4-BE49-F238E27FC236}">
                    <a16:creationId xmlns:a16="http://schemas.microsoft.com/office/drawing/2014/main" id="{28057F47-0D24-9494-AB7E-26C8EBF825CD}"/>
                  </a:ext>
                </a:extLst>
              </p:cNvPr>
              <p:cNvSpPr/>
              <p:nvPr/>
            </p:nvSpPr>
            <p:spPr>
              <a:xfrm>
                <a:off x="5811080" y="2653429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23"/>
                      <a:pt x="296" y="623"/>
                    </a:cubicBezTo>
                    <a:cubicBezTo>
                      <a:pt x="579" y="623"/>
                      <a:pt x="727" y="291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2727;p46">
                <a:extLst>
                  <a:ext uri="{FF2B5EF4-FFF2-40B4-BE49-F238E27FC236}">
                    <a16:creationId xmlns:a16="http://schemas.microsoft.com/office/drawing/2014/main" id="{0F5BC7BC-BE11-E377-361E-736F8B4CE537}"/>
                  </a:ext>
                </a:extLst>
              </p:cNvPr>
              <p:cNvSpPr/>
              <p:nvPr/>
            </p:nvSpPr>
            <p:spPr>
              <a:xfrm>
                <a:off x="5338383" y="2640102"/>
                <a:ext cx="10312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624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296" y="623"/>
                    </a:cubicBezTo>
                    <a:cubicBezTo>
                      <a:pt x="579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2728;p46">
                <a:extLst>
                  <a:ext uri="{FF2B5EF4-FFF2-40B4-BE49-F238E27FC236}">
                    <a16:creationId xmlns:a16="http://schemas.microsoft.com/office/drawing/2014/main" id="{2D253AA5-3097-8DCC-24BC-237CA4B8C7D1}"/>
                  </a:ext>
                </a:extLst>
              </p:cNvPr>
              <p:cNvSpPr/>
              <p:nvPr/>
            </p:nvSpPr>
            <p:spPr>
              <a:xfrm>
                <a:off x="5740352" y="2745041"/>
                <a:ext cx="10139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5" extrusionOk="0">
                    <a:moveTo>
                      <a:pt x="394" y="1"/>
                    </a:moveTo>
                    <a:cubicBezTo>
                      <a:pt x="136" y="1"/>
                      <a:pt x="0" y="321"/>
                      <a:pt x="185" y="506"/>
                    </a:cubicBezTo>
                    <a:cubicBezTo>
                      <a:pt x="246" y="567"/>
                      <a:pt x="322" y="594"/>
                      <a:pt x="397" y="594"/>
                    </a:cubicBezTo>
                    <a:cubicBezTo>
                      <a:pt x="548" y="594"/>
                      <a:pt x="694" y="482"/>
                      <a:pt x="702" y="309"/>
                    </a:cubicBezTo>
                    <a:cubicBezTo>
                      <a:pt x="702" y="136"/>
                      <a:pt x="567" y="1"/>
                      <a:pt x="3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2729;p46">
                <a:extLst>
                  <a:ext uri="{FF2B5EF4-FFF2-40B4-BE49-F238E27FC236}">
                    <a16:creationId xmlns:a16="http://schemas.microsoft.com/office/drawing/2014/main" id="{6E0B8B49-BCBD-09B9-26E3-2C4E25B5D761}"/>
                  </a:ext>
                </a:extLst>
              </p:cNvPr>
              <p:cNvSpPr/>
              <p:nvPr/>
            </p:nvSpPr>
            <p:spPr>
              <a:xfrm>
                <a:off x="5450922" y="3025284"/>
                <a:ext cx="10572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33" h="612" extrusionOk="0">
                    <a:moveTo>
                      <a:pt x="331" y="0"/>
                    </a:moveTo>
                    <a:cubicBezTo>
                      <a:pt x="326" y="0"/>
                      <a:pt x="322" y="0"/>
                      <a:pt x="317" y="1"/>
                    </a:cubicBezTo>
                    <a:cubicBezTo>
                      <a:pt x="144" y="1"/>
                      <a:pt x="21" y="136"/>
                      <a:pt x="9" y="296"/>
                    </a:cubicBezTo>
                    <a:cubicBezTo>
                      <a:pt x="1" y="487"/>
                      <a:pt x="155" y="611"/>
                      <a:pt x="316" y="611"/>
                    </a:cubicBezTo>
                    <a:cubicBezTo>
                      <a:pt x="395" y="611"/>
                      <a:pt x="475" y="582"/>
                      <a:pt x="539" y="518"/>
                    </a:cubicBezTo>
                    <a:cubicBezTo>
                      <a:pt x="732" y="336"/>
                      <a:pt x="593" y="0"/>
                      <a:pt x="3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2730;p46">
                <a:extLst>
                  <a:ext uri="{FF2B5EF4-FFF2-40B4-BE49-F238E27FC236}">
                    <a16:creationId xmlns:a16="http://schemas.microsoft.com/office/drawing/2014/main" id="{D765A30E-F273-BA89-6320-C00F96873526}"/>
                  </a:ext>
                </a:extLst>
              </p:cNvPr>
              <p:cNvSpPr/>
              <p:nvPr/>
            </p:nvSpPr>
            <p:spPr>
              <a:xfrm>
                <a:off x="5132112" y="2654049"/>
                <a:ext cx="10456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13" extrusionOk="0">
                    <a:moveTo>
                      <a:pt x="401" y="1"/>
                    </a:moveTo>
                    <a:cubicBezTo>
                      <a:pt x="140" y="1"/>
                      <a:pt x="1" y="325"/>
                      <a:pt x="194" y="519"/>
                    </a:cubicBezTo>
                    <a:cubicBezTo>
                      <a:pt x="255" y="583"/>
                      <a:pt x="331" y="612"/>
                      <a:pt x="407" y="612"/>
                    </a:cubicBezTo>
                    <a:cubicBezTo>
                      <a:pt x="563" y="612"/>
                      <a:pt x="716" y="491"/>
                      <a:pt x="724" y="309"/>
                    </a:cubicBezTo>
                    <a:cubicBezTo>
                      <a:pt x="724" y="137"/>
                      <a:pt x="589" y="1"/>
                      <a:pt x="416" y="1"/>
                    </a:cubicBezTo>
                    <a:cubicBezTo>
                      <a:pt x="411" y="1"/>
                      <a:pt x="406" y="1"/>
                      <a:pt x="4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2731;p46">
                <a:extLst>
                  <a:ext uri="{FF2B5EF4-FFF2-40B4-BE49-F238E27FC236}">
                    <a16:creationId xmlns:a16="http://schemas.microsoft.com/office/drawing/2014/main" id="{7267602D-56E6-FFBC-B9B3-1670D68EB2CF}"/>
                  </a:ext>
                </a:extLst>
              </p:cNvPr>
              <p:cNvSpPr/>
              <p:nvPr/>
            </p:nvSpPr>
            <p:spPr>
              <a:xfrm>
                <a:off x="5245617" y="2752511"/>
                <a:ext cx="10139" cy="852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1" extrusionOk="0">
                    <a:moveTo>
                      <a:pt x="407" y="0"/>
                    </a:moveTo>
                    <a:cubicBezTo>
                      <a:pt x="136" y="0"/>
                      <a:pt x="0" y="321"/>
                      <a:pt x="185" y="505"/>
                    </a:cubicBezTo>
                    <a:cubicBezTo>
                      <a:pt x="248" y="565"/>
                      <a:pt x="324" y="591"/>
                      <a:pt x="398" y="591"/>
                    </a:cubicBezTo>
                    <a:cubicBezTo>
                      <a:pt x="555" y="591"/>
                      <a:pt x="703" y="472"/>
                      <a:pt x="703" y="296"/>
                    </a:cubicBezTo>
                    <a:cubicBezTo>
                      <a:pt x="690" y="123"/>
                      <a:pt x="567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2732;p46">
                <a:extLst>
                  <a:ext uri="{FF2B5EF4-FFF2-40B4-BE49-F238E27FC236}">
                    <a16:creationId xmlns:a16="http://schemas.microsoft.com/office/drawing/2014/main" id="{BF6FDEB6-AF29-C6C5-D552-67687FCE57E7}"/>
                  </a:ext>
                </a:extLst>
              </p:cNvPr>
              <p:cNvSpPr/>
              <p:nvPr/>
            </p:nvSpPr>
            <p:spPr>
              <a:xfrm>
                <a:off x="5301245" y="2663481"/>
                <a:ext cx="8711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604" h="520" extrusionOk="0">
                    <a:moveTo>
                      <a:pt x="345" y="0"/>
                    </a:moveTo>
                    <a:cubicBezTo>
                      <a:pt x="111" y="0"/>
                      <a:pt x="0" y="271"/>
                      <a:pt x="160" y="444"/>
                    </a:cubicBezTo>
                    <a:cubicBezTo>
                      <a:pt x="212" y="496"/>
                      <a:pt x="277" y="519"/>
                      <a:pt x="341" y="519"/>
                    </a:cubicBezTo>
                    <a:cubicBezTo>
                      <a:pt x="474" y="519"/>
                      <a:pt x="604" y="417"/>
                      <a:pt x="604" y="259"/>
                    </a:cubicBezTo>
                    <a:cubicBezTo>
                      <a:pt x="604" y="111"/>
                      <a:pt x="493" y="0"/>
                      <a:pt x="3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2733;p46">
                <a:extLst>
                  <a:ext uri="{FF2B5EF4-FFF2-40B4-BE49-F238E27FC236}">
                    <a16:creationId xmlns:a16="http://schemas.microsoft.com/office/drawing/2014/main" id="{DE3EA702-0BC3-F65E-ACC6-9AB00AAEBF55}"/>
                  </a:ext>
                </a:extLst>
              </p:cNvPr>
              <p:cNvSpPr/>
              <p:nvPr/>
            </p:nvSpPr>
            <p:spPr>
              <a:xfrm>
                <a:off x="5322388" y="2659717"/>
                <a:ext cx="9778" cy="8394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82" extrusionOk="0">
                    <a:moveTo>
                      <a:pt x="285" y="0"/>
                    </a:moveTo>
                    <a:cubicBezTo>
                      <a:pt x="138" y="0"/>
                      <a:pt x="0" y="113"/>
                      <a:pt x="0" y="286"/>
                    </a:cubicBezTo>
                    <a:cubicBezTo>
                      <a:pt x="0" y="446"/>
                      <a:pt x="123" y="582"/>
                      <a:pt x="284" y="582"/>
                    </a:cubicBezTo>
                    <a:cubicBezTo>
                      <a:pt x="542" y="582"/>
                      <a:pt x="678" y="261"/>
                      <a:pt x="493" y="89"/>
                    </a:cubicBezTo>
                    <a:cubicBezTo>
                      <a:pt x="432" y="28"/>
                      <a:pt x="357" y="0"/>
                      <a:pt x="2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2734;p46">
                <a:extLst>
                  <a:ext uri="{FF2B5EF4-FFF2-40B4-BE49-F238E27FC236}">
                    <a16:creationId xmlns:a16="http://schemas.microsoft.com/office/drawing/2014/main" id="{75911DC8-06F3-2108-BB43-0F12D79D3C2F}"/>
                  </a:ext>
                </a:extLst>
              </p:cNvPr>
              <p:cNvSpPr/>
              <p:nvPr/>
            </p:nvSpPr>
            <p:spPr>
              <a:xfrm>
                <a:off x="5319057" y="2689601"/>
                <a:ext cx="10096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0" h="595" extrusionOk="0">
                    <a:moveTo>
                      <a:pt x="389" y="0"/>
                    </a:moveTo>
                    <a:cubicBezTo>
                      <a:pt x="128" y="0"/>
                      <a:pt x="1" y="312"/>
                      <a:pt x="182" y="506"/>
                    </a:cubicBezTo>
                    <a:cubicBezTo>
                      <a:pt x="243" y="567"/>
                      <a:pt x="319" y="594"/>
                      <a:pt x="394" y="594"/>
                    </a:cubicBezTo>
                    <a:cubicBezTo>
                      <a:pt x="545" y="594"/>
                      <a:pt x="691" y="482"/>
                      <a:pt x="699" y="308"/>
                    </a:cubicBezTo>
                    <a:cubicBezTo>
                      <a:pt x="699" y="136"/>
                      <a:pt x="564" y="0"/>
                      <a:pt x="404" y="0"/>
                    </a:cubicBezTo>
                    <a:cubicBezTo>
                      <a:pt x="399" y="0"/>
                      <a:pt x="394" y="0"/>
                      <a:pt x="3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2735;p46">
                <a:extLst>
                  <a:ext uri="{FF2B5EF4-FFF2-40B4-BE49-F238E27FC236}">
                    <a16:creationId xmlns:a16="http://schemas.microsoft.com/office/drawing/2014/main" id="{8428D86D-02DA-0678-FEC8-714678A2E4F8}"/>
                  </a:ext>
                </a:extLst>
              </p:cNvPr>
              <p:cNvSpPr/>
              <p:nvPr/>
            </p:nvSpPr>
            <p:spPr>
              <a:xfrm>
                <a:off x="5366637" y="2735983"/>
                <a:ext cx="10139" cy="8740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6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308"/>
                    </a:cubicBezTo>
                    <a:cubicBezTo>
                      <a:pt x="0" y="491"/>
                      <a:pt x="151" y="606"/>
                      <a:pt x="305" y="606"/>
                    </a:cubicBezTo>
                    <a:cubicBezTo>
                      <a:pt x="381" y="606"/>
                      <a:pt x="457" y="578"/>
                      <a:pt x="518" y="518"/>
                    </a:cubicBezTo>
                    <a:cubicBezTo>
                      <a:pt x="703" y="321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2736;p46">
                <a:extLst>
                  <a:ext uri="{FF2B5EF4-FFF2-40B4-BE49-F238E27FC236}">
                    <a16:creationId xmlns:a16="http://schemas.microsoft.com/office/drawing/2014/main" id="{4093E364-E692-30E0-496C-386D4F45728F}"/>
                  </a:ext>
                </a:extLst>
              </p:cNvPr>
              <p:cNvSpPr/>
              <p:nvPr/>
            </p:nvSpPr>
            <p:spPr>
              <a:xfrm>
                <a:off x="5481786" y="2666856"/>
                <a:ext cx="10327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00" extrusionOk="0">
                    <a:moveTo>
                      <a:pt x="407" y="0"/>
                    </a:moveTo>
                    <a:cubicBezTo>
                      <a:pt x="136" y="0"/>
                      <a:pt x="1" y="321"/>
                      <a:pt x="198" y="505"/>
                    </a:cubicBezTo>
                    <a:cubicBezTo>
                      <a:pt x="258" y="570"/>
                      <a:pt x="335" y="599"/>
                      <a:pt x="410" y="599"/>
                    </a:cubicBezTo>
                    <a:cubicBezTo>
                      <a:pt x="565" y="599"/>
                      <a:pt x="715" y="478"/>
                      <a:pt x="715" y="296"/>
                    </a:cubicBezTo>
                    <a:cubicBezTo>
                      <a:pt x="715" y="136"/>
                      <a:pt x="580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2737;p46">
                <a:extLst>
                  <a:ext uri="{FF2B5EF4-FFF2-40B4-BE49-F238E27FC236}">
                    <a16:creationId xmlns:a16="http://schemas.microsoft.com/office/drawing/2014/main" id="{A7FEF90D-9D7D-0A91-CA4D-EF36ABFF51D5}"/>
                  </a:ext>
                </a:extLst>
              </p:cNvPr>
              <p:cNvSpPr/>
              <p:nvPr/>
            </p:nvSpPr>
            <p:spPr>
              <a:xfrm>
                <a:off x="5602459" y="2754978"/>
                <a:ext cx="10081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96" extrusionOk="0">
                    <a:moveTo>
                      <a:pt x="288" y="1"/>
                    </a:moveTo>
                    <a:cubicBezTo>
                      <a:pt x="125" y="1"/>
                      <a:pt x="0" y="144"/>
                      <a:pt x="12" y="310"/>
                    </a:cubicBezTo>
                    <a:cubicBezTo>
                      <a:pt x="12" y="483"/>
                      <a:pt x="156" y="595"/>
                      <a:pt x="306" y="595"/>
                    </a:cubicBezTo>
                    <a:cubicBezTo>
                      <a:pt x="380" y="595"/>
                      <a:pt x="456" y="568"/>
                      <a:pt x="517" y="507"/>
                    </a:cubicBezTo>
                    <a:cubicBezTo>
                      <a:pt x="699" y="313"/>
                      <a:pt x="572" y="1"/>
                      <a:pt x="322" y="1"/>
                    </a:cubicBezTo>
                    <a:cubicBezTo>
                      <a:pt x="317" y="1"/>
                      <a:pt x="313" y="1"/>
                      <a:pt x="308" y="2"/>
                    </a:cubicBezTo>
                    <a:cubicBezTo>
                      <a:pt x="301" y="1"/>
                      <a:pt x="294" y="1"/>
                      <a:pt x="2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2738;p46">
                <a:extLst>
                  <a:ext uri="{FF2B5EF4-FFF2-40B4-BE49-F238E27FC236}">
                    <a16:creationId xmlns:a16="http://schemas.microsoft.com/office/drawing/2014/main" id="{D226528A-2D4F-9E4E-524F-23C0DBBEF7B6}"/>
                  </a:ext>
                </a:extLst>
              </p:cNvPr>
              <p:cNvSpPr/>
              <p:nvPr/>
            </p:nvSpPr>
            <p:spPr>
              <a:xfrm>
                <a:off x="5709431" y="2691850"/>
                <a:ext cx="10442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1" extrusionOk="0">
                    <a:moveTo>
                      <a:pt x="317" y="1"/>
                    </a:moveTo>
                    <a:cubicBezTo>
                      <a:pt x="156" y="1"/>
                      <a:pt x="0" y="131"/>
                      <a:pt x="0" y="325"/>
                    </a:cubicBezTo>
                    <a:cubicBezTo>
                      <a:pt x="13" y="485"/>
                      <a:pt x="136" y="621"/>
                      <a:pt x="308" y="621"/>
                    </a:cubicBezTo>
                    <a:cubicBezTo>
                      <a:pt x="313" y="621"/>
                      <a:pt x="318" y="621"/>
                      <a:pt x="322" y="621"/>
                    </a:cubicBezTo>
                    <a:cubicBezTo>
                      <a:pt x="584" y="621"/>
                      <a:pt x="724" y="285"/>
                      <a:pt x="530" y="91"/>
                    </a:cubicBezTo>
                    <a:cubicBezTo>
                      <a:pt x="468" y="29"/>
                      <a:pt x="392" y="1"/>
                      <a:pt x="3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2739;p46">
                <a:extLst>
                  <a:ext uri="{FF2B5EF4-FFF2-40B4-BE49-F238E27FC236}">
                    <a16:creationId xmlns:a16="http://schemas.microsoft.com/office/drawing/2014/main" id="{A1120D85-2561-AD3C-A5FA-D2C64B93194B}"/>
                  </a:ext>
                </a:extLst>
              </p:cNvPr>
              <p:cNvSpPr/>
              <p:nvPr/>
            </p:nvSpPr>
            <p:spPr>
              <a:xfrm>
                <a:off x="5378362" y="2643117"/>
                <a:ext cx="10269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12" h="612" extrusionOk="0">
                    <a:moveTo>
                      <a:pt x="309" y="0"/>
                    </a:moveTo>
                    <a:cubicBezTo>
                      <a:pt x="151" y="0"/>
                      <a:pt x="1" y="121"/>
                      <a:pt x="1" y="303"/>
                    </a:cubicBezTo>
                    <a:cubicBezTo>
                      <a:pt x="1" y="476"/>
                      <a:pt x="136" y="611"/>
                      <a:pt x="296" y="611"/>
                    </a:cubicBezTo>
                    <a:cubicBezTo>
                      <a:pt x="301" y="611"/>
                      <a:pt x="306" y="612"/>
                      <a:pt x="311" y="612"/>
                    </a:cubicBezTo>
                    <a:cubicBezTo>
                      <a:pt x="584" y="612"/>
                      <a:pt x="712" y="287"/>
                      <a:pt x="530" y="94"/>
                    </a:cubicBezTo>
                    <a:cubicBezTo>
                      <a:pt x="466" y="29"/>
                      <a:pt x="386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2740;p46">
                <a:extLst>
                  <a:ext uri="{FF2B5EF4-FFF2-40B4-BE49-F238E27FC236}">
                    <a16:creationId xmlns:a16="http://schemas.microsoft.com/office/drawing/2014/main" id="{67C29C3B-2367-D597-5EE4-F0E34980853F}"/>
                  </a:ext>
                </a:extLst>
              </p:cNvPr>
              <p:cNvSpPr/>
              <p:nvPr/>
            </p:nvSpPr>
            <p:spPr>
              <a:xfrm>
                <a:off x="5460527" y="301037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1" y="1"/>
                      <a:pt x="1" y="73"/>
                      <a:pt x="58" y="73"/>
                    </a:cubicBezTo>
                    <a:cubicBezTo>
                      <a:pt x="82" y="73"/>
                      <a:pt x="107" y="61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2741;p46">
                <a:extLst>
                  <a:ext uri="{FF2B5EF4-FFF2-40B4-BE49-F238E27FC236}">
                    <a16:creationId xmlns:a16="http://schemas.microsoft.com/office/drawing/2014/main" id="{3211E888-6ECC-222F-BC21-58A6544BAD0C}"/>
                  </a:ext>
                </a:extLst>
              </p:cNvPr>
              <p:cNvSpPr/>
              <p:nvPr/>
            </p:nvSpPr>
            <p:spPr>
              <a:xfrm>
                <a:off x="5759102" y="2946379"/>
                <a:ext cx="1514" cy="923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4" extrusionOk="0">
                    <a:moveTo>
                      <a:pt x="55" y="1"/>
                    </a:moveTo>
                    <a:cubicBezTo>
                      <a:pt x="0" y="1"/>
                      <a:pt x="55" y="63"/>
                      <a:pt x="87" y="63"/>
                    </a:cubicBezTo>
                    <a:cubicBezTo>
                      <a:pt x="97" y="63"/>
                      <a:pt x="105" y="56"/>
                      <a:pt x="105" y="38"/>
                    </a:cubicBezTo>
                    <a:cubicBezTo>
                      <a:pt x="105" y="13"/>
                      <a:pt x="80" y="1"/>
                      <a:pt x="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2742;p46">
                <a:extLst>
                  <a:ext uri="{FF2B5EF4-FFF2-40B4-BE49-F238E27FC236}">
                    <a16:creationId xmlns:a16="http://schemas.microsoft.com/office/drawing/2014/main" id="{A53925C2-38C2-3F2F-89BF-3824CB24E6FC}"/>
                  </a:ext>
                </a:extLst>
              </p:cNvPr>
              <p:cNvSpPr/>
              <p:nvPr/>
            </p:nvSpPr>
            <p:spPr>
              <a:xfrm>
                <a:off x="5688273" y="2945672"/>
                <a:ext cx="1442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0" extrusionOk="0">
                    <a:moveTo>
                      <a:pt x="50" y="1"/>
                    </a:moveTo>
                    <a:cubicBezTo>
                      <a:pt x="26" y="1"/>
                      <a:pt x="1" y="25"/>
                      <a:pt x="1" y="50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75" y="99"/>
                      <a:pt x="100" y="74"/>
                      <a:pt x="100" y="50"/>
                    </a:cubicBezTo>
                    <a:cubicBezTo>
                      <a:pt x="100" y="25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2743;p46">
                <a:extLst>
                  <a:ext uri="{FF2B5EF4-FFF2-40B4-BE49-F238E27FC236}">
                    <a16:creationId xmlns:a16="http://schemas.microsoft.com/office/drawing/2014/main" id="{4AA3515C-1B74-0C51-3CB1-17EF2E0F83A7}"/>
                  </a:ext>
                </a:extLst>
              </p:cNvPr>
              <p:cNvSpPr/>
              <p:nvPr/>
            </p:nvSpPr>
            <p:spPr>
              <a:xfrm>
                <a:off x="5727372" y="3036664"/>
                <a:ext cx="125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87" h="99" extrusionOk="0">
                    <a:moveTo>
                      <a:pt x="38" y="0"/>
                    </a:moveTo>
                    <a:cubicBezTo>
                      <a:pt x="13" y="0"/>
                      <a:pt x="1" y="25"/>
                      <a:pt x="1" y="49"/>
                    </a:cubicBezTo>
                    <a:cubicBezTo>
                      <a:pt x="1" y="74"/>
                      <a:pt x="13" y="99"/>
                      <a:pt x="38" y="99"/>
                    </a:cubicBezTo>
                    <a:cubicBezTo>
                      <a:pt x="75" y="99"/>
                      <a:pt x="87" y="74"/>
                      <a:pt x="87" y="49"/>
                    </a:cubicBezTo>
                    <a:cubicBezTo>
                      <a:pt x="87" y="25"/>
                      <a:pt x="75" y="0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2744;p46">
                <a:extLst>
                  <a:ext uri="{FF2B5EF4-FFF2-40B4-BE49-F238E27FC236}">
                    <a16:creationId xmlns:a16="http://schemas.microsoft.com/office/drawing/2014/main" id="{6047AA5D-21B9-E170-4120-517F864847A8}"/>
                  </a:ext>
                </a:extLst>
              </p:cNvPr>
              <p:cNvSpPr/>
              <p:nvPr/>
            </p:nvSpPr>
            <p:spPr>
              <a:xfrm>
                <a:off x="5836132" y="3027231"/>
                <a:ext cx="1529" cy="1082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5" extrusionOk="0">
                    <a:moveTo>
                      <a:pt x="18" y="0"/>
                    </a:moveTo>
                    <a:cubicBezTo>
                      <a:pt x="8" y="0"/>
                      <a:pt x="0" y="7"/>
                      <a:pt x="0" y="26"/>
                    </a:cubicBezTo>
                    <a:cubicBezTo>
                      <a:pt x="0" y="50"/>
                      <a:pt x="25" y="75"/>
                      <a:pt x="50" y="75"/>
                    </a:cubicBezTo>
                    <a:cubicBezTo>
                      <a:pt x="105" y="66"/>
                      <a:pt x="49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2745;p46">
                <a:extLst>
                  <a:ext uri="{FF2B5EF4-FFF2-40B4-BE49-F238E27FC236}">
                    <a16:creationId xmlns:a16="http://schemas.microsoft.com/office/drawing/2014/main" id="{B9071856-68E2-838A-F648-6DBE495164EC}"/>
                  </a:ext>
                </a:extLst>
              </p:cNvPr>
              <p:cNvSpPr/>
              <p:nvPr/>
            </p:nvSpPr>
            <p:spPr>
              <a:xfrm>
                <a:off x="5757054" y="3043759"/>
                <a:ext cx="10139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5" extrusionOk="0">
                    <a:moveTo>
                      <a:pt x="395" y="1"/>
                    </a:moveTo>
                    <a:cubicBezTo>
                      <a:pt x="124" y="1"/>
                      <a:pt x="0" y="321"/>
                      <a:pt x="185" y="506"/>
                    </a:cubicBezTo>
                    <a:cubicBezTo>
                      <a:pt x="246" y="567"/>
                      <a:pt x="322" y="595"/>
                      <a:pt x="397" y="595"/>
                    </a:cubicBezTo>
                    <a:cubicBezTo>
                      <a:pt x="548" y="595"/>
                      <a:pt x="694" y="482"/>
                      <a:pt x="703" y="309"/>
                    </a:cubicBezTo>
                    <a:cubicBezTo>
                      <a:pt x="703" y="136"/>
                      <a:pt x="567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2746;p46">
                <a:extLst>
                  <a:ext uri="{FF2B5EF4-FFF2-40B4-BE49-F238E27FC236}">
                    <a16:creationId xmlns:a16="http://schemas.microsoft.com/office/drawing/2014/main" id="{38ED1736-2EC2-215D-B105-727103D4B4FE}"/>
                  </a:ext>
                </a:extLst>
              </p:cNvPr>
              <p:cNvSpPr/>
              <p:nvPr/>
            </p:nvSpPr>
            <p:spPr>
              <a:xfrm>
                <a:off x="5664880" y="2828388"/>
                <a:ext cx="10442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2" extrusionOk="0">
                    <a:moveTo>
                      <a:pt x="401" y="0"/>
                    </a:moveTo>
                    <a:cubicBezTo>
                      <a:pt x="139" y="0"/>
                      <a:pt x="0" y="324"/>
                      <a:pt x="194" y="518"/>
                    </a:cubicBezTo>
                    <a:cubicBezTo>
                      <a:pt x="258" y="583"/>
                      <a:pt x="338" y="611"/>
                      <a:pt x="415" y="611"/>
                    </a:cubicBezTo>
                    <a:cubicBezTo>
                      <a:pt x="573" y="611"/>
                      <a:pt x="724" y="491"/>
                      <a:pt x="724" y="308"/>
                    </a:cubicBezTo>
                    <a:cubicBezTo>
                      <a:pt x="724" y="136"/>
                      <a:pt x="588" y="0"/>
                      <a:pt x="415" y="0"/>
                    </a:cubicBezTo>
                    <a:cubicBezTo>
                      <a:pt x="411" y="0"/>
                      <a:pt x="406" y="0"/>
                      <a:pt x="4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2747;p46">
                <a:extLst>
                  <a:ext uri="{FF2B5EF4-FFF2-40B4-BE49-F238E27FC236}">
                    <a16:creationId xmlns:a16="http://schemas.microsoft.com/office/drawing/2014/main" id="{51FA863D-1FF5-B314-4217-92E572464D8C}"/>
                  </a:ext>
                </a:extLst>
              </p:cNvPr>
              <p:cNvSpPr/>
              <p:nvPr/>
            </p:nvSpPr>
            <p:spPr>
              <a:xfrm>
                <a:off x="5701296" y="2831936"/>
                <a:ext cx="8682" cy="7413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14" extrusionOk="0">
                    <a:moveTo>
                      <a:pt x="329" y="0"/>
                    </a:moveTo>
                    <a:cubicBezTo>
                      <a:pt x="116" y="0"/>
                      <a:pt x="1" y="275"/>
                      <a:pt x="158" y="432"/>
                    </a:cubicBezTo>
                    <a:cubicBezTo>
                      <a:pt x="214" y="489"/>
                      <a:pt x="281" y="513"/>
                      <a:pt x="346" y="513"/>
                    </a:cubicBezTo>
                    <a:cubicBezTo>
                      <a:pt x="479" y="513"/>
                      <a:pt x="601" y="409"/>
                      <a:pt x="601" y="260"/>
                    </a:cubicBezTo>
                    <a:cubicBezTo>
                      <a:pt x="601" y="112"/>
                      <a:pt x="490" y="1"/>
                      <a:pt x="342" y="1"/>
                    </a:cubicBezTo>
                    <a:cubicBezTo>
                      <a:pt x="338" y="1"/>
                      <a:pt x="333" y="0"/>
                      <a:pt x="3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2748;p46">
                <a:extLst>
                  <a:ext uri="{FF2B5EF4-FFF2-40B4-BE49-F238E27FC236}">
                    <a16:creationId xmlns:a16="http://schemas.microsoft.com/office/drawing/2014/main" id="{04A0DC61-623D-E18C-D4F3-D0E7EBE75B0E}"/>
                  </a:ext>
                </a:extLst>
              </p:cNvPr>
              <p:cNvSpPr/>
              <p:nvPr/>
            </p:nvSpPr>
            <p:spPr>
              <a:xfrm>
                <a:off x="5582729" y="2890232"/>
                <a:ext cx="1428" cy="1385"/>
              </a:xfrm>
              <a:custGeom>
                <a:avLst/>
                <a:gdLst/>
                <a:ahLst/>
                <a:cxnLst/>
                <a:rect l="l" t="t" r="r" b="b"/>
                <a:pathLst>
                  <a:path w="99" h="96" extrusionOk="0">
                    <a:moveTo>
                      <a:pt x="49" y="0"/>
                    </a:moveTo>
                    <a:cubicBezTo>
                      <a:pt x="25" y="0"/>
                      <a:pt x="0" y="25"/>
                      <a:pt x="0" y="50"/>
                    </a:cubicBezTo>
                    <a:cubicBezTo>
                      <a:pt x="0" y="80"/>
                      <a:pt x="25" y="96"/>
                      <a:pt x="49" y="96"/>
                    </a:cubicBezTo>
                    <a:cubicBezTo>
                      <a:pt x="74" y="96"/>
                      <a:pt x="99" y="80"/>
                      <a:pt x="99" y="50"/>
                    </a:cubicBezTo>
                    <a:cubicBezTo>
                      <a:pt x="99" y="25"/>
                      <a:pt x="74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2749;p46">
                <a:extLst>
                  <a:ext uri="{FF2B5EF4-FFF2-40B4-BE49-F238E27FC236}">
                    <a16:creationId xmlns:a16="http://schemas.microsoft.com/office/drawing/2014/main" id="{20F18D25-4075-8F9E-F656-E8E420A90ACD}"/>
                  </a:ext>
                </a:extLst>
              </p:cNvPr>
              <p:cNvSpPr/>
              <p:nvPr/>
            </p:nvSpPr>
            <p:spPr>
              <a:xfrm>
                <a:off x="5266588" y="2751069"/>
                <a:ext cx="6764" cy="574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98" extrusionOk="0">
                    <a:moveTo>
                      <a:pt x="179" y="1"/>
                    </a:moveTo>
                    <a:cubicBezTo>
                      <a:pt x="77" y="1"/>
                      <a:pt x="0" y="94"/>
                      <a:pt x="0" y="199"/>
                    </a:cubicBezTo>
                    <a:cubicBezTo>
                      <a:pt x="0" y="315"/>
                      <a:pt x="96" y="398"/>
                      <a:pt x="199" y="398"/>
                    </a:cubicBezTo>
                    <a:cubicBezTo>
                      <a:pt x="249" y="398"/>
                      <a:pt x="301" y="378"/>
                      <a:pt x="345" y="334"/>
                    </a:cubicBezTo>
                    <a:cubicBezTo>
                      <a:pt x="469" y="211"/>
                      <a:pt x="382" y="2"/>
                      <a:pt x="198" y="2"/>
                    </a:cubicBezTo>
                    <a:cubicBezTo>
                      <a:pt x="191" y="1"/>
                      <a:pt x="185" y="1"/>
                      <a:pt x="1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2750;p46">
                <a:extLst>
                  <a:ext uri="{FF2B5EF4-FFF2-40B4-BE49-F238E27FC236}">
                    <a16:creationId xmlns:a16="http://schemas.microsoft.com/office/drawing/2014/main" id="{AAE2626A-20C7-70E5-99A3-B4449976E51C}"/>
                  </a:ext>
                </a:extLst>
              </p:cNvPr>
              <p:cNvSpPr/>
              <p:nvPr/>
            </p:nvSpPr>
            <p:spPr>
              <a:xfrm>
                <a:off x="5311370" y="2850599"/>
                <a:ext cx="10615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1" extrusionOk="0">
                    <a:moveTo>
                      <a:pt x="432" y="1"/>
                    </a:moveTo>
                    <a:cubicBezTo>
                      <a:pt x="148" y="1"/>
                      <a:pt x="0" y="333"/>
                      <a:pt x="197" y="530"/>
                    </a:cubicBezTo>
                    <a:cubicBezTo>
                      <a:pt x="260" y="593"/>
                      <a:pt x="338" y="621"/>
                      <a:pt x="414" y="621"/>
                    </a:cubicBezTo>
                    <a:cubicBezTo>
                      <a:pt x="578" y="621"/>
                      <a:pt x="736" y="493"/>
                      <a:pt x="727" y="309"/>
                    </a:cubicBezTo>
                    <a:cubicBezTo>
                      <a:pt x="727" y="136"/>
                      <a:pt x="592" y="1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2751;p46">
                <a:extLst>
                  <a:ext uri="{FF2B5EF4-FFF2-40B4-BE49-F238E27FC236}">
                    <a16:creationId xmlns:a16="http://schemas.microsoft.com/office/drawing/2014/main" id="{646C12FF-9DCA-7AE1-7F6E-6A37885BCB61}"/>
                  </a:ext>
                </a:extLst>
              </p:cNvPr>
              <p:cNvSpPr/>
              <p:nvPr/>
            </p:nvSpPr>
            <p:spPr>
              <a:xfrm>
                <a:off x="5450864" y="2788582"/>
                <a:ext cx="2856" cy="2336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62" extrusionOk="0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24"/>
                      <a:pt x="38" y="161"/>
                      <a:pt x="87" y="161"/>
                    </a:cubicBezTo>
                    <a:cubicBezTo>
                      <a:pt x="91" y="161"/>
                      <a:pt x="94" y="161"/>
                      <a:pt x="98" y="161"/>
                    </a:cubicBezTo>
                    <a:cubicBezTo>
                      <a:pt x="198" y="161"/>
                      <a:pt x="194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2752;p46">
                <a:extLst>
                  <a:ext uri="{FF2B5EF4-FFF2-40B4-BE49-F238E27FC236}">
                    <a16:creationId xmlns:a16="http://schemas.microsoft.com/office/drawing/2014/main" id="{4E97446C-0D7A-0BD6-0C4D-7C92614507BA}"/>
                  </a:ext>
                </a:extLst>
              </p:cNvPr>
              <p:cNvSpPr/>
              <p:nvPr/>
            </p:nvSpPr>
            <p:spPr>
              <a:xfrm>
                <a:off x="5430081" y="3004314"/>
                <a:ext cx="1356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94" h="74" extrusionOk="0">
                    <a:moveTo>
                      <a:pt x="37" y="1"/>
                    </a:moveTo>
                    <a:cubicBezTo>
                      <a:pt x="12" y="1"/>
                      <a:pt x="0" y="13"/>
                      <a:pt x="0" y="50"/>
                    </a:cubicBezTo>
                    <a:cubicBezTo>
                      <a:pt x="0" y="67"/>
                      <a:pt x="6" y="74"/>
                      <a:pt x="14" y="74"/>
                    </a:cubicBezTo>
                    <a:cubicBezTo>
                      <a:pt x="41" y="74"/>
                      <a:pt x="9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2753;p46">
                <a:extLst>
                  <a:ext uri="{FF2B5EF4-FFF2-40B4-BE49-F238E27FC236}">
                    <a16:creationId xmlns:a16="http://schemas.microsoft.com/office/drawing/2014/main" id="{1A2AE907-CF7C-7122-DCBA-1817049AF035}"/>
                  </a:ext>
                </a:extLst>
              </p:cNvPr>
              <p:cNvSpPr/>
              <p:nvPr/>
            </p:nvSpPr>
            <p:spPr>
              <a:xfrm>
                <a:off x="5360954" y="3023323"/>
                <a:ext cx="125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37" y="1"/>
                    </a:moveTo>
                    <a:cubicBezTo>
                      <a:pt x="12" y="1"/>
                      <a:pt x="0" y="26"/>
                      <a:pt x="0" y="50"/>
                    </a:cubicBezTo>
                    <a:cubicBezTo>
                      <a:pt x="0" y="75"/>
                      <a:pt x="12" y="100"/>
                      <a:pt x="37" y="100"/>
                    </a:cubicBezTo>
                    <a:cubicBezTo>
                      <a:pt x="74" y="100"/>
                      <a:pt x="86" y="75"/>
                      <a:pt x="86" y="50"/>
                    </a:cubicBezTo>
                    <a:cubicBezTo>
                      <a:pt x="86" y="26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2754;p46">
                <a:extLst>
                  <a:ext uri="{FF2B5EF4-FFF2-40B4-BE49-F238E27FC236}">
                    <a16:creationId xmlns:a16="http://schemas.microsoft.com/office/drawing/2014/main" id="{092FFE36-D89B-BD4A-6E1F-F35DC4F9AF20}"/>
                  </a:ext>
                </a:extLst>
              </p:cNvPr>
              <p:cNvSpPr/>
              <p:nvPr/>
            </p:nvSpPr>
            <p:spPr>
              <a:xfrm>
                <a:off x="5312076" y="2915644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0"/>
                    </a:moveTo>
                    <a:cubicBezTo>
                      <a:pt x="25" y="0"/>
                      <a:pt x="1" y="13"/>
                      <a:pt x="1" y="50"/>
                    </a:cubicBezTo>
                    <a:cubicBezTo>
                      <a:pt x="1" y="74"/>
                      <a:pt x="25" y="86"/>
                      <a:pt x="50" y="86"/>
                    </a:cubicBezTo>
                    <a:cubicBezTo>
                      <a:pt x="75" y="86"/>
                      <a:pt x="99" y="74"/>
                      <a:pt x="99" y="50"/>
                    </a:cubicBezTo>
                    <a:cubicBezTo>
                      <a:pt x="99" y="13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2755;p46">
                <a:extLst>
                  <a:ext uri="{FF2B5EF4-FFF2-40B4-BE49-F238E27FC236}">
                    <a16:creationId xmlns:a16="http://schemas.microsoft.com/office/drawing/2014/main" id="{3B460D5B-5511-4751-BF18-5E7A06B66D1E}"/>
                  </a:ext>
                </a:extLst>
              </p:cNvPr>
              <p:cNvSpPr/>
              <p:nvPr/>
            </p:nvSpPr>
            <p:spPr>
              <a:xfrm>
                <a:off x="5389842" y="2838599"/>
                <a:ext cx="2755" cy="1889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31" extrusionOk="0">
                    <a:moveTo>
                      <a:pt x="161" y="0"/>
                    </a:moveTo>
                    <a:cubicBezTo>
                      <a:pt x="106" y="0"/>
                      <a:pt x="0" y="130"/>
                      <a:pt x="104" y="130"/>
                    </a:cubicBezTo>
                    <a:cubicBezTo>
                      <a:pt x="153" y="130"/>
                      <a:pt x="190" y="93"/>
                      <a:pt x="190" y="44"/>
                    </a:cubicBezTo>
                    <a:cubicBezTo>
                      <a:pt x="190" y="12"/>
                      <a:pt x="178" y="0"/>
                      <a:pt x="1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2756;p46">
                <a:extLst>
                  <a:ext uri="{FF2B5EF4-FFF2-40B4-BE49-F238E27FC236}">
                    <a16:creationId xmlns:a16="http://schemas.microsoft.com/office/drawing/2014/main" id="{3EFD1235-843B-06F8-2C92-B0B081C748B3}"/>
                  </a:ext>
                </a:extLst>
              </p:cNvPr>
              <p:cNvSpPr/>
              <p:nvPr/>
            </p:nvSpPr>
            <p:spPr>
              <a:xfrm>
                <a:off x="5423793" y="288580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3" y="0"/>
                    </a:moveTo>
                    <a:cubicBezTo>
                      <a:pt x="65" y="0"/>
                      <a:pt x="0" y="73"/>
                      <a:pt x="66" y="73"/>
                    </a:cubicBezTo>
                    <a:cubicBezTo>
                      <a:pt x="91" y="73"/>
                      <a:pt x="103" y="49"/>
                      <a:pt x="103" y="24"/>
                    </a:cubicBezTo>
                    <a:cubicBezTo>
                      <a:pt x="106" y="7"/>
                      <a:pt x="101" y="0"/>
                      <a:pt x="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2757;p46">
                <a:extLst>
                  <a:ext uri="{FF2B5EF4-FFF2-40B4-BE49-F238E27FC236}">
                    <a16:creationId xmlns:a16="http://schemas.microsoft.com/office/drawing/2014/main" id="{E00F3FB9-84E1-E450-3243-2838ADDAF6AD}"/>
                  </a:ext>
                </a:extLst>
              </p:cNvPr>
              <p:cNvSpPr/>
              <p:nvPr/>
            </p:nvSpPr>
            <p:spPr>
              <a:xfrm>
                <a:off x="5413149" y="2918125"/>
                <a:ext cx="808" cy="620"/>
              </a:xfrm>
              <a:custGeom>
                <a:avLst/>
                <a:gdLst/>
                <a:ahLst/>
                <a:cxnLst/>
                <a:rect l="l" t="t" r="r" b="b"/>
                <a:pathLst>
                  <a:path w="56" h="43" extrusionOk="0">
                    <a:moveTo>
                      <a:pt x="28" y="1"/>
                    </a:moveTo>
                    <a:cubicBezTo>
                      <a:pt x="16" y="1"/>
                      <a:pt x="4" y="13"/>
                      <a:pt x="4" y="25"/>
                    </a:cubicBezTo>
                    <a:cubicBezTo>
                      <a:pt x="0" y="38"/>
                      <a:pt x="3" y="42"/>
                      <a:pt x="7" y="42"/>
                    </a:cubicBezTo>
                    <a:cubicBezTo>
                      <a:pt x="21" y="42"/>
                      <a:pt x="56" y="1"/>
                      <a:pt x="2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2758;p46">
                <a:extLst>
                  <a:ext uri="{FF2B5EF4-FFF2-40B4-BE49-F238E27FC236}">
                    <a16:creationId xmlns:a16="http://schemas.microsoft.com/office/drawing/2014/main" id="{1F17BEF7-7858-8789-A8E2-B0B10045432E}"/>
                  </a:ext>
                </a:extLst>
              </p:cNvPr>
              <p:cNvSpPr/>
              <p:nvPr/>
            </p:nvSpPr>
            <p:spPr>
              <a:xfrm>
                <a:off x="5253261" y="2831878"/>
                <a:ext cx="721" cy="793"/>
              </a:xfrm>
              <a:custGeom>
                <a:avLst/>
                <a:gdLst/>
                <a:ahLst/>
                <a:cxnLst/>
                <a:rect l="l" t="t" r="r" b="b"/>
                <a:pathLst>
                  <a:path w="50" h="55" extrusionOk="0">
                    <a:moveTo>
                      <a:pt x="35" y="0"/>
                    </a:moveTo>
                    <a:cubicBezTo>
                      <a:pt x="32" y="0"/>
                      <a:pt x="28" y="2"/>
                      <a:pt x="25" y="5"/>
                    </a:cubicBezTo>
                    <a:cubicBezTo>
                      <a:pt x="13" y="5"/>
                      <a:pt x="0" y="5"/>
                      <a:pt x="0" y="29"/>
                    </a:cubicBezTo>
                    <a:cubicBezTo>
                      <a:pt x="0" y="42"/>
                      <a:pt x="13" y="54"/>
                      <a:pt x="25" y="54"/>
                    </a:cubicBezTo>
                    <a:cubicBezTo>
                      <a:pt x="37" y="54"/>
                      <a:pt x="50" y="42"/>
                      <a:pt x="50" y="29"/>
                    </a:cubicBezTo>
                    <a:cubicBezTo>
                      <a:pt x="50" y="11"/>
                      <a:pt x="43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2759;p46">
                <a:extLst>
                  <a:ext uri="{FF2B5EF4-FFF2-40B4-BE49-F238E27FC236}">
                    <a16:creationId xmlns:a16="http://schemas.microsoft.com/office/drawing/2014/main" id="{F764E0AB-79A8-E24D-DA11-492DD2061992}"/>
                  </a:ext>
                </a:extLst>
              </p:cNvPr>
              <p:cNvSpPr/>
              <p:nvPr/>
            </p:nvSpPr>
            <p:spPr>
              <a:xfrm>
                <a:off x="5213455" y="2852373"/>
                <a:ext cx="721" cy="779"/>
              </a:xfrm>
              <a:custGeom>
                <a:avLst/>
                <a:gdLst/>
                <a:ahLst/>
                <a:cxnLst/>
                <a:rect l="l" t="t" r="r" b="b"/>
                <a:pathLst>
                  <a:path w="50" h="54" extrusionOk="0">
                    <a:moveTo>
                      <a:pt x="25" y="1"/>
                    </a:moveTo>
                    <a:cubicBezTo>
                      <a:pt x="13" y="1"/>
                      <a:pt x="0" y="13"/>
                      <a:pt x="0" y="25"/>
                    </a:cubicBezTo>
                    <a:cubicBezTo>
                      <a:pt x="0" y="44"/>
                      <a:pt x="13" y="53"/>
                      <a:pt x="25" y="53"/>
                    </a:cubicBezTo>
                    <a:cubicBezTo>
                      <a:pt x="37" y="53"/>
                      <a:pt x="50" y="44"/>
                      <a:pt x="50" y="25"/>
                    </a:cubicBezTo>
                    <a:cubicBezTo>
                      <a:pt x="50" y="13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2760;p46">
                <a:extLst>
                  <a:ext uri="{FF2B5EF4-FFF2-40B4-BE49-F238E27FC236}">
                    <a16:creationId xmlns:a16="http://schemas.microsoft.com/office/drawing/2014/main" id="{CF0AC6DA-4EC5-1C82-F880-2384BC3478C4}"/>
                  </a:ext>
                </a:extLst>
              </p:cNvPr>
              <p:cNvSpPr/>
              <p:nvPr/>
            </p:nvSpPr>
            <p:spPr>
              <a:xfrm>
                <a:off x="5267756" y="2815249"/>
                <a:ext cx="1687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74" extrusionOk="0">
                    <a:moveTo>
                      <a:pt x="99" y="1"/>
                    </a:moveTo>
                    <a:cubicBezTo>
                      <a:pt x="66" y="1"/>
                      <a:pt x="1" y="74"/>
                      <a:pt x="67" y="74"/>
                    </a:cubicBezTo>
                    <a:cubicBezTo>
                      <a:pt x="92" y="74"/>
                      <a:pt x="117" y="61"/>
                      <a:pt x="117" y="24"/>
                    </a:cubicBezTo>
                    <a:cubicBezTo>
                      <a:pt x="117" y="7"/>
                      <a:pt x="109" y="1"/>
                      <a:pt x="9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2761;p46">
                <a:extLst>
                  <a:ext uri="{FF2B5EF4-FFF2-40B4-BE49-F238E27FC236}">
                    <a16:creationId xmlns:a16="http://schemas.microsoft.com/office/drawing/2014/main" id="{66E39EDF-0466-7AF3-A566-D6375261BC8E}"/>
                  </a:ext>
                </a:extLst>
              </p:cNvPr>
              <p:cNvSpPr/>
              <p:nvPr/>
            </p:nvSpPr>
            <p:spPr>
              <a:xfrm>
                <a:off x="5212215" y="2837244"/>
                <a:ext cx="6764" cy="5913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10" extrusionOk="0">
                    <a:moveTo>
                      <a:pt x="264" y="1"/>
                    </a:moveTo>
                    <a:cubicBezTo>
                      <a:pt x="214" y="1"/>
                      <a:pt x="163" y="20"/>
                      <a:pt x="123" y="64"/>
                    </a:cubicBezTo>
                    <a:cubicBezTo>
                      <a:pt x="0" y="187"/>
                      <a:pt x="86" y="409"/>
                      <a:pt x="271" y="409"/>
                    </a:cubicBezTo>
                    <a:cubicBezTo>
                      <a:pt x="382" y="409"/>
                      <a:pt x="468" y="311"/>
                      <a:pt x="468" y="200"/>
                    </a:cubicBezTo>
                    <a:cubicBezTo>
                      <a:pt x="468" y="83"/>
                      <a:pt x="367" y="1"/>
                      <a:pt x="2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2762;p46">
                <a:extLst>
                  <a:ext uri="{FF2B5EF4-FFF2-40B4-BE49-F238E27FC236}">
                    <a16:creationId xmlns:a16="http://schemas.microsoft.com/office/drawing/2014/main" id="{AF40E003-9859-4E73-8957-E084C0460A54}"/>
                  </a:ext>
                </a:extLst>
              </p:cNvPr>
              <p:cNvSpPr/>
              <p:nvPr/>
            </p:nvSpPr>
            <p:spPr>
              <a:xfrm>
                <a:off x="5282452" y="2829441"/>
                <a:ext cx="10629" cy="8798"/>
              </a:xfrm>
              <a:custGeom>
                <a:avLst/>
                <a:gdLst/>
                <a:ahLst/>
                <a:cxnLst/>
                <a:rect l="l" t="t" r="r" b="b"/>
                <a:pathLst>
                  <a:path w="737" h="610" extrusionOk="0">
                    <a:moveTo>
                      <a:pt x="297" y="1"/>
                    </a:moveTo>
                    <a:cubicBezTo>
                      <a:pt x="146" y="1"/>
                      <a:pt x="21" y="132"/>
                      <a:pt x="9" y="297"/>
                    </a:cubicBezTo>
                    <a:cubicBezTo>
                      <a:pt x="1" y="482"/>
                      <a:pt x="153" y="609"/>
                      <a:pt x="317" y="609"/>
                    </a:cubicBezTo>
                    <a:cubicBezTo>
                      <a:pt x="393" y="609"/>
                      <a:pt x="472" y="582"/>
                      <a:pt x="539" y="519"/>
                    </a:cubicBezTo>
                    <a:cubicBezTo>
                      <a:pt x="736" y="334"/>
                      <a:pt x="601" y="1"/>
                      <a:pt x="317" y="1"/>
                    </a:cubicBezTo>
                    <a:cubicBezTo>
                      <a:pt x="311" y="1"/>
                      <a:pt x="304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2763;p46">
                <a:extLst>
                  <a:ext uri="{FF2B5EF4-FFF2-40B4-BE49-F238E27FC236}">
                    <a16:creationId xmlns:a16="http://schemas.microsoft.com/office/drawing/2014/main" id="{B7EF5FC8-67CA-DC4B-16FC-57775A33657F}"/>
                  </a:ext>
                </a:extLst>
              </p:cNvPr>
              <p:cNvSpPr/>
              <p:nvPr/>
            </p:nvSpPr>
            <p:spPr>
              <a:xfrm>
                <a:off x="5400227" y="2899996"/>
                <a:ext cx="721" cy="736"/>
              </a:xfrm>
              <a:custGeom>
                <a:avLst/>
                <a:gdLst/>
                <a:ahLst/>
                <a:cxnLst/>
                <a:rect l="l" t="t" r="r" b="b"/>
                <a:pathLst>
                  <a:path w="50" h="51" extrusionOk="0">
                    <a:moveTo>
                      <a:pt x="25" y="1"/>
                    </a:moveTo>
                    <a:cubicBezTo>
                      <a:pt x="12" y="1"/>
                      <a:pt x="0" y="13"/>
                      <a:pt x="0" y="26"/>
                    </a:cubicBezTo>
                    <a:cubicBezTo>
                      <a:pt x="0" y="38"/>
                      <a:pt x="12" y="50"/>
                      <a:pt x="25" y="50"/>
                    </a:cubicBezTo>
                    <a:cubicBezTo>
                      <a:pt x="37" y="50"/>
                      <a:pt x="49" y="38"/>
                      <a:pt x="49" y="26"/>
                    </a:cubicBezTo>
                    <a:cubicBezTo>
                      <a:pt x="49" y="13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2764;p46">
                <a:extLst>
                  <a:ext uri="{FF2B5EF4-FFF2-40B4-BE49-F238E27FC236}">
                    <a16:creationId xmlns:a16="http://schemas.microsoft.com/office/drawing/2014/main" id="{F7C10EEB-96FD-CC3C-CF4C-B78D9FC8EB70}"/>
                  </a:ext>
                </a:extLst>
              </p:cNvPr>
              <p:cNvSpPr/>
              <p:nvPr/>
            </p:nvSpPr>
            <p:spPr>
              <a:xfrm>
                <a:off x="5418803" y="2855748"/>
                <a:ext cx="2755" cy="1904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32" extrusionOk="0">
                    <a:moveTo>
                      <a:pt x="104" y="1"/>
                    </a:moveTo>
                    <a:cubicBezTo>
                      <a:pt x="1" y="1"/>
                      <a:pt x="106" y="131"/>
                      <a:pt x="162" y="131"/>
                    </a:cubicBezTo>
                    <a:cubicBezTo>
                      <a:pt x="178" y="131"/>
                      <a:pt x="191" y="119"/>
                      <a:pt x="191" y="87"/>
                    </a:cubicBezTo>
                    <a:cubicBezTo>
                      <a:pt x="191" y="38"/>
                      <a:pt x="154" y="1"/>
                      <a:pt x="1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2765;p46">
                <a:extLst>
                  <a:ext uri="{FF2B5EF4-FFF2-40B4-BE49-F238E27FC236}">
                    <a16:creationId xmlns:a16="http://schemas.microsoft.com/office/drawing/2014/main" id="{6F42615D-7E65-0B6C-82CE-635FD941FF9F}"/>
                  </a:ext>
                </a:extLst>
              </p:cNvPr>
              <p:cNvSpPr/>
              <p:nvPr/>
            </p:nvSpPr>
            <p:spPr>
              <a:xfrm>
                <a:off x="5431134" y="2978916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17" y="1"/>
                    </a:moveTo>
                    <a:cubicBezTo>
                      <a:pt x="8" y="1"/>
                      <a:pt x="1" y="7"/>
                      <a:pt x="1" y="24"/>
                    </a:cubicBezTo>
                    <a:cubicBezTo>
                      <a:pt x="1" y="49"/>
                      <a:pt x="26" y="74"/>
                      <a:pt x="50" y="74"/>
                    </a:cubicBezTo>
                    <a:cubicBezTo>
                      <a:pt x="107" y="74"/>
                      <a:pt x="47" y="1"/>
                      <a:pt x="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2766;p46">
                <a:extLst>
                  <a:ext uri="{FF2B5EF4-FFF2-40B4-BE49-F238E27FC236}">
                    <a16:creationId xmlns:a16="http://schemas.microsoft.com/office/drawing/2014/main" id="{F6F19F32-4DB2-D665-7D26-03A0810E76ED}"/>
                  </a:ext>
                </a:extLst>
              </p:cNvPr>
              <p:cNvSpPr/>
              <p:nvPr/>
            </p:nvSpPr>
            <p:spPr>
              <a:xfrm>
                <a:off x="5426692" y="2943191"/>
                <a:ext cx="1976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99" extrusionOk="0">
                    <a:moveTo>
                      <a:pt x="75" y="0"/>
                    </a:moveTo>
                    <a:cubicBezTo>
                      <a:pt x="1" y="0"/>
                      <a:pt x="1" y="99"/>
                      <a:pt x="75" y="99"/>
                    </a:cubicBezTo>
                    <a:cubicBezTo>
                      <a:pt x="136" y="99"/>
                      <a:pt x="136" y="0"/>
                      <a:pt x="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2767;p46">
                <a:extLst>
                  <a:ext uri="{FF2B5EF4-FFF2-40B4-BE49-F238E27FC236}">
                    <a16:creationId xmlns:a16="http://schemas.microsoft.com/office/drawing/2014/main" id="{BD54CADF-167C-9AA1-D90B-51F64C6E91AC}"/>
                  </a:ext>
                </a:extLst>
              </p:cNvPr>
              <p:cNvSpPr/>
              <p:nvPr/>
            </p:nvSpPr>
            <p:spPr>
              <a:xfrm>
                <a:off x="5328129" y="2959489"/>
                <a:ext cx="4932" cy="4139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87" extrusionOk="0">
                    <a:moveTo>
                      <a:pt x="145" y="0"/>
                    </a:moveTo>
                    <a:cubicBezTo>
                      <a:pt x="71" y="0"/>
                      <a:pt x="1" y="56"/>
                      <a:pt x="9" y="139"/>
                    </a:cubicBezTo>
                    <a:cubicBezTo>
                      <a:pt x="9" y="225"/>
                      <a:pt x="70" y="287"/>
                      <a:pt x="144" y="287"/>
                    </a:cubicBezTo>
                    <a:cubicBezTo>
                      <a:pt x="268" y="287"/>
                      <a:pt x="342" y="127"/>
                      <a:pt x="243" y="41"/>
                    </a:cubicBezTo>
                    <a:cubicBezTo>
                      <a:pt x="215" y="13"/>
                      <a:pt x="180" y="0"/>
                      <a:pt x="1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2768;p46">
                <a:extLst>
                  <a:ext uri="{FF2B5EF4-FFF2-40B4-BE49-F238E27FC236}">
                    <a16:creationId xmlns:a16="http://schemas.microsoft.com/office/drawing/2014/main" id="{38446D86-B498-99BC-A413-B27BA766E3BB}"/>
                  </a:ext>
                </a:extLst>
              </p:cNvPr>
              <p:cNvSpPr/>
              <p:nvPr/>
            </p:nvSpPr>
            <p:spPr>
              <a:xfrm>
                <a:off x="5362368" y="2993122"/>
                <a:ext cx="9966" cy="9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91" extrusionOk="0">
                    <a:moveTo>
                      <a:pt x="346" y="0"/>
                    </a:moveTo>
                    <a:cubicBezTo>
                      <a:pt x="148" y="0"/>
                      <a:pt x="1" y="148"/>
                      <a:pt x="1" y="345"/>
                    </a:cubicBezTo>
                    <a:cubicBezTo>
                      <a:pt x="1" y="530"/>
                      <a:pt x="148" y="690"/>
                      <a:pt x="346" y="690"/>
                    </a:cubicBezTo>
                    <a:cubicBezTo>
                      <a:pt x="530" y="690"/>
                      <a:pt x="691" y="530"/>
                      <a:pt x="691" y="345"/>
                    </a:cubicBezTo>
                    <a:cubicBezTo>
                      <a:pt x="691" y="148"/>
                      <a:pt x="530" y="0"/>
                      <a:pt x="3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2769;p46">
                <a:extLst>
                  <a:ext uri="{FF2B5EF4-FFF2-40B4-BE49-F238E27FC236}">
                    <a16:creationId xmlns:a16="http://schemas.microsoft.com/office/drawing/2014/main" id="{E1234317-7E12-3F48-E9E5-2CE21E68E540}"/>
                  </a:ext>
                </a:extLst>
              </p:cNvPr>
              <p:cNvSpPr/>
              <p:nvPr/>
            </p:nvSpPr>
            <p:spPr>
              <a:xfrm>
                <a:off x="5427471" y="2814471"/>
                <a:ext cx="10788" cy="9129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33" extrusionOk="0">
                    <a:moveTo>
                      <a:pt x="327" y="0"/>
                    </a:moveTo>
                    <a:cubicBezTo>
                      <a:pt x="159" y="0"/>
                      <a:pt x="0" y="131"/>
                      <a:pt x="9" y="325"/>
                    </a:cubicBezTo>
                    <a:cubicBezTo>
                      <a:pt x="9" y="497"/>
                      <a:pt x="156" y="633"/>
                      <a:pt x="329" y="633"/>
                    </a:cubicBezTo>
                    <a:cubicBezTo>
                      <a:pt x="612" y="633"/>
                      <a:pt x="748" y="288"/>
                      <a:pt x="551" y="91"/>
                    </a:cubicBezTo>
                    <a:cubicBezTo>
                      <a:pt x="484" y="28"/>
                      <a:pt x="405" y="0"/>
                      <a:pt x="3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2770;p46">
                <a:extLst>
                  <a:ext uri="{FF2B5EF4-FFF2-40B4-BE49-F238E27FC236}">
                    <a16:creationId xmlns:a16="http://schemas.microsoft.com/office/drawing/2014/main" id="{451759EC-B01C-2ECF-A750-CE0BB77B476A}"/>
                  </a:ext>
                </a:extLst>
              </p:cNvPr>
              <p:cNvSpPr/>
              <p:nvPr/>
            </p:nvSpPr>
            <p:spPr>
              <a:xfrm>
                <a:off x="5339450" y="2821350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45" y="1"/>
                      <a:pt x="0" y="122"/>
                      <a:pt x="0" y="304"/>
                    </a:cubicBezTo>
                    <a:cubicBezTo>
                      <a:pt x="0" y="464"/>
                      <a:pt x="136" y="599"/>
                      <a:pt x="296" y="599"/>
                    </a:cubicBezTo>
                    <a:cubicBezTo>
                      <a:pt x="567" y="599"/>
                      <a:pt x="702" y="279"/>
                      <a:pt x="505" y="94"/>
                    </a:cubicBezTo>
                    <a:cubicBezTo>
                      <a:pt x="445" y="29"/>
                      <a:pt x="369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2771;p46">
                <a:extLst>
                  <a:ext uri="{FF2B5EF4-FFF2-40B4-BE49-F238E27FC236}">
                    <a16:creationId xmlns:a16="http://schemas.microsoft.com/office/drawing/2014/main" id="{4F7508ED-AFD0-8813-C74F-9AED390907D1}"/>
                  </a:ext>
                </a:extLst>
              </p:cNvPr>
              <p:cNvSpPr/>
              <p:nvPr/>
            </p:nvSpPr>
            <p:spPr>
              <a:xfrm>
                <a:off x="5383511" y="2918125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1"/>
                    </a:moveTo>
                    <a:cubicBezTo>
                      <a:pt x="136" y="1"/>
                      <a:pt x="1" y="321"/>
                      <a:pt x="186" y="518"/>
                    </a:cubicBezTo>
                    <a:cubicBezTo>
                      <a:pt x="244" y="577"/>
                      <a:pt x="318" y="603"/>
                      <a:pt x="391" y="603"/>
                    </a:cubicBezTo>
                    <a:cubicBezTo>
                      <a:pt x="548" y="603"/>
                      <a:pt x="703" y="481"/>
                      <a:pt x="703" y="296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2772;p46">
                <a:extLst>
                  <a:ext uri="{FF2B5EF4-FFF2-40B4-BE49-F238E27FC236}">
                    <a16:creationId xmlns:a16="http://schemas.microsoft.com/office/drawing/2014/main" id="{DA805CF7-E156-6F98-8013-2BC2F45F279D}"/>
                  </a:ext>
                </a:extLst>
              </p:cNvPr>
              <p:cNvSpPr/>
              <p:nvPr/>
            </p:nvSpPr>
            <p:spPr>
              <a:xfrm>
                <a:off x="5449263" y="2860190"/>
                <a:ext cx="10153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1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86" y="506"/>
                    </a:cubicBezTo>
                    <a:cubicBezTo>
                      <a:pt x="247" y="571"/>
                      <a:pt x="324" y="600"/>
                      <a:pt x="400" y="600"/>
                    </a:cubicBezTo>
                    <a:cubicBezTo>
                      <a:pt x="554" y="600"/>
                      <a:pt x="703" y="482"/>
                      <a:pt x="703" y="309"/>
                    </a:cubicBezTo>
                    <a:cubicBezTo>
                      <a:pt x="703" y="136"/>
                      <a:pt x="568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2773;p46">
                <a:extLst>
                  <a:ext uri="{FF2B5EF4-FFF2-40B4-BE49-F238E27FC236}">
                    <a16:creationId xmlns:a16="http://schemas.microsoft.com/office/drawing/2014/main" id="{C751F9FC-5D77-7E9A-F981-18661634E117}"/>
                  </a:ext>
                </a:extLst>
              </p:cNvPr>
              <p:cNvSpPr/>
              <p:nvPr/>
            </p:nvSpPr>
            <p:spPr>
              <a:xfrm>
                <a:off x="5475743" y="2755699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85" y="506"/>
                    </a:cubicBezTo>
                    <a:cubicBezTo>
                      <a:pt x="246" y="571"/>
                      <a:pt x="323" y="600"/>
                      <a:pt x="398" y="600"/>
                    </a:cubicBezTo>
                    <a:cubicBezTo>
                      <a:pt x="553" y="600"/>
                      <a:pt x="703" y="479"/>
                      <a:pt x="703" y="297"/>
                    </a:cubicBezTo>
                    <a:cubicBezTo>
                      <a:pt x="703" y="137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2774;p46">
                <a:extLst>
                  <a:ext uri="{FF2B5EF4-FFF2-40B4-BE49-F238E27FC236}">
                    <a16:creationId xmlns:a16="http://schemas.microsoft.com/office/drawing/2014/main" id="{7F0103E3-E61A-4E6A-3A6F-521233034F30}"/>
                  </a:ext>
                </a:extLst>
              </p:cNvPr>
              <p:cNvSpPr/>
              <p:nvPr/>
            </p:nvSpPr>
            <p:spPr>
              <a:xfrm>
                <a:off x="5542735" y="2625449"/>
                <a:ext cx="1269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88" h="99" extrusionOk="0">
                    <a:moveTo>
                      <a:pt x="38" y="0"/>
                    </a:moveTo>
                    <a:cubicBezTo>
                      <a:pt x="13" y="0"/>
                      <a:pt x="1" y="25"/>
                      <a:pt x="1" y="50"/>
                    </a:cubicBezTo>
                    <a:cubicBezTo>
                      <a:pt x="1" y="74"/>
                      <a:pt x="13" y="99"/>
                      <a:pt x="38" y="99"/>
                    </a:cubicBezTo>
                    <a:cubicBezTo>
                      <a:pt x="75" y="99"/>
                      <a:pt x="87" y="74"/>
                      <a:pt x="87" y="50"/>
                    </a:cubicBezTo>
                    <a:cubicBezTo>
                      <a:pt x="87" y="25"/>
                      <a:pt x="75" y="0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2775;p46">
                <a:extLst>
                  <a:ext uri="{FF2B5EF4-FFF2-40B4-BE49-F238E27FC236}">
                    <a16:creationId xmlns:a16="http://schemas.microsoft.com/office/drawing/2014/main" id="{53C7F581-34CF-26AD-3668-2ED6C9AC565B}"/>
                  </a:ext>
                </a:extLst>
              </p:cNvPr>
              <p:cNvSpPr/>
              <p:nvPr/>
            </p:nvSpPr>
            <p:spPr>
              <a:xfrm>
                <a:off x="5534745" y="2600931"/>
                <a:ext cx="2495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73" extrusionOk="0">
                    <a:moveTo>
                      <a:pt x="87" y="0"/>
                    </a:moveTo>
                    <a:cubicBezTo>
                      <a:pt x="50" y="0"/>
                      <a:pt x="13" y="37"/>
                      <a:pt x="13" y="86"/>
                    </a:cubicBezTo>
                    <a:cubicBezTo>
                      <a:pt x="0" y="136"/>
                      <a:pt x="50" y="173"/>
                      <a:pt x="87" y="173"/>
                    </a:cubicBezTo>
                    <a:cubicBezTo>
                      <a:pt x="136" y="173"/>
                      <a:pt x="173" y="136"/>
                      <a:pt x="173" y="86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2776;p46">
                <a:extLst>
                  <a:ext uri="{FF2B5EF4-FFF2-40B4-BE49-F238E27FC236}">
                    <a16:creationId xmlns:a16="http://schemas.microsoft.com/office/drawing/2014/main" id="{A100C315-45B6-7A7F-5D0E-FE5D1872FD85}"/>
                  </a:ext>
                </a:extLst>
              </p:cNvPr>
              <p:cNvSpPr/>
              <p:nvPr/>
            </p:nvSpPr>
            <p:spPr>
              <a:xfrm>
                <a:off x="5443754" y="2622550"/>
                <a:ext cx="1543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9" extrusionOk="0">
                    <a:moveTo>
                      <a:pt x="18" y="0"/>
                    </a:moveTo>
                    <a:cubicBezTo>
                      <a:pt x="8" y="0"/>
                      <a:pt x="1" y="8"/>
                      <a:pt x="1" y="29"/>
                    </a:cubicBezTo>
                    <a:cubicBezTo>
                      <a:pt x="1" y="54"/>
                      <a:pt x="25" y="78"/>
                      <a:pt x="50" y="78"/>
                    </a:cubicBezTo>
                    <a:cubicBezTo>
                      <a:pt x="106" y="78"/>
                      <a:pt x="49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2777;p46">
                <a:extLst>
                  <a:ext uri="{FF2B5EF4-FFF2-40B4-BE49-F238E27FC236}">
                    <a16:creationId xmlns:a16="http://schemas.microsoft.com/office/drawing/2014/main" id="{D3876C5F-0BCA-F3A8-C319-FA68C6C6570E}"/>
                  </a:ext>
                </a:extLst>
              </p:cNvPr>
              <p:cNvSpPr/>
              <p:nvPr/>
            </p:nvSpPr>
            <p:spPr>
              <a:xfrm>
                <a:off x="5350469" y="2602402"/>
                <a:ext cx="6764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04" extrusionOk="0">
                    <a:moveTo>
                      <a:pt x="205" y="0"/>
                    </a:moveTo>
                    <a:cubicBezTo>
                      <a:pt x="101" y="0"/>
                      <a:pt x="0" y="77"/>
                      <a:pt x="0" y="194"/>
                    </a:cubicBezTo>
                    <a:cubicBezTo>
                      <a:pt x="0" y="305"/>
                      <a:pt x="86" y="403"/>
                      <a:pt x="197" y="403"/>
                    </a:cubicBezTo>
                    <a:cubicBezTo>
                      <a:pt x="382" y="403"/>
                      <a:pt x="468" y="181"/>
                      <a:pt x="345" y="58"/>
                    </a:cubicBezTo>
                    <a:cubicBezTo>
                      <a:pt x="305" y="18"/>
                      <a:pt x="254" y="0"/>
                      <a:pt x="2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2778;p46">
                <a:extLst>
                  <a:ext uri="{FF2B5EF4-FFF2-40B4-BE49-F238E27FC236}">
                    <a16:creationId xmlns:a16="http://schemas.microsoft.com/office/drawing/2014/main" id="{833DCF43-D7C0-6164-6C3C-F5AA6C9ACE53}"/>
                  </a:ext>
                </a:extLst>
              </p:cNvPr>
              <p:cNvSpPr/>
              <p:nvPr/>
            </p:nvSpPr>
            <p:spPr>
              <a:xfrm>
                <a:off x="5446595" y="2695990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0" y="1"/>
                    </a:moveTo>
                    <a:cubicBezTo>
                      <a:pt x="26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2779;p46">
                <a:extLst>
                  <a:ext uri="{FF2B5EF4-FFF2-40B4-BE49-F238E27FC236}">
                    <a16:creationId xmlns:a16="http://schemas.microsoft.com/office/drawing/2014/main" id="{1A937D57-847B-6F2C-8DC2-F7B3E22FEF29}"/>
                  </a:ext>
                </a:extLst>
              </p:cNvPr>
              <p:cNvSpPr/>
              <p:nvPr/>
            </p:nvSpPr>
            <p:spPr>
              <a:xfrm>
                <a:off x="5445355" y="2719095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79"/>
                      <a:pt x="145" y="600"/>
                      <a:pt x="296" y="600"/>
                    </a:cubicBezTo>
                    <a:cubicBezTo>
                      <a:pt x="370" y="600"/>
                      <a:pt x="445" y="571"/>
                      <a:pt x="506" y="506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2780;p46">
                <a:extLst>
                  <a:ext uri="{FF2B5EF4-FFF2-40B4-BE49-F238E27FC236}">
                    <a16:creationId xmlns:a16="http://schemas.microsoft.com/office/drawing/2014/main" id="{698DCE69-CBE4-16AC-233A-616F6FFCC380}"/>
                  </a:ext>
                </a:extLst>
              </p:cNvPr>
              <p:cNvSpPr/>
              <p:nvPr/>
            </p:nvSpPr>
            <p:spPr>
              <a:xfrm>
                <a:off x="5342046" y="2610392"/>
                <a:ext cx="2740" cy="191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33" extrusionOk="0">
                    <a:moveTo>
                      <a:pt x="159" y="1"/>
                    </a:moveTo>
                    <a:cubicBezTo>
                      <a:pt x="103" y="1"/>
                      <a:pt x="1" y="123"/>
                      <a:pt x="104" y="133"/>
                    </a:cubicBezTo>
                    <a:cubicBezTo>
                      <a:pt x="140" y="133"/>
                      <a:pt x="190" y="83"/>
                      <a:pt x="190" y="46"/>
                    </a:cubicBezTo>
                    <a:cubicBezTo>
                      <a:pt x="190" y="13"/>
                      <a:pt x="177" y="1"/>
                      <a:pt x="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2781;p46">
                <a:extLst>
                  <a:ext uri="{FF2B5EF4-FFF2-40B4-BE49-F238E27FC236}">
                    <a16:creationId xmlns:a16="http://schemas.microsoft.com/office/drawing/2014/main" id="{11C3D3E8-B0AD-03CB-73DF-0BFB4DBF06AF}"/>
                  </a:ext>
                </a:extLst>
              </p:cNvPr>
              <p:cNvSpPr/>
              <p:nvPr/>
            </p:nvSpPr>
            <p:spPr>
              <a:xfrm>
                <a:off x="5436110" y="2648194"/>
                <a:ext cx="2510" cy="2510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4" extrusionOk="0">
                    <a:moveTo>
                      <a:pt x="87" y="1"/>
                    </a:moveTo>
                    <a:cubicBezTo>
                      <a:pt x="38" y="1"/>
                      <a:pt x="1" y="37"/>
                      <a:pt x="1" y="87"/>
                    </a:cubicBezTo>
                    <a:cubicBezTo>
                      <a:pt x="1" y="136"/>
                      <a:pt x="38" y="173"/>
                      <a:pt x="87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7"/>
                      <a:pt x="136" y="1"/>
                      <a:pt x="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2782;p46">
                <a:extLst>
                  <a:ext uri="{FF2B5EF4-FFF2-40B4-BE49-F238E27FC236}">
                    <a16:creationId xmlns:a16="http://schemas.microsoft.com/office/drawing/2014/main" id="{89538425-6826-658A-1212-D5AB6DE90E57}"/>
                  </a:ext>
                </a:extLst>
              </p:cNvPr>
              <p:cNvSpPr/>
              <p:nvPr/>
            </p:nvSpPr>
            <p:spPr>
              <a:xfrm>
                <a:off x="5677615" y="2908000"/>
                <a:ext cx="1976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37" h="87" extrusionOk="0">
                    <a:moveTo>
                      <a:pt x="62" y="0"/>
                    </a:moveTo>
                    <a:cubicBezTo>
                      <a:pt x="1" y="0"/>
                      <a:pt x="1" y="87"/>
                      <a:pt x="62" y="87"/>
                    </a:cubicBezTo>
                    <a:cubicBezTo>
                      <a:pt x="136" y="87"/>
                      <a:pt x="136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2783;p46">
                <a:extLst>
                  <a:ext uri="{FF2B5EF4-FFF2-40B4-BE49-F238E27FC236}">
                    <a16:creationId xmlns:a16="http://schemas.microsoft.com/office/drawing/2014/main" id="{1799487F-96B3-A14B-1545-4C2FEED17168}"/>
                  </a:ext>
                </a:extLst>
              </p:cNvPr>
              <p:cNvSpPr/>
              <p:nvPr/>
            </p:nvSpPr>
            <p:spPr>
              <a:xfrm>
                <a:off x="5565480" y="2854334"/>
                <a:ext cx="1269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88" h="87" extrusionOk="0">
                    <a:moveTo>
                      <a:pt x="50" y="0"/>
                    </a:moveTo>
                    <a:cubicBezTo>
                      <a:pt x="13" y="0"/>
                      <a:pt x="1" y="13"/>
                      <a:pt x="1" y="50"/>
                    </a:cubicBezTo>
                    <a:cubicBezTo>
                      <a:pt x="1" y="74"/>
                      <a:pt x="13" y="87"/>
                      <a:pt x="50" y="87"/>
                    </a:cubicBezTo>
                    <a:cubicBezTo>
                      <a:pt x="75" y="87"/>
                      <a:pt x="87" y="74"/>
                      <a:pt x="87" y="50"/>
                    </a:cubicBezTo>
                    <a:cubicBezTo>
                      <a:pt x="87" y="13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2784;p46">
                <a:extLst>
                  <a:ext uri="{FF2B5EF4-FFF2-40B4-BE49-F238E27FC236}">
                    <a16:creationId xmlns:a16="http://schemas.microsoft.com/office/drawing/2014/main" id="{49A2EAEF-57C2-098C-F669-177F23896060}"/>
                  </a:ext>
                </a:extLst>
              </p:cNvPr>
              <p:cNvSpPr/>
              <p:nvPr/>
            </p:nvSpPr>
            <p:spPr>
              <a:xfrm>
                <a:off x="5522299" y="2807591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1"/>
                    </a:moveTo>
                    <a:cubicBezTo>
                      <a:pt x="136" y="1"/>
                      <a:pt x="1" y="334"/>
                      <a:pt x="186" y="518"/>
                    </a:cubicBezTo>
                    <a:cubicBezTo>
                      <a:pt x="245" y="577"/>
                      <a:pt x="319" y="604"/>
                      <a:pt x="393" y="604"/>
                    </a:cubicBezTo>
                    <a:cubicBezTo>
                      <a:pt x="549" y="604"/>
                      <a:pt x="703" y="485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2785;p46">
                <a:extLst>
                  <a:ext uri="{FF2B5EF4-FFF2-40B4-BE49-F238E27FC236}">
                    <a16:creationId xmlns:a16="http://schemas.microsoft.com/office/drawing/2014/main" id="{27629F0E-D324-2495-5AB7-4E3C46B96495}"/>
                  </a:ext>
                </a:extLst>
              </p:cNvPr>
              <p:cNvSpPr/>
              <p:nvPr/>
            </p:nvSpPr>
            <p:spPr>
              <a:xfrm>
                <a:off x="5512145" y="2689326"/>
                <a:ext cx="2755" cy="1889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31" extrusionOk="0">
                    <a:moveTo>
                      <a:pt x="164" y="0"/>
                    </a:moveTo>
                    <a:cubicBezTo>
                      <a:pt x="111" y="0"/>
                      <a:pt x="0" y="130"/>
                      <a:pt x="113" y="130"/>
                    </a:cubicBezTo>
                    <a:cubicBezTo>
                      <a:pt x="150" y="130"/>
                      <a:pt x="187" y="93"/>
                      <a:pt x="187" y="44"/>
                    </a:cubicBezTo>
                    <a:cubicBezTo>
                      <a:pt x="190" y="12"/>
                      <a:pt x="180" y="0"/>
                      <a:pt x="1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2786;p46">
                <a:extLst>
                  <a:ext uri="{FF2B5EF4-FFF2-40B4-BE49-F238E27FC236}">
                    <a16:creationId xmlns:a16="http://schemas.microsoft.com/office/drawing/2014/main" id="{8A1E1BC7-1BAB-C177-7A6B-03B6663FAD69}"/>
                  </a:ext>
                </a:extLst>
              </p:cNvPr>
              <p:cNvSpPr/>
              <p:nvPr/>
            </p:nvSpPr>
            <p:spPr>
              <a:xfrm>
                <a:off x="5527173" y="2727113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0"/>
                    </a:moveTo>
                    <a:cubicBezTo>
                      <a:pt x="60" y="0"/>
                      <a:pt x="0" y="73"/>
                      <a:pt x="57" y="73"/>
                    </a:cubicBezTo>
                    <a:cubicBezTo>
                      <a:pt x="82" y="73"/>
                      <a:pt x="106" y="49"/>
                      <a:pt x="106" y="24"/>
                    </a:cubicBezTo>
                    <a:cubicBezTo>
                      <a:pt x="106" y="7"/>
                      <a:pt x="100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2787;p46">
                <a:extLst>
                  <a:ext uri="{FF2B5EF4-FFF2-40B4-BE49-F238E27FC236}">
                    <a16:creationId xmlns:a16="http://schemas.microsoft.com/office/drawing/2014/main" id="{686D6D7B-3AAA-330C-E6DB-079C5F2C7251}"/>
                  </a:ext>
                </a:extLst>
              </p:cNvPr>
              <p:cNvSpPr/>
              <p:nvPr/>
            </p:nvSpPr>
            <p:spPr>
              <a:xfrm>
                <a:off x="5508799" y="2776583"/>
                <a:ext cx="1514" cy="99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9" extrusionOk="0">
                    <a:moveTo>
                      <a:pt x="20" y="1"/>
                    </a:moveTo>
                    <a:cubicBezTo>
                      <a:pt x="9" y="1"/>
                      <a:pt x="0" y="9"/>
                      <a:pt x="0" y="32"/>
                    </a:cubicBezTo>
                    <a:cubicBezTo>
                      <a:pt x="0" y="56"/>
                      <a:pt x="13" y="69"/>
                      <a:pt x="50" y="69"/>
                    </a:cubicBezTo>
                    <a:cubicBezTo>
                      <a:pt x="104" y="69"/>
                      <a:pt x="51" y="1"/>
                      <a:pt x="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2788;p46">
                <a:extLst>
                  <a:ext uri="{FF2B5EF4-FFF2-40B4-BE49-F238E27FC236}">
                    <a16:creationId xmlns:a16="http://schemas.microsoft.com/office/drawing/2014/main" id="{3D1A953B-4647-A3F8-C739-D4F19366428D}"/>
                  </a:ext>
                </a:extLst>
              </p:cNvPr>
              <p:cNvSpPr/>
              <p:nvPr/>
            </p:nvSpPr>
            <p:spPr>
              <a:xfrm>
                <a:off x="5728858" y="2788236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91" y="1"/>
                    </a:moveTo>
                    <a:cubicBezTo>
                      <a:pt x="61" y="1"/>
                      <a:pt x="1" y="74"/>
                      <a:pt x="58" y="74"/>
                    </a:cubicBezTo>
                    <a:cubicBezTo>
                      <a:pt x="83" y="74"/>
                      <a:pt x="107" y="49"/>
                      <a:pt x="107" y="24"/>
                    </a:cubicBezTo>
                    <a:cubicBezTo>
                      <a:pt x="107" y="7"/>
                      <a:pt x="101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2789;p46">
                <a:extLst>
                  <a:ext uri="{FF2B5EF4-FFF2-40B4-BE49-F238E27FC236}">
                    <a16:creationId xmlns:a16="http://schemas.microsoft.com/office/drawing/2014/main" id="{E01F5DC0-7B38-4402-5B77-8B80F1E64982}"/>
                  </a:ext>
                </a:extLst>
              </p:cNvPr>
              <p:cNvSpPr/>
              <p:nvPr/>
            </p:nvSpPr>
            <p:spPr>
              <a:xfrm>
                <a:off x="5804143" y="275092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1" y="7"/>
                      <a:pt x="1" y="24"/>
                    </a:cubicBezTo>
                    <a:cubicBezTo>
                      <a:pt x="1" y="49"/>
                      <a:pt x="25" y="73"/>
                      <a:pt x="50" y="73"/>
                    </a:cubicBezTo>
                    <a:cubicBezTo>
                      <a:pt x="107" y="73"/>
                      <a:pt x="4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2790;p46">
                <a:extLst>
                  <a:ext uri="{FF2B5EF4-FFF2-40B4-BE49-F238E27FC236}">
                    <a16:creationId xmlns:a16="http://schemas.microsoft.com/office/drawing/2014/main" id="{1CD30CBA-8ED6-33DD-00F3-DB2A200ED9F0}"/>
                  </a:ext>
                </a:extLst>
              </p:cNvPr>
              <p:cNvSpPr/>
              <p:nvPr/>
            </p:nvSpPr>
            <p:spPr>
              <a:xfrm>
                <a:off x="5588772" y="2873790"/>
                <a:ext cx="1255" cy="1529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6" extrusionOk="0">
                    <a:moveTo>
                      <a:pt x="43" y="1"/>
                    </a:moveTo>
                    <a:cubicBezTo>
                      <a:pt x="22" y="1"/>
                      <a:pt x="0" y="19"/>
                      <a:pt x="0" y="56"/>
                    </a:cubicBezTo>
                    <a:cubicBezTo>
                      <a:pt x="0" y="81"/>
                      <a:pt x="12" y="105"/>
                      <a:pt x="37" y="105"/>
                    </a:cubicBezTo>
                    <a:cubicBezTo>
                      <a:pt x="74" y="105"/>
                      <a:pt x="86" y="81"/>
                      <a:pt x="86" y="56"/>
                    </a:cubicBezTo>
                    <a:cubicBezTo>
                      <a:pt x="86" y="19"/>
                      <a:pt x="65" y="1"/>
                      <a:pt x="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2791;p46">
                <a:extLst>
                  <a:ext uri="{FF2B5EF4-FFF2-40B4-BE49-F238E27FC236}">
                    <a16:creationId xmlns:a16="http://schemas.microsoft.com/office/drawing/2014/main" id="{33CC530A-C868-35C2-2BBF-87C5800B8CBB}"/>
                  </a:ext>
                </a:extLst>
              </p:cNvPr>
              <p:cNvSpPr/>
              <p:nvPr/>
            </p:nvSpPr>
            <p:spPr>
              <a:xfrm>
                <a:off x="5326643" y="2994362"/>
                <a:ext cx="909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63" h="50" extrusionOk="0">
                    <a:moveTo>
                      <a:pt x="38" y="1"/>
                    </a:moveTo>
                    <a:cubicBezTo>
                      <a:pt x="13" y="1"/>
                      <a:pt x="1" y="13"/>
                      <a:pt x="1" y="25"/>
                    </a:cubicBezTo>
                    <a:cubicBezTo>
                      <a:pt x="1" y="38"/>
                      <a:pt x="13" y="50"/>
                      <a:pt x="38" y="50"/>
                    </a:cubicBezTo>
                    <a:cubicBezTo>
                      <a:pt x="50" y="50"/>
                      <a:pt x="63" y="38"/>
                      <a:pt x="63" y="25"/>
                    </a:cubicBezTo>
                    <a:cubicBezTo>
                      <a:pt x="63" y="13"/>
                      <a:pt x="50" y="1"/>
                      <a:pt x="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2792;p46">
                <a:extLst>
                  <a:ext uri="{FF2B5EF4-FFF2-40B4-BE49-F238E27FC236}">
                    <a16:creationId xmlns:a16="http://schemas.microsoft.com/office/drawing/2014/main" id="{3C09E8E5-2B5D-5540-617D-961914452C27}"/>
                  </a:ext>
                </a:extLst>
              </p:cNvPr>
              <p:cNvSpPr/>
              <p:nvPr/>
            </p:nvSpPr>
            <p:spPr>
              <a:xfrm>
                <a:off x="5364041" y="2927918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86" y="0"/>
                    </a:moveTo>
                    <a:cubicBezTo>
                      <a:pt x="53" y="0"/>
                      <a:pt x="0" y="73"/>
                      <a:pt x="57" y="73"/>
                    </a:cubicBezTo>
                    <a:cubicBezTo>
                      <a:pt x="82" y="73"/>
                      <a:pt x="106" y="49"/>
                      <a:pt x="106" y="24"/>
                    </a:cubicBezTo>
                    <a:cubicBezTo>
                      <a:pt x="104" y="7"/>
                      <a:pt x="95" y="0"/>
                      <a:pt x="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2793;p46">
                <a:extLst>
                  <a:ext uri="{FF2B5EF4-FFF2-40B4-BE49-F238E27FC236}">
                    <a16:creationId xmlns:a16="http://schemas.microsoft.com/office/drawing/2014/main" id="{2EB9217F-FCD3-D3DD-E265-6077911C9E12}"/>
                  </a:ext>
                </a:extLst>
              </p:cNvPr>
              <p:cNvSpPr/>
              <p:nvPr/>
            </p:nvSpPr>
            <p:spPr>
              <a:xfrm>
                <a:off x="5402419" y="2961147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1" y="73"/>
                      <a:pt x="58" y="73"/>
                    </a:cubicBezTo>
                    <a:cubicBezTo>
                      <a:pt x="82" y="73"/>
                      <a:pt x="107" y="49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2794;p46">
                <a:extLst>
                  <a:ext uri="{FF2B5EF4-FFF2-40B4-BE49-F238E27FC236}">
                    <a16:creationId xmlns:a16="http://schemas.microsoft.com/office/drawing/2014/main" id="{B3DD09CF-5858-804E-BF15-35613BF4FF8C}"/>
                  </a:ext>
                </a:extLst>
              </p:cNvPr>
              <p:cNvSpPr/>
              <p:nvPr/>
            </p:nvSpPr>
            <p:spPr>
              <a:xfrm>
                <a:off x="5355329" y="290765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7" y="61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2795;p46">
                <a:extLst>
                  <a:ext uri="{FF2B5EF4-FFF2-40B4-BE49-F238E27FC236}">
                    <a16:creationId xmlns:a16="http://schemas.microsoft.com/office/drawing/2014/main" id="{C3A102B1-058A-2A50-3FE7-5050DC770D12}"/>
                  </a:ext>
                </a:extLst>
              </p:cNvPr>
              <p:cNvSpPr/>
              <p:nvPr/>
            </p:nvSpPr>
            <p:spPr>
              <a:xfrm>
                <a:off x="5259651" y="2892713"/>
                <a:ext cx="10153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595" extrusionOk="0">
                    <a:moveTo>
                      <a:pt x="395" y="1"/>
                    </a:moveTo>
                    <a:cubicBezTo>
                      <a:pt x="136" y="1"/>
                      <a:pt x="1" y="321"/>
                      <a:pt x="186" y="506"/>
                    </a:cubicBezTo>
                    <a:cubicBezTo>
                      <a:pt x="247" y="567"/>
                      <a:pt x="323" y="594"/>
                      <a:pt x="397" y="594"/>
                    </a:cubicBezTo>
                    <a:cubicBezTo>
                      <a:pt x="549" y="594"/>
                      <a:pt x="695" y="482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2796;p46">
                <a:extLst>
                  <a:ext uri="{FF2B5EF4-FFF2-40B4-BE49-F238E27FC236}">
                    <a16:creationId xmlns:a16="http://schemas.microsoft.com/office/drawing/2014/main" id="{B7D811A8-5ED0-4924-9A07-A3A6E383EEC6}"/>
                  </a:ext>
                </a:extLst>
              </p:cNvPr>
              <p:cNvSpPr/>
              <p:nvPr/>
            </p:nvSpPr>
            <p:spPr>
              <a:xfrm>
                <a:off x="5610507" y="2828028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8" y="1"/>
                    </a:moveTo>
                    <a:cubicBezTo>
                      <a:pt x="1" y="1"/>
                      <a:pt x="61" y="74"/>
                      <a:pt x="91" y="74"/>
                    </a:cubicBezTo>
                    <a:cubicBezTo>
                      <a:pt x="101" y="74"/>
                      <a:pt x="107" y="67"/>
                      <a:pt x="107" y="50"/>
                    </a:cubicBezTo>
                    <a:cubicBezTo>
                      <a:pt x="107" y="13"/>
                      <a:pt x="82" y="1"/>
                      <a:pt x="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2797;p46">
                <a:extLst>
                  <a:ext uri="{FF2B5EF4-FFF2-40B4-BE49-F238E27FC236}">
                    <a16:creationId xmlns:a16="http://schemas.microsoft.com/office/drawing/2014/main" id="{00D93F38-5A6D-5CD9-DCC7-9F779C513BA7}"/>
                  </a:ext>
                </a:extLst>
              </p:cNvPr>
              <p:cNvSpPr/>
              <p:nvPr/>
            </p:nvSpPr>
            <p:spPr>
              <a:xfrm>
                <a:off x="5675307" y="2753622"/>
                <a:ext cx="1442" cy="1341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3" extrusionOk="0">
                    <a:moveTo>
                      <a:pt x="50" y="0"/>
                    </a:moveTo>
                    <a:cubicBezTo>
                      <a:pt x="25" y="0"/>
                      <a:pt x="1" y="16"/>
                      <a:pt x="1" y="46"/>
                    </a:cubicBezTo>
                    <a:cubicBezTo>
                      <a:pt x="1" y="77"/>
                      <a:pt x="25" y="93"/>
                      <a:pt x="50" y="93"/>
                    </a:cubicBezTo>
                    <a:cubicBezTo>
                      <a:pt x="74" y="93"/>
                      <a:pt x="99" y="77"/>
                      <a:pt x="99" y="46"/>
                    </a:cubicBezTo>
                    <a:cubicBezTo>
                      <a:pt x="99" y="16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2798;p46">
                <a:extLst>
                  <a:ext uri="{FF2B5EF4-FFF2-40B4-BE49-F238E27FC236}">
                    <a16:creationId xmlns:a16="http://schemas.microsoft.com/office/drawing/2014/main" id="{7A9A7FD3-D515-CF0D-C78A-03644137EAB7}"/>
                  </a:ext>
                </a:extLst>
              </p:cNvPr>
              <p:cNvSpPr/>
              <p:nvPr/>
            </p:nvSpPr>
            <p:spPr>
              <a:xfrm>
                <a:off x="5634491" y="2738579"/>
                <a:ext cx="10269" cy="8783"/>
              </a:xfrm>
              <a:custGeom>
                <a:avLst/>
                <a:gdLst/>
                <a:ahLst/>
                <a:cxnLst/>
                <a:rect l="l" t="t" r="r" b="b"/>
                <a:pathLst>
                  <a:path w="712" h="609" extrusionOk="0">
                    <a:moveTo>
                      <a:pt x="303" y="1"/>
                    </a:moveTo>
                    <a:cubicBezTo>
                      <a:pt x="147" y="1"/>
                      <a:pt x="1" y="128"/>
                      <a:pt x="9" y="313"/>
                    </a:cubicBezTo>
                    <a:cubicBezTo>
                      <a:pt x="9" y="473"/>
                      <a:pt x="132" y="597"/>
                      <a:pt x="305" y="609"/>
                    </a:cubicBezTo>
                    <a:cubicBezTo>
                      <a:pt x="576" y="609"/>
                      <a:pt x="711" y="276"/>
                      <a:pt x="514" y="91"/>
                    </a:cubicBezTo>
                    <a:cubicBezTo>
                      <a:pt x="451" y="29"/>
                      <a:pt x="376" y="1"/>
                      <a:pt x="3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2799;p46">
                <a:extLst>
                  <a:ext uri="{FF2B5EF4-FFF2-40B4-BE49-F238E27FC236}">
                    <a16:creationId xmlns:a16="http://schemas.microsoft.com/office/drawing/2014/main" id="{03FA8B7A-EE2B-25A1-A829-1419142DCF50}"/>
                  </a:ext>
                </a:extLst>
              </p:cNvPr>
              <p:cNvSpPr/>
              <p:nvPr/>
            </p:nvSpPr>
            <p:spPr>
              <a:xfrm>
                <a:off x="5608675" y="2790082"/>
                <a:ext cx="10442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2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6"/>
                      <a:pt x="136" y="611"/>
                      <a:pt x="296" y="611"/>
                    </a:cubicBezTo>
                    <a:cubicBezTo>
                      <a:pt x="301" y="611"/>
                      <a:pt x="306" y="611"/>
                      <a:pt x="311" y="611"/>
                    </a:cubicBezTo>
                    <a:cubicBezTo>
                      <a:pt x="584" y="611"/>
                      <a:pt x="723" y="287"/>
                      <a:pt x="530" y="94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2800;p46">
                <a:extLst>
                  <a:ext uri="{FF2B5EF4-FFF2-40B4-BE49-F238E27FC236}">
                    <a16:creationId xmlns:a16="http://schemas.microsoft.com/office/drawing/2014/main" id="{DEA63C81-3EFB-F205-A083-3180ECC944F6}"/>
                  </a:ext>
                </a:extLst>
              </p:cNvPr>
              <p:cNvSpPr/>
              <p:nvPr/>
            </p:nvSpPr>
            <p:spPr>
              <a:xfrm>
                <a:off x="5669336" y="2691562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6" y="49"/>
                      <a:pt x="106" y="25"/>
                    </a:cubicBezTo>
                    <a:cubicBezTo>
                      <a:pt x="106" y="8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2801;p46">
                <a:extLst>
                  <a:ext uri="{FF2B5EF4-FFF2-40B4-BE49-F238E27FC236}">
                    <a16:creationId xmlns:a16="http://schemas.microsoft.com/office/drawing/2014/main" id="{84451FB2-398D-3527-49C4-27BB56EC1318}"/>
                  </a:ext>
                </a:extLst>
              </p:cNvPr>
              <p:cNvSpPr/>
              <p:nvPr/>
            </p:nvSpPr>
            <p:spPr>
              <a:xfrm>
                <a:off x="5658072" y="2725210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45" y="1"/>
                      <a:pt x="0" y="122"/>
                      <a:pt x="0" y="304"/>
                    </a:cubicBezTo>
                    <a:cubicBezTo>
                      <a:pt x="0" y="464"/>
                      <a:pt x="136" y="599"/>
                      <a:pt x="296" y="599"/>
                    </a:cubicBezTo>
                    <a:cubicBezTo>
                      <a:pt x="567" y="599"/>
                      <a:pt x="703" y="279"/>
                      <a:pt x="506" y="94"/>
                    </a:cubicBezTo>
                    <a:cubicBezTo>
                      <a:pt x="445" y="30"/>
                      <a:pt x="370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2802;p46">
                <a:extLst>
                  <a:ext uri="{FF2B5EF4-FFF2-40B4-BE49-F238E27FC236}">
                    <a16:creationId xmlns:a16="http://schemas.microsoft.com/office/drawing/2014/main" id="{0ED1D09A-3AD9-A323-BA59-ECB2615BE1B2}"/>
                  </a:ext>
                </a:extLst>
              </p:cNvPr>
              <p:cNvSpPr/>
              <p:nvPr/>
            </p:nvSpPr>
            <p:spPr>
              <a:xfrm>
                <a:off x="5581128" y="2701499"/>
                <a:ext cx="1428" cy="1269"/>
              </a:xfrm>
              <a:custGeom>
                <a:avLst/>
                <a:gdLst/>
                <a:ahLst/>
                <a:cxnLst/>
                <a:rect l="l" t="t" r="r" b="b"/>
                <a:pathLst>
                  <a:path w="99" h="88" extrusionOk="0">
                    <a:moveTo>
                      <a:pt x="49" y="1"/>
                    </a:moveTo>
                    <a:cubicBezTo>
                      <a:pt x="25" y="1"/>
                      <a:pt x="0" y="13"/>
                      <a:pt x="0" y="38"/>
                    </a:cubicBezTo>
                    <a:cubicBezTo>
                      <a:pt x="0" y="75"/>
                      <a:pt x="25" y="87"/>
                      <a:pt x="49" y="87"/>
                    </a:cubicBezTo>
                    <a:cubicBezTo>
                      <a:pt x="74" y="87"/>
                      <a:pt x="99" y="75"/>
                      <a:pt x="99" y="38"/>
                    </a:cubicBezTo>
                    <a:cubicBezTo>
                      <a:pt x="99" y="13"/>
                      <a:pt x="74" y="1"/>
                      <a:pt x="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2803;p46">
                <a:extLst>
                  <a:ext uri="{FF2B5EF4-FFF2-40B4-BE49-F238E27FC236}">
                    <a16:creationId xmlns:a16="http://schemas.microsoft.com/office/drawing/2014/main" id="{7079C38C-7500-1D66-6248-F6F8B7BA46B3}"/>
                  </a:ext>
                </a:extLst>
              </p:cNvPr>
              <p:cNvSpPr/>
              <p:nvPr/>
            </p:nvSpPr>
            <p:spPr>
              <a:xfrm>
                <a:off x="5597123" y="272818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48"/>
                      <a:pt x="25" y="73"/>
                      <a:pt x="49" y="73"/>
                    </a:cubicBezTo>
                    <a:cubicBezTo>
                      <a:pt x="106" y="73"/>
                      <a:pt x="46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2804;p46">
                <a:extLst>
                  <a:ext uri="{FF2B5EF4-FFF2-40B4-BE49-F238E27FC236}">
                    <a16:creationId xmlns:a16="http://schemas.microsoft.com/office/drawing/2014/main" id="{90DF696C-F52F-A5E9-9775-3852F815F92F}"/>
                  </a:ext>
                </a:extLst>
              </p:cNvPr>
              <p:cNvSpPr/>
              <p:nvPr/>
            </p:nvSpPr>
            <p:spPr>
              <a:xfrm>
                <a:off x="5539014" y="2784313"/>
                <a:ext cx="2495" cy="2510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74" extrusionOk="0">
                    <a:moveTo>
                      <a:pt x="86" y="1"/>
                    </a:moveTo>
                    <a:cubicBezTo>
                      <a:pt x="37" y="1"/>
                      <a:pt x="0" y="38"/>
                      <a:pt x="0" y="87"/>
                    </a:cubicBezTo>
                    <a:cubicBezTo>
                      <a:pt x="0" y="136"/>
                      <a:pt x="37" y="173"/>
                      <a:pt x="86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8"/>
                      <a:pt x="136" y="1"/>
                      <a:pt x="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2805;p46">
                <a:extLst>
                  <a:ext uri="{FF2B5EF4-FFF2-40B4-BE49-F238E27FC236}">
                    <a16:creationId xmlns:a16="http://schemas.microsoft.com/office/drawing/2014/main" id="{889001E0-FB7B-B488-BC6A-F3F35BFF3A38}"/>
                  </a:ext>
                </a:extLst>
              </p:cNvPr>
              <p:cNvSpPr/>
              <p:nvPr/>
            </p:nvSpPr>
            <p:spPr>
              <a:xfrm>
                <a:off x="5583147" y="2859137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57" y="0"/>
                    </a:moveTo>
                    <a:cubicBezTo>
                      <a:pt x="0" y="0"/>
                      <a:pt x="60" y="73"/>
                      <a:pt x="91" y="73"/>
                    </a:cubicBezTo>
                    <a:cubicBezTo>
                      <a:pt x="100" y="73"/>
                      <a:pt x="107" y="66"/>
                      <a:pt x="107" y="49"/>
                    </a:cubicBezTo>
                    <a:cubicBezTo>
                      <a:pt x="107" y="25"/>
                      <a:pt x="94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2806;p46">
                <a:extLst>
                  <a:ext uri="{FF2B5EF4-FFF2-40B4-BE49-F238E27FC236}">
                    <a16:creationId xmlns:a16="http://schemas.microsoft.com/office/drawing/2014/main" id="{F68CCF4B-C912-346A-299D-0FDE48D3D6A6}"/>
                  </a:ext>
                </a:extLst>
              </p:cNvPr>
              <p:cNvSpPr/>
              <p:nvPr/>
            </p:nvSpPr>
            <p:spPr>
              <a:xfrm>
                <a:off x="5573484" y="2871396"/>
                <a:ext cx="1428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50" y="0"/>
                    </a:moveTo>
                    <a:cubicBezTo>
                      <a:pt x="25" y="0"/>
                      <a:pt x="0" y="13"/>
                      <a:pt x="0" y="37"/>
                    </a:cubicBezTo>
                    <a:cubicBezTo>
                      <a:pt x="0" y="74"/>
                      <a:pt x="25" y="86"/>
                      <a:pt x="50" y="86"/>
                    </a:cubicBezTo>
                    <a:cubicBezTo>
                      <a:pt x="74" y="86"/>
                      <a:pt x="99" y="74"/>
                      <a:pt x="99" y="37"/>
                    </a:cubicBezTo>
                    <a:cubicBezTo>
                      <a:pt x="99" y="13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2807;p46">
                <a:extLst>
                  <a:ext uri="{FF2B5EF4-FFF2-40B4-BE49-F238E27FC236}">
                    <a16:creationId xmlns:a16="http://schemas.microsoft.com/office/drawing/2014/main" id="{77BA2A27-A468-FD18-C04A-3D4B606FF377}"/>
                  </a:ext>
                </a:extLst>
              </p:cNvPr>
              <p:cNvSpPr/>
              <p:nvPr/>
            </p:nvSpPr>
            <p:spPr>
              <a:xfrm>
                <a:off x="5534385" y="2729955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6" y="1"/>
                    </a:moveTo>
                    <a:cubicBezTo>
                      <a:pt x="323" y="1"/>
                      <a:pt x="248" y="27"/>
                      <a:pt x="185" y="86"/>
                    </a:cubicBezTo>
                    <a:cubicBezTo>
                      <a:pt x="1" y="283"/>
                      <a:pt x="136" y="603"/>
                      <a:pt x="407" y="603"/>
                    </a:cubicBezTo>
                    <a:cubicBezTo>
                      <a:pt x="567" y="603"/>
                      <a:pt x="703" y="468"/>
                      <a:pt x="703" y="307"/>
                    </a:cubicBezTo>
                    <a:cubicBezTo>
                      <a:pt x="703" y="122"/>
                      <a:pt x="554" y="1"/>
                      <a:pt x="3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2808;p46">
                <a:extLst>
                  <a:ext uri="{FF2B5EF4-FFF2-40B4-BE49-F238E27FC236}">
                    <a16:creationId xmlns:a16="http://schemas.microsoft.com/office/drawing/2014/main" id="{AAE8BA64-FDC7-4C0A-503A-CADF63AB7F54}"/>
                  </a:ext>
                </a:extLst>
              </p:cNvPr>
              <p:cNvSpPr/>
              <p:nvPr/>
            </p:nvSpPr>
            <p:spPr>
              <a:xfrm>
                <a:off x="5578099" y="2795159"/>
                <a:ext cx="12634" cy="10846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52" extrusionOk="0">
                    <a:moveTo>
                      <a:pt x="369" y="1"/>
                    </a:moveTo>
                    <a:cubicBezTo>
                      <a:pt x="180" y="1"/>
                      <a:pt x="1" y="149"/>
                      <a:pt x="1" y="382"/>
                    </a:cubicBezTo>
                    <a:cubicBezTo>
                      <a:pt x="1" y="579"/>
                      <a:pt x="161" y="752"/>
                      <a:pt x="370" y="752"/>
                    </a:cubicBezTo>
                    <a:cubicBezTo>
                      <a:pt x="703" y="752"/>
                      <a:pt x="876" y="345"/>
                      <a:pt x="629" y="111"/>
                    </a:cubicBezTo>
                    <a:cubicBezTo>
                      <a:pt x="553" y="35"/>
                      <a:pt x="460" y="1"/>
                      <a:pt x="3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2809;p46">
                <a:extLst>
                  <a:ext uri="{FF2B5EF4-FFF2-40B4-BE49-F238E27FC236}">
                    <a16:creationId xmlns:a16="http://schemas.microsoft.com/office/drawing/2014/main" id="{D1FBBB5E-7BDE-B5BD-E69A-E4217CE60235}"/>
                  </a:ext>
                </a:extLst>
              </p:cNvPr>
              <p:cNvSpPr/>
              <p:nvPr/>
            </p:nvSpPr>
            <p:spPr>
              <a:xfrm>
                <a:off x="5459748" y="2638415"/>
                <a:ext cx="3043" cy="2510"/>
              </a:xfrm>
              <a:custGeom>
                <a:avLst/>
                <a:gdLst/>
                <a:ahLst/>
                <a:cxnLst/>
                <a:rect l="l" t="t" r="r" b="b"/>
                <a:pathLst>
                  <a:path w="211" h="174" extrusionOk="0">
                    <a:moveTo>
                      <a:pt x="112" y="1"/>
                    </a:moveTo>
                    <a:cubicBezTo>
                      <a:pt x="1" y="13"/>
                      <a:pt x="1" y="149"/>
                      <a:pt x="112" y="173"/>
                    </a:cubicBezTo>
                    <a:cubicBezTo>
                      <a:pt x="210" y="149"/>
                      <a:pt x="210" y="13"/>
                      <a:pt x="1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2810;p46">
                <a:extLst>
                  <a:ext uri="{FF2B5EF4-FFF2-40B4-BE49-F238E27FC236}">
                    <a16:creationId xmlns:a16="http://schemas.microsoft.com/office/drawing/2014/main" id="{AF2FAC7C-19E3-574F-D3D2-0432AB7E5724}"/>
                  </a:ext>
                </a:extLst>
              </p:cNvPr>
              <p:cNvSpPr/>
              <p:nvPr/>
            </p:nvSpPr>
            <p:spPr>
              <a:xfrm>
                <a:off x="5344772" y="2741493"/>
                <a:ext cx="2510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3" extrusionOk="0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36"/>
                      <a:pt x="38" y="173"/>
                      <a:pt x="87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2811;p46">
                <a:extLst>
                  <a:ext uri="{FF2B5EF4-FFF2-40B4-BE49-F238E27FC236}">
                    <a16:creationId xmlns:a16="http://schemas.microsoft.com/office/drawing/2014/main" id="{81E9095E-43D2-1499-B267-20A483D4CF16}"/>
                  </a:ext>
                </a:extLst>
              </p:cNvPr>
              <p:cNvSpPr/>
              <p:nvPr/>
            </p:nvSpPr>
            <p:spPr>
              <a:xfrm>
                <a:off x="5343359" y="3081979"/>
                <a:ext cx="2495" cy="2452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70" extrusionOk="0">
                    <a:moveTo>
                      <a:pt x="86" y="0"/>
                    </a:moveTo>
                    <a:cubicBezTo>
                      <a:pt x="37" y="0"/>
                      <a:pt x="0" y="37"/>
                      <a:pt x="0" y="86"/>
                    </a:cubicBezTo>
                    <a:cubicBezTo>
                      <a:pt x="0" y="142"/>
                      <a:pt x="43" y="169"/>
                      <a:pt x="86" y="169"/>
                    </a:cubicBezTo>
                    <a:cubicBezTo>
                      <a:pt x="130" y="169"/>
                      <a:pt x="173" y="142"/>
                      <a:pt x="173" y="86"/>
                    </a:cubicBezTo>
                    <a:cubicBezTo>
                      <a:pt x="173" y="37"/>
                      <a:pt x="136" y="0"/>
                      <a:pt x="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2812;p46">
                <a:extLst>
                  <a:ext uri="{FF2B5EF4-FFF2-40B4-BE49-F238E27FC236}">
                    <a16:creationId xmlns:a16="http://schemas.microsoft.com/office/drawing/2014/main" id="{575AAA9F-31AF-3E7C-6CB9-D64747776C02}"/>
                  </a:ext>
                </a:extLst>
              </p:cNvPr>
              <p:cNvSpPr/>
              <p:nvPr/>
            </p:nvSpPr>
            <p:spPr>
              <a:xfrm>
                <a:off x="5386237" y="3051057"/>
                <a:ext cx="10442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1" extrusionOk="0">
                    <a:moveTo>
                      <a:pt x="305" y="0"/>
                    </a:moveTo>
                    <a:cubicBezTo>
                      <a:pt x="145" y="0"/>
                      <a:pt x="9" y="136"/>
                      <a:pt x="9" y="308"/>
                    </a:cubicBezTo>
                    <a:cubicBezTo>
                      <a:pt x="1" y="493"/>
                      <a:pt x="153" y="621"/>
                      <a:pt x="313" y="621"/>
                    </a:cubicBezTo>
                    <a:cubicBezTo>
                      <a:pt x="387" y="621"/>
                      <a:pt x="464" y="593"/>
                      <a:pt x="526" y="530"/>
                    </a:cubicBezTo>
                    <a:cubicBezTo>
                      <a:pt x="724" y="333"/>
                      <a:pt x="588" y="0"/>
                      <a:pt x="3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2813;p46">
                <a:extLst>
                  <a:ext uri="{FF2B5EF4-FFF2-40B4-BE49-F238E27FC236}">
                    <a16:creationId xmlns:a16="http://schemas.microsoft.com/office/drawing/2014/main" id="{E52B2208-7DD9-78F7-780E-3F89B38002B7}"/>
                  </a:ext>
                </a:extLst>
              </p:cNvPr>
              <p:cNvSpPr/>
              <p:nvPr/>
            </p:nvSpPr>
            <p:spPr>
              <a:xfrm>
                <a:off x="5338729" y="2970017"/>
                <a:ext cx="11754" cy="10038"/>
              </a:xfrm>
              <a:custGeom>
                <a:avLst/>
                <a:gdLst/>
                <a:ahLst/>
                <a:cxnLst/>
                <a:rect l="l" t="t" r="r" b="b"/>
                <a:pathLst>
                  <a:path w="815" h="696" extrusionOk="0">
                    <a:moveTo>
                      <a:pt x="346" y="1"/>
                    </a:moveTo>
                    <a:cubicBezTo>
                      <a:pt x="161" y="1"/>
                      <a:pt x="1" y="161"/>
                      <a:pt x="1" y="346"/>
                    </a:cubicBezTo>
                    <a:cubicBezTo>
                      <a:pt x="1" y="554"/>
                      <a:pt x="171" y="695"/>
                      <a:pt x="349" y="695"/>
                    </a:cubicBezTo>
                    <a:cubicBezTo>
                      <a:pt x="434" y="695"/>
                      <a:pt x="521" y="663"/>
                      <a:pt x="592" y="592"/>
                    </a:cubicBezTo>
                    <a:cubicBezTo>
                      <a:pt x="814" y="370"/>
                      <a:pt x="654" y="1"/>
                      <a:pt x="3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2814;p46">
                <a:extLst>
                  <a:ext uri="{FF2B5EF4-FFF2-40B4-BE49-F238E27FC236}">
                    <a16:creationId xmlns:a16="http://schemas.microsoft.com/office/drawing/2014/main" id="{98F5F6E1-F184-333E-5900-C268EE902ED4}"/>
                  </a:ext>
                </a:extLst>
              </p:cNvPr>
              <p:cNvSpPr/>
              <p:nvPr/>
            </p:nvSpPr>
            <p:spPr>
              <a:xfrm>
                <a:off x="5324523" y="3003434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394" y="0"/>
                    </a:moveTo>
                    <a:cubicBezTo>
                      <a:pt x="123" y="12"/>
                      <a:pt x="0" y="333"/>
                      <a:pt x="197" y="518"/>
                    </a:cubicBezTo>
                    <a:cubicBezTo>
                      <a:pt x="256" y="577"/>
                      <a:pt x="329" y="603"/>
                      <a:pt x="401" y="603"/>
                    </a:cubicBezTo>
                    <a:cubicBezTo>
                      <a:pt x="554" y="603"/>
                      <a:pt x="702" y="484"/>
                      <a:pt x="702" y="308"/>
                    </a:cubicBezTo>
                    <a:cubicBezTo>
                      <a:pt x="702" y="136"/>
                      <a:pt x="567" y="0"/>
                      <a:pt x="3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2815;p46">
                <a:extLst>
                  <a:ext uri="{FF2B5EF4-FFF2-40B4-BE49-F238E27FC236}">
                    <a16:creationId xmlns:a16="http://schemas.microsoft.com/office/drawing/2014/main" id="{4394C844-FD06-95C6-63CF-F69A92A0F468}"/>
                  </a:ext>
                </a:extLst>
              </p:cNvPr>
              <p:cNvSpPr/>
              <p:nvPr/>
            </p:nvSpPr>
            <p:spPr>
              <a:xfrm>
                <a:off x="5435057" y="2919726"/>
                <a:ext cx="10846" cy="9274"/>
              </a:xfrm>
              <a:custGeom>
                <a:avLst/>
                <a:gdLst/>
                <a:ahLst/>
                <a:cxnLst/>
                <a:rect l="l" t="t" r="r" b="b"/>
                <a:pathLst>
                  <a:path w="752" h="643" extrusionOk="0">
                    <a:moveTo>
                      <a:pt x="431" y="1"/>
                    </a:moveTo>
                    <a:cubicBezTo>
                      <a:pt x="148" y="1"/>
                      <a:pt x="0" y="346"/>
                      <a:pt x="209" y="555"/>
                    </a:cubicBezTo>
                    <a:cubicBezTo>
                      <a:pt x="274" y="616"/>
                      <a:pt x="350" y="642"/>
                      <a:pt x="424" y="642"/>
                    </a:cubicBezTo>
                    <a:cubicBezTo>
                      <a:pt x="592" y="642"/>
                      <a:pt x="752" y="505"/>
                      <a:pt x="752" y="309"/>
                    </a:cubicBezTo>
                    <a:cubicBezTo>
                      <a:pt x="739" y="136"/>
                      <a:pt x="604" y="1"/>
                      <a:pt x="43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2816;p46">
                <a:extLst>
                  <a:ext uri="{FF2B5EF4-FFF2-40B4-BE49-F238E27FC236}">
                    <a16:creationId xmlns:a16="http://schemas.microsoft.com/office/drawing/2014/main" id="{E3030F8A-D989-8B3F-4F72-98E895CD989E}"/>
                  </a:ext>
                </a:extLst>
              </p:cNvPr>
              <p:cNvSpPr/>
              <p:nvPr/>
            </p:nvSpPr>
            <p:spPr>
              <a:xfrm>
                <a:off x="5364675" y="2957931"/>
                <a:ext cx="9086" cy="908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630" extrusionOk="0">
                    <a:moveTo>
                      <a:pt x="321" y="1"/>
                    </a:moveTo>
                    <a:cubicBezTo>
                      <a:pt x="136" y="1"/>
                      <a:pt x="1" y="136"/>
                      <a:pt x="1" y="309"/>
                    </a:cubicBezTo>
                    <a:cubicBezTo>
                      <a:pt x="1" y="494"/>
                      <a:pt x="136" y="629"/>
                      <a:pt x="321" y="629"/>
                    </a:cubicBezTo>
                    <a:cubicBezTo>
                      <a:pt x="494" y="629"/>
                      <a:pt x="629" y="494"/>
                      <a:pt x="629" y="309"/>
                    </a:cubicBezTo>
                    <a:cubicBezTo>
                      <a:pt x="629" y="136"/>
                      <a:pt x="494" y="1"/>
                      <a:pt x="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2817;p46">
                <a:extLst>
                  <a:ext uri="{FF2B5EF4-FFF2-40B4-BE49-F238E27FC236}">
                    <a16:creationId xmlns:a16="http://schemas.microsoft.com/office/drawing/2014/main" id="{0AF65D6A-8B31-FD54-A43B-C5FA85FD809C}"/>
                  </a:ext>
                </a:extLst>
              </p:cNvPr>
              <p:cNvSpPr/>
              <p:nvPr/>
            </p:nvSpPr>
            <p:spPr>
              <a:xfrm>
                <a:off x="5391328" y="3018534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0"/>
                    </a:moveTo>
                    <a:cubicBezTo>
                      <a:pt x="137" y="0"/>
                      <a:pt x="1" y="333"/>
                      <a:pt x="186" y="518"/>
                    </a:cubicBezTo>
                    <a:cubicBezTo>
                      <a:pt x="245" y="577"/>
                      <a:pt x="319" y="603"/>
                      <a:pt x="393" y="603"/>
                    </a:cubicBezTo>
                    <a:cubicBezTo>
                      <a:pt x="549" y="603"/>
                      <a:pt x="703" y="484"/>
                      <a:pt x="703" y="308"/>
                    </a:cubicBezTo>
                    <a:cubicBezTo>
                      <a:pt x="691" y="136"/>
                      <a:pt x="568" y="13"/>
                      <a:pt x="3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2818;p46">
                <a:extLst>
                  <a:ext uri="{FF2B5EF4-FFF2-40B4-BE49-F238E27FC236}">
                    <a16:creationId xmlns:a16="http://schemas.microsoft.com/office/drawing/2014/main" id="{AD4EF56A-F9ED-C4D4-7B45-60B45269A41E}"/>
                  </a:ext>
                </a:extLst>
              </p:cNvPr>
              <p:cNvSpPr/>
              <p:nvPr/>
            </p:nvSpPr>
            <p:spPr>
              <a:xfrm>
                <a:off x="5336595" y="3030635"/>
                <a:ext cx="10153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3" extrusionOk="0">
                    <a:moveTo>
                      <a:pt x="403" y="1"/>
                    </a:moveTo>
                    <a:cubicBezTo>
                      <a:pt x="326" y="1"/>
                      <a:pt x="248" y="31"/>
                      <a:pt x="186" y="98"/>
                    </a:cubicBezTo>
                    <a:cubicBezTo>
                      <a:pt x="1" y="283"/>
                      <a:pt x="137" y="603"/>
                      <a:pt x="395" y="603"/>
                    </a:cubicBezTo>
                    <a:cubicBezTo>
                      <a:pt x="568" y="603"/>
                      <a:pt x="703" y="467"/>
                      <a:pt x="703" y="295"/>
                    </a:cubicBezTo>
                    <a:cubicBezTo>
                      <a:pt x="695" y="116"/>
                      <a:pt x="552" y="1"/>
                      <a:pt x="4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2819;p46">
                <a:extLst>
                  <a:ext uri="{FF2B5EF4-FFF2-40B4-BE49-F238E27FC236}">
                    <a16:creationId xmlns:a16="http://schemas.microsoft.com/office/drawing/2014/main" id="{111A48BA-71C7-D391-3DD3-F217ABEB9B8A}"/>
                  </a:ext>
                </a:extLst>
              </p:cNvPr>
              <p:cNvSpPr/>
              <p:nvPr/>
            </p:nvSpPr>
            <p:spPr>
              <a:xfrm>
                <a:off x="5554821" y="2809019"/>
                <a:ext cx="2510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3" extrusionOk="0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24"/>
                      <a:pt x="38" y="173"/>
                      <a:pt x="87" y="173"/>
                    </a:cubicBezTo>
                    <a:cubicBezTo>
                      <a:pt x="136" y="173"/>
                      <a:pt x="173" y="124"/>
                      <a:pt x="173" y="87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2820;p46">
                <a:extLst>
                  <a:ext uri="{FF2B5EF4-FFF2-40B4-BE49-F238E27FC236}">
                    <a16:creationId xmlns:a16="http://schemas.microsoft.com/office/drawing/2014/main" id="{E923505E-8AAE-132D-46A7-9FD29FCFFBC8}"/>
                  </a:ext>
                </a:extLst>
              </p:cNvPr>
              <p:cNvSpPr/>
              <p:nvPr/>
            </p:nvSpPr>
            <p:spPr>
              <a:xfrm>
                <a:off x="5690306" y="280600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6" y="49"/>
                      <a:pt x="106" y="25"/>
                    </a:cubicBezTo>
                    <a:cubicBezTo>
                      <a:pt x="106" y="8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2821;p46">
                <a:extLst>
                  <a:ext uri="{FF2B5EF4-FFF2-40B4-BE49-F238E27FC236}">
                    <a16:creationId xmlns:a16="http://schemas.microsoft.com/office/drawing/2014/main" id="{79370771-8B69-2309-3D0D-FB61FF56F8F6}"/>
                  </a:ext>
                </a:extLst>
              </p:cNvPr>
              <p:cNvSpPr/>
              <p:nvPr/>
            </p:nvSpPr>
            <p:spPr>
              <a:xfrm>
                <a:off x="5824580" y="2672842"/>
                <a:ext cx="1673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16" h="79" extrusionOk="0">
                    <a:moveTo>
                      <a:pt x="30" y="0"/>
                    </a:moveTo>
                    <a:cubicBezTo>
                      <a:pt x="20" y="0"/>
                      <a:pt x="13" y="8"/>
                      <a:pt x="13" y="29"/>
                    </a:cubicBezTo>
                    <a:cubicBezTo>
                      <a:pt x="0" y="53"/>
                      <a:pt x="25" y="78"/>
                      <a:pt x="50" y="78"/>
                    </a:cubicBezTo>
                    <a:cubicBezTo>
                      <a:pt x="115" y="78"/>
                      <a:pt x="60" y="0"/>
                      <a:pt x="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2822;p46">
                <a:extLst>
                  <a:ext uri="{FF2B5EF4-FFF2-40B4-BE49-F238E27FC236}">
                    <a16:creationId xmlns:a16="http://schemas.microsoft.com/office/drawing/2014/main" id="{E2BEF322-9BBC-AE80-E176-9619C1C67F97}"/>
                  </a:ext>
                </a:extLst>
              </p:cNvPr>
              <p:cNvSpPr/>
              <p:nvPr/>
            </p:nvSpPr>
            <p:spPr>
              <a:xfrm>
                <a:off x="5801662" y="2643924"/>
                <a:ext cx="125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37" y="1"/>
                    </a:moveTo>
                    <a:cubicBezTo>
                      <a:pt x="12" y="1"/>
                      <a:pt x="0" y="25"/>
                      <a:pt x="0" y="50"/>
                    </a:cubicBezTo>
                    <a:cubicBezTo>
                      <a:pt x="0" y="75"/>
                      <a:pt x="12" y="99"/>
                      <a:pt x="37" y="99"/>
                    </a:cubicBezTo>
                    <a:cubicBezTo>
                      <a:pt x="74" y="99"/>
                      <a:pt x="86" y="75"/>
                      <a:pt x="86" y="50"/>
                    </a:cubicBezTo>
                    <a:cubicBezTo>
                      <a:pt x="86" y="25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2823;p46">
                <a:extLst>
                  <a:ext uri="{FF2B5EF4-FFF2-40B4-BE49-F238E27FC236}">
                    <a16:creationId xmlns:a16="http://schemas.microsoft.com/office/drawing/2014/main" id="{3B10F522-1B8E-89B0-65F4-133EA4583A01}"/>
                  </a:ext>
                </a:extLst>
              </p:cNvPr>
              <p:cNvSpPr/>
              <p:nvPr/>
            </p:nvSpPr>
            <p:spPr>
              <a:xfrm>
                <a:off x="5714406" y="2639857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61"/>
                      <a:pt x="25" y="73"/>
                      <a:pt x="50" y="73"/>
                    </a:cubicBezTo>
                    <a:cubicBezTo>
                      <a:pt x="106" y="73"/>
                      <a:pt x="4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2824;p46">
                <a:extLst>
                  <a:ext uri="{FF2B5EF4-FFF2-40B4-BE49-F238E27FC236}">
                    <a16:creationId xmlns:a16="http://schemas.microsoft.com/office/drawing/2014/main" id="{6346C3B3-0C78-BB35-4D10-74CA43F16D7D}"/>
                  </a:ext>
                </a:extLst>
              </p:cNvPr>
              <p:cNvSpPr/>
              <p:nvPr/>
            </p:nvSpPr>
            <p:spPr>
              <a:xfrm>
                <a:off x="5732535" y="2666914"/>
                <a:ext cx="10139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1" extrusionOk="0">
                    <a:moveTo>
                      <a:pt x="397" y="1"/>
                    </a:moveTo>
                    <a:cubicBezTo>
                      <a:pt x="322" y="1"/>
                      <a:pt x="246" y="30"/>
                      <a:pt x="185" y="95"/>
                    </a:cubicBezTo>
                    <a:cubicBezTo>
                      <a:pt x="0" y="280"/>
                      <a:pt x="136" y="600"/>
                      <a:pt x="394" y="600"/>
                    </a:cubicBezTo>
                    <a:cubicBezTo>
                      <a:pt x="567" y="600"/>
                      <a:pt x="702" y="464"/>
                      <a:pt x="702" y="292"/>
                    </a:cubicBezTo>
                    <a:cubicBezTo>
                      <a:pt x="694" y="119"/>
                      <a:pt x="548" y="1"/>
                      <a:pt x="3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2825;p46">
                <a:extLst>
                  <a:ext uri="{FF2B5EF4-FFF2-40B4-BE49-F238E27FC236}">
                    <a16:creationId xmlns:a16="http://schemas.microsoft.com/office/drawing/2014/main" id="{6EB70FC5-D156-8EA9-A74B-9E8A55F34EB5}"/>
                  </a:ext>
                </a:extLst>
              </p:cNvPr>
              <p:cNvSpPr/>
              <p:nvPr/>
            </p:nvSpPr>
            <p:spPr>
              <a:xfrm>
                <a:off x="5751371" y="2640102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316" y="0"/>
                    </a:moveTo>
                    <a:cubicBezTo>
                      <a:pt x="157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308" y="623"/>
                    </a:cubicBezTo>
                    <a:cubicBezTo>
                      <a:pt x="579" y="623"/>
                      <a:pt x="727" y="290"/>
                      <a:pt x="530" y="93"/>
                    </a:cubicBezTo>
                    <a:cubicBezTo>
                      <a:pt x="470" y="29"/>
                      <a:pt x="392" y="0"/>
                      <a:pt x="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2826;p46">
                <a:extLst>
                  <a:ext uri="{FF2B5EF4-FFF2-40B4-BE49-F238E27FC236}">
                    <a16:creationId xmlns:a16="http://schemas.microsoft.com/office/drawing/2014/main" id="{BA74CED0-2199-0E9C-4FF2-475B2A215DB2}"/>
                  </a:ext>
                </a:extLst>
              </p:cNvPr>
              <p:cNvSpPr/>
              <p:nvPr/>
            </p:nvSpPr>
            <p:spPr>
              <a:xfrm>
                <a:off x="5634607" y="2637103"/>
                <a:ext cx="11754" cy="9865"/>
              </a:xfrm>
              <a:custGeom>
                <a:avLst/>
                <a:gdLst/>
                <a:ahLst/>
                <a:cxnLst/>
                <a:rect l="l" t="t" r="r" b="b"/>
                <a:pathLst>
                  <a:path w="815" h="684" extrusionOk="0">
                    <a:moveTo>
                      <a:pt x="355" y="1"/>
                    </a:moveTo>
                    <a:cubicBezTo>
                      <a:pt x="178" y="1"/>
                      <a:pt x="5" y="142"/>
                      <a:pt x="13" y="351"/>
                    </a:cubicBezTo>
                    <a:cubicBezTo>
                      <a:pt x="1" y="535"/>
                      <a:pt x="161" y="683"/>
                      <a:pt x="358" y="683"/>
                    </a:cubicBezTo>
                    <a:cubicBezTo>
                      <a:pt x="654" y="683"/>
                      <a:pt x="814" y="314"/>
                      <a:pt x="592" y="104"/>
                    </a:cubicBezTo>
                    <a:cubicBezTo>
                      <a:pt x="525" y="33"/>
                      <a:pt x="440" y="1"/>
                      <a:pt x="3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2827;p46">
                <a:extLst>
                  <a:ext uri="{FF2B5EF4-FFF2-40B4-BE49-F238E27FC236}">
                    <a16:creationId xmlns:a16="http://schemas.microsoft.com/office/drawing/2014/main" id="{3B5FDCA7-82C8-86EB-6ED3-390FBFF552D8}"/>
                  </a:ext>
                </a:extLst>
              </p:cNvPr>
              <p:cNvSpPr/>
              <p:nvPr/>
            </p:nvSpPr>
            <p:spPr>
              <a:xfrm>
                <a:off x="5704801" y="2660986"/>
                <a:ext cx="8553" cy="8553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3" extrusionOk="0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57"/>
                      <a:pt x="136" y="592"/>
                      <a:pt x="297" y="592"/>
                    </a:cubicBezTo>
                    <a:cubicBezTo>
                      <a:pt x="457" y="592"/>
                      <a:pt x="592" y="457"/>
                      <a:pt x="592" y="296"/>
                    </a:cubicBezTo>
                    <a:cubicBezTo>
                      <a:pt x="592" y="136"/>
                      <a:pt x="457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2828;p46">
                <a:extLst>
                  <a:ext uri="{FF2B5EF4-FFF2-40B4-BE49-F238E27FC236}">
                    <a16:creationId xmlns:a16="http://schemas.microsoft.com/office/drawing/2014/main" id="{CF31CF1C-1818-BB8B-0A2A-2D38D32DCFDF}"/>
                  </a:ext>
                </a:extLst>
              </p:cNvPr>
              <p:cNvSpPr/>
              <p:nvPr/>
            </p:nvSpPr>
            <p:spPr>
              <a:xfrm>
                <a:off x="5747636" y="2765477"/>
                <a:ext cx="1255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87" h="87" extrusionOk="0">
                    <a:moveTo>
                      <a:pt x="50" y="1"/>
                    </a:moveTo>
                    <a:cubicBezTo>
                      <a:pt x="13" y="1"/>
                      <a:pt x="0" y="13"/>
                      <a:pt x="0" y="38"/>
                    </a:cubicBezTo>
                    <a:cubicBezTo>
                      <a:pt x="0" y="75"/>
                      <a:pt x="13" y="87"/>
                      <a:pt x="50" y="87"/>
                    </a:cubicBezTo>
                    <a:cubicBezTo>
                      <a:pt x="74" y="87"/>
                      <a:pt x="87" y="75"/>
                      <a:pt x="87" y="38"/>
                    </a:cubicBezTo>
                    <a:cubicBezTo>
                      <a:pt x="87" y="13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2829;p46">
                <a:extLst>
                  <a:ext uri="{FF2B5EF4-FFF2-40B4-BE49-F238E27FC236}">
                    <a16:creationId xmlns:a16="http://schemas.microsoft.com/office/drawing/2014/main" id="{A9E586FC-6C51-812C-E022-F3819CD8B415}"/>
                  </a:ext>
                </a:extLst>
              </p:cNvPr>
              <p:cNvSpPr/>
              <p:nvPr/>
            </p:nvSpPr>
            <p:spPr>
              <a:xfrm>
                <a:off x="5762029" y="2873040"/>
                <a:ext cx="1428" cy="1341"/>
              </a:xfrm>
              <a:custGeom>
                <a:avLst/>
                <a:gdLst/>
                <a:ahLst/>
                <a:cxnLst/>
                <a:rect l="l" t="t" r="r" b="b"/>
                <a:pathLst>
                  <a:path w="99" h="93" extrusionOk="0">
                    <a:moveTo>
                      <a:pt x="50" y="0"/>
                    </a:moveTo>
                    <a:cubicBezTo>
                      <a:pt x="25" y="0"/>
                      <a:pt x="0" y="16"/>
                      <a:pt x="0" y="46"/>
                    </a:cubicBezTo>
                    <a:cubicBezTo>
                      <a:pt x="0" y="77"/>
                      <a:pt x="25" y="93"/>
                      <a:pt x="50" y="93"/>
                    </a:cubicBezTo>
                    <a:cubicBezTo>
                      <a:pt x="74" y="93"/>
                      <a:pt x="99" y="77"/>
                      <a:pt x="99" y="46"/>
                    </a:cubicBezTo>
                    <a:cubicBezTo>
                      <a:pt x="99" y="16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2830;p46">
                <a:extLst>
                  <a:ext uri="{FF2B5EF4-FFF2-40B4-BE49-F238E27FC236}">
                    <a16:creationId xmlns:a16="http://schemas.microsoft.com/office/drawing/2014/main" id="{9493EBDE-BC4C-D224-7DF5-B973B7C85C80}"/>
                  </a:ext>
                </a:extLst>
              </p:cNvPr>
              <p:cNvSpPr/>
              <p:nvPr/>
            </p:nvSpPr>
            <p:spPr>
              <a:xfrm>
                <a:off x="5610983" y="2640102"/>
                <a:ext cx="10312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624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296" y="623"/>
                    </a:cubicBezTo>
                    <a:cubicBezTo>
                      <a:pt x="579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2831;p46">
                <a:extLst>
                  <a:ext uri="{FF2B5EF4-FFF2-40B4-BE49-F238E27FC236}">
                    <a16:creationId xmlns:a16="http://schemas.microsoft.com/office/drawing/2014/main" id="{B5B677DB-7EA1-947D-3364-2D1F77AE5FB2}"/>
                  </a:ext>
                </a:extLst>
              </p:cNvPr>
              <p:cNvSpPr/>
              <p:nvPr/>
            </p:nvSpPr>
            <p:spPr>
              <a:xfrm>
                <a:off x="5740526" y="2804043"/>
                <a:ext cx="1788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24" h="99" extrusionOk="0">
                    <a:moveTo>
                      <a:pt x="62" y="0"/>
                    </a:moveTo>
                    <a:cubicBezTo>
                      <a:pt x="0" y="0"/>
                      <a:pt x="0" y="99"/>
                      <a:pt x="62" y="99"/>
                    </a:cubicBezTo>
                    <a:cubicBezTo>
                      <a:pt x="124" y="99"/>
                      <a:pt x="124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2832;p46">
                <a:extLst>
                  <a:ext uri="{FF2B5EF4-FFF2-40B4-BE49-F238E27FC236}">
                    <a16:creationId xmlns:a16="http://schemas.microsoft.com/office/drawing/2014/main" id="{AB83B1BA-03D0-8DD0-F1CB-2641954DE590}"/>
                  </a:ext>
                </a:extLst>
              </p:cNvPr>
              <p:cNvSpPr/>
              <p:nvPr/>
            </p:nvSpPr>
            <p:spPr>
              <a:xfrm>
                <a:off x="5696450" y="2758713"/>
                <a:ext cx="1601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11" h="73" extrusionOk="0">
                    <a:moveTo>
                      <a:pt x="60" y="1"/>
                    </a:moveTo>
                    <a:cubicBezTo>
                      <a:pt x="57" y="1"/>
                      <a:pt x="54" y="1"/>
                      <a:pt x="50" y="1"/>
                    </a:cubicBezTo>
                    <a:cubicBezTo>
                      <a:pt x="25" y="1"/>
                      <a:pt x="1" y="14"/>
                      <a:pt x="1" y="51"/>
                    </a:cubicBezTo>
                    <a:cubicBezTo>
                      <a:pt x="1" y="67"/>
                      <a:pt x="7" y="73"/>
                      <a:pt x="16" y="73"/>
                    </a:cubicBezTo>
                    <a:cubicBezTo>
                      <a:pt x="47" y="73"/>
                      <a:pt x="110" y="1"/>
                      <a:pt x="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2833;p46">
                <a:extLst>
                  <a:ext uri="{FF2B5EF4-FFF2-40B4-BE49-F238E27FC236}">
                    <a16:creationId xmlns:a16="http://schemas.microsoft.com/office/drawing/2014/main" id="{7190C04D-0AD6-053F-781E-0C4AC20FD39E}"/>
                  </a:ext>
                </a:extLst>
              </p:cNvPr>
              <p:cNvSpPr/>
              <p:nvPr/>
            </p:nvSpPr>
            <p:spPr>
              <a:xfrm>
                <a:off x="5623415" y="2631665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25" y="1"/>
                      <a:pt x="1" y="13"/>
                      <a:pt x="1" y="38"/>
                    </a:cubicBezTo>
                    <a:cubicBezTo>
                      <a:pt x="1" y="75"/>
                      <a:pt x="25" y="87"/>
                      <a:pt x="50" y="87"/>
                    </a:cubicBezTo>
                    <a:cubicBezTo>
                      <a:pt x="75" y="87"/>
                      <a:pt x="99" y="75"/>
                      <a:pt x="99" y="38"/>
                    </a:cubicBezTo>
                    <a:cubicBezTo>
                      <a:pt x="99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2834;p46">
                <a:extLst>
                  <a:ext uri="{FF2B5EF4-FFF2-40B4-BE49-F238E27FC236}">
                    <a16:creationId xmlns:a16="http://schemas.microsoft.com/office/drawing/2014/main" id="{DDEACAA2-60F3-2DEE-BA75-F3BEB8A66C0D}"/>
                  </a:ext>
                </a:extLst>
              </p:cNvPr>
              <p:cNvSpPr/>
              <p:nvPr/>
            </p:nvSpPr>
            <p:spPr>
              <a:xfrm>
                <a:off x="5604752" y="2631665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2835;p46">
                <a:extLst>
                  <a:ext uri="{FF2B5EF4-FFF2-40B4-BE49-F238E27FC236}">
                    <a16:creationId xmlns:a16="http://schemas.microsoft.com/office/drawing/2014/main" id="{9CEB440B-6931-7B91-B88E-DB67B3F3D398}"/>
                  </a:ext>
                </a:extLst>
              </p:cNvPr>
              <p:cNvSpPr/>
              <p:nvPr/>
            </p:nvSpPr>
            <p:spPr>
              <a:xfrm>
                <a:off x="5756347" y="2773842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2" y="74"/>
                      <a:pt x="49" y="74"/>
                    </a:cubicBezTo>
                    <a:cubicBezTo>
                      <a:pt x="106" y="74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2836;p46">
                <a:extLst>
                  <a:ext uri="{FF2B5EF4-FFF2-40B4-BE49-F238E27FC236}">
                    <a16:creationId xmlns:a16="http://schemas.microsoft.com/office/drawing/2014/main" id="{2FA8669D-30A3-458A-6E47-6AD808716061}"/>
                  </a:ext>
                </a:extLst>
              </p:cNvPr>
              <p:cNvSpPr/>
              <p:nvPr/>
            </p:nvSpPr>
            <p:spPr>
              <a:xfrm>
                <a:off x="5769486" y="2880280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0" y="0"/>
                    </a:moveTo>
                    <a:cubicBezTo>
                      <a:pt x="25" y="0"/>
                      <a:pt x="1" y="25"/>
                      <a:pt x="1" y="50"/>
                    </a:cubicBezTo>
                    <a:cubicBezTo>
                      <a:pt x="1" y="67"/>
                      <a:pt x="7" y="73"/>
                      <a:pt x="17" y="73"/>
                    </a:cubicBezTo>
                    <a:cubicBezTo>
                      <a:pt x="47" y="73"/>
                      <a:pt x="107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2837;p46">
                <a:extLst>
                  <a:ext uri="{FF2B5EF4-FFF2-40B4-BE49-F238E27FC236}">
                    <a16:creationId xmlns:a16="http://schemas.microsoft.com/office/drawing/2014/main" id="{C7632CCD-722C-77AA-1374-9A12A8951DE3}"/>
                  </a:ext>
                </a:extLst>
              </p:cNvPr>
              <p:cNvSpPr/>
              <p:nvPr/>
            </p:nvSpPr>
            <p:spPr>
              <a:xfrm>
                <a:off x="5779971" y="2780058"/>
                <a:ext cx="10153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3" extrusionOk="0">
                    <a:moveTo>
                      <a:pt x="407" y="0"/>
                    </a:moveTo>
                    <a:cubicBezTo>
                      <a:pt x="136" y="0"/>
                      <a:pt x="1" y="320"/>
                      <a:pt x="186" y="518"/>
                    </a:cubicBezTo>
                    <a:cubicBezTo>
                      <a:pt x="248" y="576"/>
                      <a:pt x="323" y="603"/>
                      <a:pt x="397" y="603"/>
                    </a:cubicBezTo>
                    <a:cubicBezTo>
                      <a:pt x="554" y="603"/>
                      <a:pt x="703" y="481"/>
                      <a:pt x="703" y="296"/>
                    </a:cubicBezTo>
                    <a:cubicBezTo>
                      <a:pt x="703" y="136"/>
                      <a:pt x="568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2838;p46">
                <a:extLst>
                  <a:ext uri="{FF2B5EF4-FFF2-40B4-BE49-F238E27FC236}">
                    <a16:creationId xmlns:a16="http://schemas.microsoft.com/office/drawing/2014/main" id="{370DD2B2-7398-334E-6D65-CF18FC7B104E}"/>
                  </a:ext>
                </a:extLst>
              </p:cNvPr>
              <p:cNvSpPr/>
              <p:nvPr/>
            </p:nvSpPr>
            <p:spPr>
              <a:xfrm>
                <a:off x="5691835" y="2635660"/>
                <a:ext cx="10327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24" extrusionOk="0">
                    <a:moveTo>
                      <a:pt x="311" y="0"/>
                    </a:moveTo>
                    <a:cubicBezTo>
                      <a:pt x="152" y="0"/>
                      <a:pt x="0" y="124"/>
                      <a:pt x="0" y="315"/>
                    </a:cubicBezTo>
                    <a:cubicBezTo>
                      <a:pt x="0" y="475"/>
                      <a:pt x="124" y="611"/>
                      <a:pt x="296" y="623"/>
                    </a:cubicBezTo>
                    <a:cubicBezTo>
                      <a:pt x="567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2839;p46">
                <a:extLst>
                  <a:ext uri="{FF2B5EF4-FFF2-40B4-BE49-F238E27FC236}">
                    <a16:creationId xmlns:a16="http://schemas.microsoft.com/office/drawing/2014/main" id="{BEFFE98A-1512-D581-2ADC-1FA42DBC13A9}"/>
                  </a:ext>
                </a:extLst>
              </p:cNvPr>
              <p:cNvSpPr/>
              <p:nvPr/>
            </p:nvSpPr>
            <p:spPr>
              <a:xfrm>
                <a:off x="5636525" y="2769227"/>
                <a:ext cx="141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98" h="74" extrusionOk="0">
                    <a:moveTo>
                      <a:pt x="12" y="0"/>
                    </a:moveTo>
                    <a:cubicBezTo>
                      <a:pt x="5" y="0"/>
                      <a:pt x="1" y="7"/>
                      <a:pt x="3" y="24"/>
                    </a:cubicBezTo>
                    <a:cubicBezTo>
                      <a:pt x="3" y="49"/>
                      <a:pt x="16" y="73"/>
                      <a:pt x="40" y="73"/>
                    </a:cubicBezTo>
                    <a:cubicBezTo>
                      <a:pt x="97" y="73"/>
                      <a:pt x="38" y="0"/>
                      <a:pt x="1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2840;p46">
                <a:extLst>
                  <a:ext uri="{FF2B5EF4-FFF2-40B4-BE49-F238E27FC236}">
                    <a16:creationId xmlns:a16="http://schemas.microsoft.com/office/drawing/2014/main" id="{303D110D-68FF-F4C4-92D0-9B4AFB8102DC}"/>
                  </a:ext>
                </a:extLst>
              </p:cNvPr>
              <p:cNvSpPr/>
              <p:nvPr/>
            </p:nvSpPr>
            <p:spPr>
              <a:xfrm>
                <a:off x="5629991" y="2818076"/>
                <a:ext cx="1067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42" extrusionOk="0">
                    <a:moveTo>
                      <a:pt x="420" y="1"/>
                    </a:moveTo>
                    <a:cubicBezTo>
                      <a:pt x="136" y="1"/>
                      <a:pt x="1" y="346"/>
                      <a:pt x="198" y="543"/>
                    </a:cubicBezTo>
                    <a:cubicBezTo>
                      <a:pt x="262" y="611"/>
                      <a:pt x="342" y="642"/>
                      <a:pt x="421" y="642"/>
                    </a:cubicBezTo>
                    <a:cubicBezTo>
                      <a:pt x="583" y="642"/>
                      <a:pt x="740" y="512"/>
                      <a:pt x="740" y="321"/>
                    </a:cubicBezTo>
                    <a:cubicBezTo>
                      <a:pt x="740" y="149"/>
                      <a:pt x="592" y="1"/>
                      <a:pt x="4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2841;p46">
                <a:extLst>
                  <a:ext uri="{FF2B5EF4-FFF2-40B4-BE49-F238E27FC236}">
                    <a16:creationId xmlns:a16="http://schemas.microsoft.com/office/drawing/2014/main" id="{3374ABEB-2C0E-D860-E0D9-29C0102D6D60}"/>
                  </a:ext>
                </a:extLst>
              </p:cNvPr>
              <p:cNvSpPr/>
              <p:nvPr/>
            </p:nvSpPr>
            <p:spPr>
              <a:xfrm>
                <a:off x="5555355" y="2832657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407" y="0"/>
                    </a:moveTo>
                    <a:cubicBezTo>
                      <a:pt x="136" y="0"/>
                      <a:pt x="1" y="320"/>
                      <a:pt x="198" y="518"/>
                    </a:cubicBezTo>
                    <a:cubicBezTo>
                      <a:pt x="256" y="576"/>
                      <a:pt x="329" y="603"/>
                      <a:pt x="400" y="603"/>
                    </a:cubicBezTo>
                    <a:cubicBezTo>
                      <a:pt x="554" y="603"/>
                      <a:pt x="703" y="481"/>
                      <a:pt x="703" y="296"/>
                    </a:cubicBezTo>
                    <a:cubicBezTo>
                      <a:pt x="703" y="136"/>
                      <a:pt x="567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2842;p46">
                <a:extLst>
                  <a:ext uri="{FF2B5EF4-FFF2-40B4-BE49-F238E27FC236}">
                    <a16:creationId xmlns:a16="http://schemas.microsoft.com/office/drawing/2014/main" id="{F6EA1772-2195-BDD3-B0FD-C9B3A7697DA9}"/>
                  </a:ext>
                </a:extLst>
              </p:cNvPr>
              <p:cNvSpPr/>
              <p:nvPr/>
            </p:nvSpPr>
            <p:spPr>
              <a:xfrm>
                <a:off x="5730040" y="2920447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1" y="7"/>
                      <a:pt x="1" y="25"/>
                    </a:cubicBezTo>
                    <a:cubicBezTo>
                      <a:pt x="1" y="62"/>
                      <a:pt x="25" y="74"/>
                      <a:pt x="50" y="74"/>
                    </a:cubicBezTo>
                    <a:cubicBezTo>
                      <a:pt x="107" y="74"/>
                      <a:pt x="47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2843;p46">
                <a:extLst>
                  <a:ext uri="{FF2B5EF4-FFF2-40B4-BE49-F238E27FC236}">
                    <a16:creationId xmlns:a16="http://schemas.microsoft.com/office/drawing/2014/main" id="{95E08D4C-39DA-7BE5-430C-1935E71D839C}"/>
                  </a:ext>
                </a:extLst>
              </p:cNvPr>
              <p:cNvSpPr/>
              <p:nvPr/>
            </p:nvSpPr>
            <p:spPr>
              <a:xfrm>
                <a:off x="5651668" y="2794106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7" y="1"/>
                    </a:moveTo>
                    <a:cubicBezTo>
                      <a:pt x="150" y="1"/>
                      <a:pt x="1" y="122"/>
                      <a:pt x="1" y="307"/>
                    </a:cubicBezTo>
                    <a:cubicBezTo>
                      <a:pt x="1" y="468"/>
                      <a:pt x="136" y="603"/>
                      <a:pt x="309" y="603"/>
                    </a:cubicBezTo>
                    <a:cubicBezTo>
                      <a:pt x="580" y="591"/>
                      <a:pt x="703" y="270"/>
                      <a:pt x="518" y="86"/>
                    </a:cubicBezTo>
                    <a:cubicBezTo>
                      <a:pt x="456" y="27"/>
                      <a:pt x="381" y="1"/>
                      <a:pt x="3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2844;p46">
                <a:extLst>
                  <a:ext uri="{FF2B5EF4-FFF2-40B4-BE49-F238E27FC236}">
                    <a16:creationId xmlns:a16="http://schemas.microsoft.com/office/drawing/2014/main" id="{35EFE1B7-E321-0B0C-72ED-08FC5A53D18E}"/>
                  </a:ext>
                </a:extLst>
              </p:cNvPr>
              <p:cNvSpPr/>
              <p:nvPr/>
            </p:nvSpPr>
            <p:spPr>
              <a:xfrm>
                <a:off x="5703388" y="2726811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3" y="1"/>
                    </a:moveTo>
                    <a:cubicBezTo>
                      <a:pt x="328" y="1"/>
                      <a:pt x="250" y="29"/>
                      <a:pt x="185" y="94"/>
                    </a:cubicBezTo>
                    <a:cubicBezTo>
                      <a:pt x="0" y="279"/>
                      <a:pt x="136" y="599"/>
                      <a:pt x="407" y="599"/>
                    </a:cubicBezTo>
                    <a:cubicBezTo>
                      <a:pt x="567" y="599"/>
                      <a:pt x="703" y="464"/>
                      <a:pt x="703" y="304"/>
                    </a:cubicBezTo>
                    <a:cubicBezTo>
                      <a:pt x="703" y="122"/>
                      <a:pt x="558" y="1"/>
                      <a:pt x="4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2845;p46">
                <a:extLst>
                  <a:ext uri="{FF2B5EF4-FFF2-40B4-BE49-F238E27FC236}">
                    <a16:creationId xmlns:a16="http://schemas.microsoft.com/office/drawing/2014/main" id="{8F20CE6D-AA43-2887-16B1-7BDB261F85B4}"/>
                  </a:ext>
                </a:extLst>
              </p:cNvPr>
              <p:cNvSpPr/>
              <p:nvPr/>
            </p:nvSpPr>
            <p:spPr>
              <a:xfrm>
                <a:off x="5713512" y="2758800"/>
                <a:ext cx="10327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24" extrusionOk="0">
                    <a:moveTo>
                      <a:pt x="311" y="1"/>
                    </a:moveTo>
                    <a:cubicBezTo>
                      <a:pt x="152" y="1"/>
                      <a:pt x="1" y="125"/>
                      <a:pt x="1" y="316"/>
                    </a:cubicBezTo>
                    <a:cubicBezTo>
                      <a:pt x="1" y="476"/>
                      <a:pt x="124" y="612"/>
                      <a:pt x="296" y="624"/>
                    </a:cubicBezTo>
                    <a:cubicBezTo>
                      <a:pt x="567" y="624"/>
                      <a:pt x="715" y="291"/>
                      <a:pt x="530" y="94"/>
                    </a:cubicBezTo>
                    <a:cubicBezTo>
                      <a:pt x="466" y="30"/>
                      <a:pt x="388" y="1"/>
                      <a:pt x="3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2846;p46">
                <a:extLst>
                  <a:ext uri="{FF2B5EF4-FFF2-40B4-BE49-F238E27FC236}">
                    <a16:creationId xmlns:a16="http://schemas.microsoft.com/office/drawing/2014/main" id="{2B8AC61B-18BE-75D7-11D8-1FB61A342CBE}"/>
                  </a:ext>
                </a:extLst>
              </p:cNvPr>
              <p:cNvSpPr/>
              <p:nvPr/>
            </p:nvSpPr>
            <p:spPr>
              <a:xfrm>
                <a:off x="5686153" y="2851306"/>
                <a:ext cx="125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37" y="1"/>
                    </a:moveTo>
                    <a:cubicBezTo>
                      <a:pt x="12" y="1"/>
                      <a:pt x="0" y="26"/>
                      <a:pt x="0" y="50"/>
                    </a:cubicBezTo>
                    <a:cubicBezTo>
                      <a:pt x="0" y="75"/>
                      <a:pt x="12" y="99"/>
                      <a:pt x="37" y="99"/>
                    </a:cubicBezTo>
                    <a:cubicBezTo>
                      <a:pt x="74" y="99"/>
                      <a:pt x="86" y="75"/>
                      <a:pt x="86" y="50"/>
                    </a:cubicBezTo>
                    <a:cubicBezTo>
                      <a:pt x="86" y="26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2847;p46">
                <a:extLst>
                  <a:ext uri="{FF2B5EF4-FFF2-40B4-BE49-F238E27FC236}">
                    <a16:creationId xmlns:a16="http://schemas.microsoft.com/office/drawing/2014/main" id="{C8E29FB3-FD98-51A6-407B-06CAC4064627}"/>
                  </a:ext>
                </a:extLst>
              </p:cNvPr>
              <p:cNvSpPr/>
              <p:nvPr/>
            </p:nvSpPr>
            <p:spPr>
              <a:xfrm>
                <a:off x="5805037" y="2773482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49" y="0"/>
                    </a:moveTo>
                    <a:cubicBezTo>
                      <a:pt x="25" y="0"/>
                      <a:pt x="0" y="12"/>
                      <a:pt x="0" y="49"/>
                    </a:cubicBezTo>
                    <a:cubicBezTo>
                      <a:pt x="0" y="66"/>
                      <a:pt x="7" y="73"/>
                      <a:pt x="16" y="73"/>
                    </a:cubicBezTo>
                    <a:cubicBezTo>
                      <a:pt x="46" y="73"/>
                      <a:pt x="106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2848;p46">
                <a:extLst>
                  <a:ext uri="{FF2B5EF4-FFF2-40B4-BE49-F238E27FC236}">
                    <a16:creationId xmlns:a16="http://schemas.microsoft.com/office/drawing/2014/main" id="{BC511AAD-A19F-C8EB-A1FB-530B6F869BB6}"/>
                  </a:ext>
                </a:extLst>
              </p:cNvPr>
              <p:cNvSpPr/>
              <p:nvPr/>
            </p:nvSpPr>
            <p:spPr>
              <a:xfrm>
                <a:off x="5681985" y="2933586"/>
                <a:ext cx="1514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5" h="74" extrusionOk="0">
                    <a:moveTo>
                      <a:pt x="67" y="1"/>
                    </a:moveTo>
                    <a:cubicBezTo>
                      <a:pt x="1" y="1"/>
                      <a:pt x="59" y="74"/>
                      <a:pt x="89" y="74"/>
                    </a:cubicBezTo>
                    <a:cubicBezTo>
                      <a:pt x="98" y="74"/>
                      <a:pt x="104" y="67"/>
                      <a:pt x="104" y="50"/>
                    </a:cubicBezTo>
                    <a:cubicBezTo>
                      <a:pt x="104" y="25"/>
                      <a:pt x="92" y="1"/>
                      <a:pt x="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2849;p46">
                <a:extLst>
                  <a:ext uri="{FF2B5EF4-FFF2-40B4-BE49-F238E27FC236}">
                    <a16:creationId xmlns:a16="http://schemas.microsoft.com/office/drawing/2014/main" id="{D6BF9745-68FC-2D98-EEDD-9F7856AF4FD2}"/>
                  </a:ext>
                </a:extLst>
              </p:cNvPr>
              <p:cNvSpPr/>
              <p:nvPr/>
            </p:nvSpPr>
            <p:spPr>
              <a:xfrm>
                <a:off x="5779798" y="2722916"/>
                <a:ext cx="1514" cy="99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9" extrusionOk="0">
                    <a:moveTo>
                      <a:pt x="20" y="1"/>
                    </a:moveTo>
                    <a:cubicBezTo>
                      <a:pt x="9" y="1"/>
                      <a:pt x="0" y="9"/>
                      <a:pt x="0" y="31"/>
                    </a:cubicBezTo>
                    <a:cubicBezTo>
                      <a:pt x="0" y="56"/>
                      <a:pt x="25" y="68"/>
                      <a:pt x="50" y="68"/>
                    </a:cubicBezTo>
                    <a:cubicBezTo>
                      <a:pt x="105" y="68"/>
                      <a:pt x="51" y="1"/>
                      <a:pt x="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2850;p46">
                <a:extLst>
                  <a:ext uri="{FF2B5EF4-FFF2-40B4-BE49-F238E27FC236}">
                    <a16:creationId xmlns:a16="http://schemas.microsoft.com/office/drawing/2014/main" id="{8CA30E93-C7C6-82F9-492C-5D7F426CFB47}"/>
                  </a:ext>
                </a:extLst>
              </p:cNvPr>
              <p:cNvSpPr/>
              <p:nvPr/>
            </p:nvSpPr>
            <p:spPr>
              <a:xfrm>
                <a:off x="5809479" y="2690495"/>
                <a:ext cx="10139" cy="8639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9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78"/>
                      <a:pt x="145" y="599"/>
                      <a:pt x="299" y="599"/>
                    </a:cubicBezTo>
                    <a:cubicBezTo>
                      <a:pt x="375" y="599"/>
                      <a:pt x="453" y="570"/>
                      <a:pt x="518" y="505"/>
                    </a:cubicBezTo>
                    <a:cubicBezTo>
                      <a:pt x="702" y="320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2851;p46">
                <a:extLst>
                  <a:ext uri="{FF2B5EF4-FFF2-40B4-BE49-F238E27FC236}">
                    <a16:creationId xmlns:a16="http://schemas.microsoft.com/office/drawing/2014/main" id="{A8937D04-5634-D305-47AD-A1E93F0A2698}"/>
                  </a:ext>
                </a:extLst>
              </p:cNvPr>
              <p:cNvSpPr/>
              <p:nvPr/>
            </p:nvSpPr>
            <p:spPr>
              <a:xfrm>
                <a:off x="5787788" y="2675914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408" y="1"/>
                    </a:moveTo>
                    <a:cubicBezTo>
                      <a:pt x="136" y="1"/>
                      <a:pt x="1" y="321"/>
                      <a:pt x="198" y="506"/>
                    </a:cubicBezTo>
                    <a:cubicBezTo>
                      <a:pt x="259" y="571"/>
                      <a:pt x="334" y="599"/>
                      <a:pt x="408" y="599"/>
                    </a:cubicBezTo>
                    <a:cubicBezTo>
                      <a:pt x="559" y="599"/>
                      <a:pt x="703" y="478"/>
                      <a:pt x="703" y="296"/>
                    </a:cubicBezTo>
                    <a:cubicBezTo>
                      <a:pt x="703" y="136"/>
                      <a:pt x="568" y="1"/>
                      <a:pt x="4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2852;p46">
                <a:extLst>
                  <a:ext uri="{FF2B5EF4-FFF2-40B4-BE49-F238E27FC236}">
                    <a16:creationId xmlns:a16="http://schemas.microsoft.com/office/drawing/2014/main" id="{39FD07E8-4F69-AB23-9BDF-D66DB69B5AD3}"/>
                  </a:ext>
                </a:extLst>
              </p:cNvPr>
              <p:cNvSpPr/>
              <p:nvPr/>
            </p:nvSpPr>
            <p:spPr>
              <a:xfrm>
                <a:off x="5705162" y="2781443"/>
                <a:ext cx="6764" cy="5913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10" extrusionOk="0">
                    <a:moveTo>
                      <a:pt x="205" y="1"/>
                    </a:moveTo>
                    <a:cubicBezTo>
                      <a:pt x="101" y="1"/>
                      <a:pt x="1" y="83"/>
                      <a:pt x="1" y="200"/>
                    </a:cubicBezTo>
                    <a:cubicBezTo>
                      <a:pt x="1" y="311"/>
                      <a:pt x="87" y="409"/>
                      <a:pt x="198" y="409"/>
                    </a:cubicBezTo>
                    <a:cubicBezTo>
                      <a:pt x="382" y="409"/>
                      <a:pt x="469" y="187"/>
                      <a:pt x="346" y="64"/>
                    </a:cubicBezTo>
                    <a:cubicBezTo>
                      <a:pt x="305" y="20"/>
                      <a:pt x="255" y="1"/>
                      <a:pt x="2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2853;p46">
                <a:extLst>
                  <a:ext uri="{FF2B5EF4-FFF2-40B4-BE49-F238E27FC236}">
                    <a16:creationId xmlns:a16="http://schemas.microsoft.com/office/drawing/2014/main" id="{FC395284-5B9D-C448-7684-F29F980D8420}"/>
                  </a:ext>
                </a:extLst>
              </p:cNvPr>
              <p:cNvSpPr/>
              <p:nvPr/>
            </p:nvSpPr>
            <p:spPr>
              <a:xfrm>
                <a:off x="5402534" y="2724791"/>
                <a:ext cx="1428" cy="1385"/>
              </a:xfrm>
              <a:custGeom>
                <a:avLst/>
                <a:gdLst/>
                <a:ahLst/>
                <a:cxnLst/>
                <a:rect l="l" t="t" r="r" b="b"/>
                <a:pathLst>
                  <a:path w="99" h="96" extrusionOk="0">
                    <a:moveTo>
                      <a:pt x="50" y="0"/>
                    </a:moveTo>
                    <a:cubicBezTo>
                      <a:pt x="25" y="0"/>
                      <a:pt x="0" y="12"/>
                      <a:pt x="0" y="49"/>
                    </a:cubicBezTo>
                    <a:cubicBezTo>
                      <a:pt x="0" y="80"/>
                      <a:pt x="25" y="96"/>
                      <a:pt x="50" y="96"/>
                    </a:cubicBezTo>
                    <a:cubicBezTo>
                      <a:pt x="74" y="96"/>
                      <a:pt x="99" y="80"/>
                      <a:pt x="99" y="49"/>
                    </a:cubicBezTo>
                    <a:cubicBezTo>
                      <a:pt x="99" y="12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2854;p46">
                <a:extLst>
                  <a:ext uri="{FF2B5EF4-FFF2-40B4-BE49-F238E27FC236}">
                    <a16:creationId xmlns:a16="http://schemas.microsoft.com/office/drawing/2014/main" id="{A775CB2E-4AB0-4E90-263A-9CF22ECE4F0E}"/>
                  </a:ext>
                </a:extLst>
              </p:cNvPr>
              <p:cNvSpPr/>
              <p:nvPr/>
            </p:nvSpPr>
            <p:spPr>
              <a:xfrm>
                <a:off x="5521592" y="2689240"/>
                <a:ext cx="10673" cy="9187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7" extrusionOk="0">
                    <a:moveTo>
                      <a:pt x="432" y="1"/>
                    </a:moveTo>
                    <a:cubicBezTo>
                      <a:pt x="148" y="1"/>
                      <a:pt x="1" y="346"/>
                      <a:pt x="198" y="543"/>
                    </a:cubicBezTo>
                    <a:cubicBezTo>
                      <a:pt x="262" y="607"/>
                      <a:pt x="342" y="636"/>
                      <a:pt x="420" y="636"/>
                    </a:cubicBezTo>
                    <a:cubicBezTo>
                      <a:pt x="583" y="636"/>
                      <a:pt x="740" y="512"/>
                      <a:pt x="740" y="321"/>
                    </a:cubicBezTo>
                    <a:cubicBezTo>
                      <a:pt x="740" y="149"/>
                      <a:pt x="604" y="1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2855;p46">
                <a:extLst>
                  <a:ext uri="{FF2B5EF4-FFF2-40B4-BE49-F238E27FC236}">
                    <a16:creationId xmlns:a16="http://schemas.microsoft.com/office/drawing/2014/main" id="{D10C603F-A5E7-6BAA-0A6A-5A0F6F4817CB}"/>
                  </a:ext>
                </a:extLst>
              </p:cNvPr>
              <p:cNvSpPr/>
              <p:nvPr/>
            </p:nvSpPr>
            <p:spPr>
              <a:xfrm>
                <a:off x="5542923" y="2643218"/>
                <a:ext cx="6764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04" extrusionOk="0">
                    <a:moveTo>
                      <a:pt x="271" y="1"/>
                    </a:moveTo>
                    <a:cubicBezTo>
                      <a:pt x="86" y="1"/>
                      <a:pt x="0" y="222"/>
                      <a:pt x="123" y="346"/>
                    </a:cubicBezTo>
                    <a:cubicBezTo>
                      <a:pt x="163" y="385"/>
                      <a:pt x="213" y="403"/>
                      <a:pt x="262" y="403"/>
                    </a:cubicBezTo>
                    <a:cubicBezTo>
                      <a:pt x="366" y="403"/>
                      <a:pt x="468" y="323"/>
                      <a:pt x="468" y="198"/>
                    </a:cubicBezTo>
                    <a:cubicBezTo>
                      <a:pt x="468" y="87"/>
                      <a:pt x="382" y="1"/>
                      <a:pt x="2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2856;p46">
                <a:extLst>
                  <a:ext uri="{FF2B5EF4-FFF2-40B4-BE49-F238E27FC236}">
                    <a16:creationId xmlns:a16="http://schemas.microsoft.com/office/drawing/2014/main" id="{E31A703B-4A5F-042A-D26B-EEF47D45ACF3}"/>
                  </a:ext>
                </a:extLst>
              </p:cNvPr>
              <p:cNvSpPr/>
              <p:nvPr/>
            </p:nvSpPr>
            <p:spPr>
              <a:xfrm>
                <a:off x="5401813" y="2685692"/>
                <a:ext cx="8726" cy="853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592" extrusionOk="0">
                    <a:moveTo>
                      <a:pt x="309" y="0"/>
                    </a:moveTo>
                    <a:cubicBezTo>
                      <a:pt x="136" y="0"/>
                      <a:pt x="1" y="136"/>
                      <a:pt x="1" y="296"/>
                    </a:cubicBezTo>
                    <a:cubicBezTo>
                      <a:pt x="1" y="456"/>
                      <a:pt x="136" y="592"/>
                      <a:pt x="309" y="592"/>
                    </a:cubicBezTo>
                    <a:cubicBezTo>
                      <a:pt x="469" y="592"/>
                      <a:pt x="605" y="456"/>
                      <a:pt x="605" y="296"/>
                    </a:cubicBezTo>
                    <a:cubicBezTo>
                      <a:pt x="605" y="136"/>
                      <a:pt x="469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2857;p46">
                <a:extLst>
                  <a:ext uri="{FF2B5EF4-FFF2-40B4-BE49-F238E27FC236}">
                    <a16:creationId xmlns:a16="http://schemas.microsoft.com/office/drawing/2014/main" id="{03D2C8AD-73D3-0F03-ED84-8BA3A4C0D3E8}"/>
                  </a:ext>
                </a:extLst>
              </p:cNvPr>
              <p:cNvSpPr/>
              <p:nvPr/>
            </p:nvSpPr>
            <p:spPr>
              <a:xfrm>
                <a:off x="5372680" y="2713037"/>
                <a:ext cx="5408" cy="4139"/>
              </a:xfrm>
              <a:custGeom>
                <a:avLst/>
                <a:gdLst/>
                <a:ahLst/>
                <a:cxnLst/>
                <a:rect l="l" t="t" r="r" b="b"/>
                <a:pathLst>
                  <a:path w="375" h="287" extrusionOk="0">
                    <a:moveTo>
                      <a:pt x="194" y="1"/>
                    </a:moveTo>
                    <a:cubicBezTo>
                      <a:pt x="187" y="1"/>
                      <a:pt x="180" y="1"/>
                      <a:pt x="173" y="2"/>
                    </a:cubicBezTo>
                    <a:cubicBezTo>
                      <a:pt x="0" y="26"/>
                      <a:pt x="0" y="273"/>
                      <a:pt x="173" y="285"/>
                    </a:cubicBezTo>
                    <a:cubicBezTo>
                      <a:pt x="180" y="286"/>
                      <a:pt x="187" y="287"/>
                      <a:pt x="194" y="287"/>
                    </a:cubicBezTo>
                    <a:cubicBezTo>
                      <a:pt x="375" y="287"/>
                      <a:pt x="375" y="1"/>
                      <a:pt x="1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2858;p46">
                <a:extLst>
                  <a:ext uri="{FF2B5EF4-FFF2-40B4-BE49-F238E27FC236}">
                    <a16:creationId xmlns:a16="http://schemas.microsoft.com/office/drawing/2014/main" id="{236B1F33-D3C1-117C-0192-E1EBB0008BCE}"/>
                  </a:ext>
                </a:extLst>
              </p:cNvPr>
              <p:cNvSpPr/>
              <p:nvPr/>
            </p:nvSpPr>
            <p:spPr>
              <a:xfrm>
                <a:off x="5548245" y="2668875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300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64"/>
                      <a:pt x="136" y="600"/>
                      <a:pt x="309" y="600"/>
                    </a:cubicBezTo>
                    <a:cubicBezTo>
                      <a:pt x="568" y="600"/>
                      <a:pt x="703" y="279"/>
                      <a:pt x="518" y="94"/>
                    </a:cubicBezTo>
                    <a:cubicBezTo>
                      <a:pt x="454" y="30"/>
                      <a:pt x="376" y="1"/>
                      <a:pt x="3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2859;p46">
                <a:extLst>
                  <a:ext uri="{FF2B5EF4-FFF2-40B4-BE49-F238E27FC236}">
                    <a16:creationId xmlns:a16="http://schemas.microsoft.com/office/drawing/2014/main" id="{830DFD35-67C5-545C-0F7E-08C447D79871}"/>
                  </a:ext>
                </a:extLst>
              </p:cNvPr>
              <p:cNvSpPr/>
              <p:nvPr/>
            </p:nvSpPr>
            <p:spPr>
              <a:xfrm>
                <a:off x="5427586" y="2756766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36" y="1"/>
                      <a:pt x="1" y="136"/>
                      <a:pt x="1" y="297"/>
                    </a:cubicBezTo>
                    <a:cubicBezTo>
                      <a:pt x="1" y="479"/>
                      <a:pt x="145" y="600"/>
                      <a:pt x="296" y="600"/>
                    </a:cubicBezTo>
                    <a:cubicBezTo>
                      <a:pt x="370" y="600"/>
                      <a:pt x="445" y="571"/>
                      <a:pt x="506" y="506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2860;p46">
                <a:extLst>
                  <a:ext uri="{FF2B5EF4-FFF2-40B4-BE49-F238E27FC236}">
                    <a16:creationId xmlns:a16="http://schemas.microsoft.com/office/drawing/2014/main" id="{A86EBD99-3851-CE9B-3F05-9A3B31889824}"/>
                  </a:ext>
                </a:extLst>
              </p:cNvPr>
              <p:cNvSpPr/>
              <p:nvPr/>
            </p:nvSpPr>
            <p:spPr>
              <a:xfrm>
                <a:off x="5328604" y="2715893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296" y="1"/>
                    </a:moveTo>
                    <a:cubicBezTo>
                      <a:pt x="136" y="1"/>
                      <a:pt x="1" y="137"/>
                      <a:pt x="1" y="309"/>
                    </a:cubicBezTo>
                    <a:cubicBezTo>
                      <a:pt x="1" y="485"/>
                      <a:pt x="149" y="604"/>
                      <a:pt x="302" y="604"/>
                    </a:cubicBezTo>
                    <a:cubicBezTo>
                      <a:pt x="374" y="604"/>
                      <a:pt x="447" y="578"/>
                      <a:pt x="506" y="518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2861;p46">
                <a:extLst>
                  <a:ext uri="{FF2B5EF4-FFF2-40B4-BE49-F238E27FC236}">
                    <a16:creationId xmlns:a16="http://schemas.microsoft.com/office/drawing/2014/main" id="{46983274-F62C-0836-A7B0-381116D0E4FD}"/>
                  </a:ext>
                </a:extLst>
              </p:cNvPr>
              <p:cNvSpPr/>
              <p:nvPr/>
            </p:nvSpPr>
            <p:spPr>
              <a:xfrm>
                <a:off x="5356498" y="2859815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9" y="0"/>
                    </a:moveTo>
                    <a:cubicBezTo>
                      <a:pt x="157" y="0"/>
                      <a:pt x="9" y="116"/>
                      <a:pt x="1" y="298"/>
                    </a:cubicBezTo>
                    <a:cubicBezTo>
                      <a:pt x="1" y="458"/>
                      <a:pt x="137" y="606"/>
                      <a:pt x="309" y="606"/>
                    </a:cubicBezTo>
                    <a:cubicBezTo>
                      <a:pt x="568" y="606"/>
                      <a:pt x="703" y="286"/>
                      <a:pt x="518" y="89"/>
                    </a:cubicBezTo>
                    <a:cubicBezTo>
                      <a:pt x="458" y="28"/>
                      <a:pt x="383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2862;p46">
                <a:extLst>
                  <a:ext uri="{FF2B5EF4-FFF2-40B4-BE49-F238E27FC236}">
                    <a16:creationId xmlns:a16="http://schemas.microsoft.com/office/drawing/2014/main" id="{7345232A-24F4-B013-5A6C-B41345636D5C}"/>
                  </a:ext>
                </a:extLst>
              </p:cNvPr>
              <p:cNvSpPr/>
              <p:nvPr/>
            </p:nvSpPr>
            <p:spPr>
              <a:xfrm>
                <a:off x="5353310" y="2795274"/>
                <a:ext cx="10673" cy="9144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4" extrusionOk="0">
                    <a:moveTo>
                      <a:pt x="321" y="1"/>
                    </a:moveTo>
                    <a:cubicBezTo>
                      <a:pt x="156" y="1"/>
                      <a:pt x="0" y="131"/>
                      <a:pt x="0" y="325"/>
                    </a:cubicBezTo>
                    <a:cubicBezTo>
                      <a:pt x="13" y="498"/>
                      <a:pt x="148" y="633"/>
                      <a:pt x="321" y="633"/>
                    </a:cubicBezTo>
                    <a:cubicBezTo>
                      <a:pt x="604" y="633"/>
                      <a:pt x="739" y="288"/>
                      <a:pt x="542" y="91"/>
                    </a:cubicBezTo>
                    <a:cubicBezTo>
                      <a:pt x="476" y="29"/>
                      <a:pt x="398" y="1"/>
                      <a:pt x="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2863;p46">
                <a:extLst>
                  <a:ext uri="{FF2B5EF4-FFF2-40B4-BE49-F238E27FC236}">
                    <a16:creationId xmlns:a16="http://schemas.microsoft.com/office/drawing/2014/main" id="{48ADED27-8D4F-AC1D-45BE-0BEF5DD88D4D}"/>
                  </a:ext>
                </a:extLst>
              </p:cNvPr>
              <p:cNvSpPr/>
              <p:nvPr/>
            </p:nvSpPr>
            <p:spPr>
              <a:xfrm>
                <a:off x="5220739" y="2811975"/>
                <a:ext cx="10327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21" extrusionOk="0">
                    <a:moveTo>
                      <a:pt x="316" y="1"/>
                    </a:moveTo>
                    <a:cubicBezTo>
                      <a:pt x="155" y="1"/>
                      <a:pt x="0" y="128"/>
                      <a:pt x="0" y="313"/>
                    </a:cubicBezTo>
                    <a:cubicBezTo>
                      <a:pt x="0" y="485"/>
                      <a:pt x="148" y="621"/>
                      <a:pt x="321" y="621"/>
                    </a:cubicBezTo>
                    <a:cubicBezTo>
                      <a:pt x="592" y="609"/>
                      <a:pt x="715" y="276"/>
                      <a:pt x="530" y="91"/>
                    </a:cubicBezTo>
                    <a:cubicBezTo>
                      <a:pt x="468" y="28"/>
                      <a:pt x="391" y="1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2864;p46">
                <a:extLst>
                  <a:ext uri="{FF2B5EF4-FFF2-40B4-BE49-F238E27FC236}">
                    <a16:creationId xmlns:a16="http://schemas.microsoft.com/office/drawing/2014/main" id="{7673D7AA-23E9-BD0C-3C06-F2F09E46B45B}"/>
                  </a:ext>
                </a:extLst>
              </p:cNvPr>
              <p:cNvSpPr/>
              <p:nvPr/>
            </p:nvSpPr>
            <p:spPr>
              <a:xfrm>
                <a:off x="5316879" y="2796125"/>
                <a:ext cx="10673" cy="9173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6" extrusionOk="0">
                    <a:moveTo>
                      <a:pt x="323" y="0"/>
                    </a:moveTo>
                    <a:cubicBezTo>
                      <a:pt x="164" y="0"/>
                      <a:pt x="13" y="124"/>
                      <a:pt x="13" y="315"/>
                    </a:cubicBezTo>
                    <a:cubicBezTo>
                      <a:pt x="0" y="488"/>
                      <a:pt x="148" y="636"/>
                      <a:pt x="321" y="636"/>
                    </a:cubicBezTo>
                    <a:cubicBezTo>
                      <a:pt x="604" y="623"/>
                      <a:pt x="740" y="291"/>
                      <a:pt x="542" y="94"/>
                    </a:cubicBezTo>
                    <a:cubicBezTo>
                      <a:pt x="478" y="29"/>
                      <a:pt x="400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2865;p46">
                <a:extLst>
                  <a:ext uri="{FF2B5EF4-FFF2-40B4-BE49-F238E27FC236}">
                    <a16:creationId xmlns:a16="http://schemas.microsoft.com/office/drawing/2014/main" id="{8B061478-D8CE-5A83-8B40-EF2473FA853E}"/>
                  </a:ext>
                </a:extLst>
              </p:cNvPr>
              <p:cNvSpPr/>
              <p:nvPr/>
            </p:nvSpPr>
            <p:spPr>
              <a:xfrm>
                <a:off x="5495646" y="2795765"/>
                <a:ext cx="10673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24" extrusionOk="0">
                    <a:moveTo>
                      <a:pt x="315" y="1"/>
                    </a:moveTo>
                    <a:cubicBezTo>
                      <a:pt x="152" y="1"/>
                      <a:pt x="1" y="125"/>
                      <a:pt x="1" y="316"/>
                    </a:cubicBezTo>
                    <a:cubicBezTo>
                      <a:pt x="1" y="488"/>
                      <a:pt x="136" y="624"/>
                      <a:pt x="321" y="624"/>
                    </a:cubicBezTo>
                    <a:cubicBezTo>
                      <a:pt x="592" y="624"/>
                      <a:pt x="740" y="291"/>
                      <a:pt x="543" y="94"/>
                    </a:cubicBezTo>
                    <a:cubicBezTo>
                      <a:pt x="475" y="30"/>
                      <a:pt x="393" y="1"/>
                      <a:pt x="3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2866;p46">
                <a:extLst>
                  <a:ext uri="{FF2B5EF4-FFF2-40B4-BE49-F238E27FC236}">
                    <a16:creationId xmlns:a16="http://schemas.microsoft.com/office/drawing/2014/main" id="{866C113E-6258-9DDB-877B-32CBE2BE5156}"/>
                  </a:ext>
                </a:extLst>
              </p:cNvPr>
              <p:cNvSpPr/>
              <p:nvPr/>
            </p:nvSpPr>
            <p:spPr>
              <a:xfrm>
                <a:off x="5524087" y="2758728"/>
                <a:ext cx="9072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29" h="642" extrusionOk="0">
                    <a:moveTo>
                      <a:pt x="308" y="0"/>
                    </a:moveTo>
                    <a:cubicBezTo>
                      <a:pt x="136" y="0"/>
                      <a:pt x="0" y="148"/>
                      <a:pt x="0" y="321"/>
                    </a:cubicBezTo>
                    <a:cubicBezTo>
                      <a:pt x="0" y="493"/>
                      <a:pt x="136" y="641"/>
                      <a:pt x="308" y="641"/>
                    </a:cubicBezTo>
                    <a:cubicBezTo>
                      <a:pt x="481" y="641"/>
                      <a:pt x="628" y="493"/>
                      <a:pt x="628" y="321"/>
                    </a:cubicBezTo>
                    <a:cubicBezTo>
                      <a:pt x="628" y="148"/>
                      <a:pt x="481" y="0"/>
                      <a:pt x="3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2867;p46">
                <a:extLst>
                  <a:ext uri="{FF2B5EF4-FFF2-40B4-BE49-F238E27FC236}">
                    <a16:creationId xmlns:a16="http://schemas.microsoft.com/office/drawing/2014/main" id="{EF2348FE-3CE9-FE9C-04D0-6D321E3D83E0}"/>
                  </a:ext>
                </a:extLst>
              </p:cNvPr>
              <p:cNvSpPr/>
              <p:nvPr/>
            </p:nvSpPr>
            <p:spPr>
              <a:xfrm>
                <a:off x="5468099" y="2840287"/>
                <a:ext cx="10500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2" extrusionOk="0">
                    <a:moveTo>
                      <a:pt x="420" y="1"/>
                    </a:moveTo>
                    <a:cubicBezTo>
                      <a:pt x="136" y="1"/>
                      <a:pt x="1" y="334"/>
                      <a:pt x="198" y="531"/>
                    </a:cubicBezTo>
                    <a:cubicBezTo>
                      <a:pt x="261" y="594"/>
                      <a:pt x="337" y="621"/>
                      <a:pt x="412" y="621"/>
                    </a:cubicBezTo>
                    <a:cubicBezTo>
                      <a:pt x="573" y="621"/>
                      <a:pt x="728" y="494"/>
                      <a:pt x="728" y="309"/>
                    </a:cubicBezTo>
                    <a:cubicBezTo>
                      <a:pt x="728" y="136"/>
                      <a:pt x="592" y="1"/>
                      <a:pt x="4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2868;p46">
                <a:extLst>
                  <a:ext uri="{FF2B5EF4-FFF2-40B4-BE49-F238E27FC236}">
                    <a16:creationId xmlns:a16="http://schemas.microsoft.com/office/drawing/2014/main" id="{313314F3-8C75-572E-5EB0-3B3338B12FF2}"/>
                  </a:ext>
                </a:extLst>
              </p:cNvPr>
              <p:cNvSpPr/>
              <p:nvPr/>
            </p:nvSpPr>
            <p:spPr>
              <a:xfrm>
                <a:off x="5383338" y="2808601"/>
                <a:ext cx="10500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1" extrusionOk="0">
                    <a:moveTo>
                      <a:pt x="316" y="0"/>
                    </a:moveTo>
                    <a:cubicBezTo>
                      <a:pt x="155" y="0"/>
                      <a:pt x="1" y="128"/>
                      <a:pt x="1" y="313"/>
                    </a:cubicBezTo>
                    <a:cubicBezTo>
                      <a:pt x="1" y="485"/>
                      <a:pt x="136" y="609"/>
                      <a:pt x="309" y="621"/>
                    </a:cubicBezTo>
                    <a:cubicBezTo>
                      <a:pt x="580" y="621"/>
                      <a:pt x="727" y="288"/>
                      <a:pt x="530" y="91"/>
                    </a:cubicBezTo>
                    <a:cubicBezTo>
                      <a:pt x="468" y="28"/>
                      <a:pt x="391" y="0"/>
                      <a:pt x="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2869;p46">
                <a:extLst>
                  <a:ext uri="{FF2B5EF4-FFF2-40B4-BE49-F238E27FC236}">
                    <a16:creationId xmlns:a16="http://schemas.microsoft.com/office/drawing/2014/main" id="{467B64D1-B30E-31FB-7B28-F851C954EEB5}"/>
                  </a:ext>
                </a:extLst>
              </p:cNvPr>
              <p:cNvSpPr/>
              <p:nvPr/>
            </p:nvSpPr>
            <p:spPr>
              <a:xfrm>
                <a:off x="5454426" y="2896087"/>
                <a:ext cx="10139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7" extrusionOk="0">
                    <a:moveTo>
                      <a:pt x="308" y="1"/>
                    </a:moveTo>
                    <a:cubicBezTo>
                      <a:pt x="136" y="13"/>
                      <a:pt x="0" y="149"/>
                      <a:pt x="0" y="309"/>
                    </a:cubicBezTo>
                    <a:cubicBezTo>
                      <a:pt x="8" y="491"/>
                      <a:pt x="156" y="606"/>
                      <a:pt x="308" y="606"/>
                    </a:cubicBezTo>
                    <a:cubicBezTo>
                      <a:pt x="382" y="606"/>
                      <a:pt x="457" y="579"/>
                      <a:pt x="518" y="518"/>
                    </a:cubicBezTo>
                    <a:cubicBezTo>
                      <a:pt x="702" y="321"/>
                      <a:pt x="567" y="1"/>
                      <a:pt x="3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2870;p46">
                <a:extLst>
                  <a:ext uri="{FF2B5EF4-FFF2-40B4-BE49-F238E27FC236}">
                    <a16:creationId xmlns:a16="http://schemas.microsoft.com/office/drawing/2014/main" id="{7A61A354-F15C-9F17-A988-E8518EBA3058}"/>
                  </a:ext>
                </a:extLst>
              </p:cNvPr>
              <p:cNvSpPr/>
              <p:nvPr/>
            </p:nvSpPr>
            <p:spPr>
              <a:xfrm>
                <a:off x="5501516" y="2725339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390" y="0"/>
                    </a:moveTo>
                    <a:cubicBezTo>
                      <a:pt x="317" y="0"/>
                      <a:pt x="244" y="27"/>
                      <a:pt x="185" y="85"/>
                    </a:cubicBezTo>
                    <a:cubicBezTo>
                      <a:pt x="0" y="282"/>
                      <a:pt x="123" y="603"/>
                      <a:pt x="395" y="603"/>
                    </a:cubicBezTo>
                    <a:cubicBezTo>
                      <a:pt x="567" y="603"/>
                      <a:pt x="703" y="467"/>
                      <a:pt x="703" y="307"/>
                    </a:cubicBezTo>
                    <a:cubicBezTo>
                      <a:pt x="703" y="122"/>
                      <a:pt x="548" y="0"/>
                      <a:pt x="3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2871;p46">
                <a:extLst>
                  <a:ext uri="{FF2B5EF4-FFF2-40B4-BE49-F238E27FC236}">
                    <a16:creationId xmlns:a16="http://schemas.microsoft.com/office/drawing/2014/main" id="{4544B940-0829-3A3A-D658-E2A26B90C738}"/>
                  </a:ext>
                </a:extLst>
              </p:cNvPr>
              <p:cNvSpPr/>
              <p:nvPr/>
            </p:nvSpPr>
            <p:spPr>
              <a:xfrm>
                <a:off x="5451225" y="2812408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07" y="1"/>
                    </a:moveTo>
                    <a:cubicBezTo>
                      <a:pt x="149" y="1"/>
                      <a:pt x="0" y="123"/>
                      <a:pt x="0" y="308"/>
                    </a:cubicBezTo>
                    <a:cubicBezTo>
                      <a:pt x="0" y="468"/>
                      <a:pt x="136" y="603"/>
                      <a:pt x="296" y="603"/>
                    </a:cubicBezTo>
                    <a:cubicBezTo>
                      <a:pt x="567" y="603"/>
                      <a:pt x="703" y="283"/>
                      <a:pt x="518" y="86"/>
                    </a:cubicBezTo>
                    <a:cubicBezTo>
                      <a:pt x="455" y="27"/>
                      <a:pt x="380" y="1"/>
                      <a:pt x="3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2872;p46">
                <a:extLst>
                  <a:ext uri="{FF2B5EF4-FFF2-40B4-BE49-F238E27FC236}">
                    <a16:creationId xmlns:a16="http://schemas.microsoft.com/office/drawing/2014/main" id="{855505FE-3FAC-7E17-507B-B98ADCF50466}"/>
                  </a:ext>
                </a:extLst>
              </p:cNvPr>
              <p:cNvSpPr/>
              <p:nvPr/>
            </p:nvSpPr>
            <p:spPr>
              <a:xfrm>
                <a:off x="5449090" y="2656198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2" y="1"/>
                    </a:moveTo>
                    <a:cubicBezTo>
                      <a:pt x="319" y="1"/>
                      <a:pt x="244" y="27"/>
                      <a:pt x="185" y="86"/>
                    </a:cubicBezTo>
                    <a:cubicBezTo>
                      <a:pt x="0" y="271"/>
                      <a:pt x="136" y="604"/>
                      <a:pt x="395" y="604"/>
                    </a:cubicBezTo>
                    <a:cubicBezTo>
                      <a:pt x="567" y="591"/>
                      <a:pt x="690" y="468"/>
                      <a:pt x="703" y="296"/>
                    </a:cubicBezTo>
                    <a:cubicBezTo>
                      <a:pt x="703" y="120"/>
                      <a:pt x="549" y="1"/>
                      <a:pt x="39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2873;p46">
                <a:extLst>
                  <a:ext uri="{FF2B5EF4-FFF2-40B4-BE49-F238E27FC236}">
                    <a16:creationId xmlns:a16="http://schemas.microsoft.com/office/drawing/2014/main" id="{F035DB6F-38D0-DD0B-1DED-BB223F997DE8}"/>
                  </a:ext>
                </a:extLst>
              </p:cNvPr>
              <p:cNvSpPr/>
              <p:nvPr/>
            </p:nvSpPr>
            <p:spPr>
              <a:xfrm>
                <a:off x="5360767" y="2687480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7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3" y="468"/>
                      <a:pt x="149" y="603"/>
                      <a:pt x="309" y="603"/>
                    </a:cubicBezTo>
                    <a:cubicBezTo>
                      <a:pt x="580" y="591"/>
                      <a:pt x="703" y="271"/>
                      <a:pt x="518" y="86"/>
                    </a:cubicBezTo>
                    <a:cubicBezTo>
                      <a:pt x="456" y="27"/>
                      <a:pt x="381" y="1"/>
                      <a:pt x="3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2874;p46">
                <a:extLst>
                  <a:ext uri="{FF2B5EF4-FFF2-40B4-BE49-F238E27FC236}">
                    <a16:creationId xmlns:a16="http://schemas.microsoft.com/office/drawing/2014/main" id="{915DDAA2-0A29-2775-C8A8-737501E6962A}"/>
                  </a:ext>
                </a:extLst>
              </p:cNvPr>
              <p:cNvSpPr/>
              <p:nvPr/>
            </p:nvSpPr>
            <p:spPr>
              <a:xfrm>
                <a:off x="5396304" y="2755699"/>
                <a:ext cx="9966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95" extrusionOk="0">
                    <a:moveTo>
                      <a:pt x="383" y="1"/>
                    </a:moveTo>
                    <a:cubicBezTo>
                      <a:pt x="124" y="1"/>
                      <a:pt x="1" y="321"/>
                      <a:pt x="186" y="506"/>
                    </a:cubicBezTo>
                    <a:cubicBezTo>
                      <a:pt x="246" y="567"/>
                      <a:pt x="322" y="594"/>
                      <a:pt x="395" y="594"/>
                    </a:cubicBezTo>
                    <a:cubicBezTo>
                      <a:pt x="546" y="594"/>
                      <a:pt x="691" y="479"/>
                      <a:pt x="691" y="297"/>
                    </a:cubicBezTo>
                    <a:cubicBezTo>
                      <a:pt x="691" y="124"/>
                      <a:pt x="555" y="1"/>
                      <a:pt x="3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2875;p46">
                <a:extLst>
                  <a:ext uri="{FF2B5EF4-FFF2-40B4-BE49-F238E27FC236}">
                    <a16:creationId xmlns:a16="http://schemas.microsoft.com/office/drawing/2014/main" id="{5088C5D2-8C74-F8D6-53AD-7C19CB86FDF5}"/>
                  </a:ext>
                </a:extLst>
              </p:cNvPr>
              <p:cNvSpPr/>
              <p:nvPr/>
            </p:nvSpPr>
            <p:spPr>
              <a:xfrm>
                <a:off x="5416207" y="2650746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304" y="1"/>
                    </a:moveTo>
                    <a:cubicBezTo>
                      <a:pt x="150" y="1"/>
                      <a:pt x="1" y="119"/>
                      <a:pt x="1" y="292"/>
                    </a:cubicBezTo>
                    <a:cubicBezTo>
                      <a:pt x="1" y="464"/>
                      <a:pt x="137" y="600"/>
                      <a:pt x="297" y="600"/>
                    </a:cubicBezTo>
                    <a:cubicBezTo>
                      <a:pt x="568" y="600"/>
                      <a:pt x="703" y="279"/>
                      <a:pt x="518" y="95"/>
                    </a:cubicBezTo>
                    <a:cubicBezTo>
                      <a:pt x="457" y="29"/>
                      <a:pt x="380" y="1"/>
                      <a:pt x="3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2876;p46">
                <a:extLst>
                  <a:ext uri="{FF2B5EF4-FFF2-40B4-BE49-F238E27FC236}">
                    <a16:creationId xmlns:a16="http://schemas.microsoft.com/office/drawing/2014/main" id="{4086CC32-193A-5B1B-9284-2C8171E393DF}"/>
                  </a:ext>
                </a:extLst>
              </p:cNvPr>
              <p:cNvSpPr/>
              <p:nvPr/>
            </p:nvSpPr>
            <p:spPr>
              <a:xfrm>
                <a:off x="5502929" y="2635112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296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76"/>
                      <a:pt x="136" y="599"/>
                      <a:pt x="297" y="599"/>
                    </a:cubicBezTo>
                    <a:cubicBezTo>
                      <a:pt x="568" y="599"/>
                      <a:pt x="703" y="279"/>
                      <a:pt x="506" y="94"/>
                    </a:cubicBezTo>
                    <a:cubicBezTo>
                      <a:pt x="445" y="30"/>
                      <a:pt x="370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6" name="Google Shape;2877;p46">
                <a:extLst>
                  <a:ext uri="{FF2B5EF4-FFF2-40B4-BE49-F238E27FC236}">
                    <a16:creationId xmlns:a16="http://schemas.microsoft.com/office/drawing/2014/main" id="{983C4DBB-CD89-9A82-7023-6D494A70C97A}"/>
                  </a:ext>
                </a:extLst>
              </p:cNvPr>
              <p:cNvSpPr/>
              <p:nvPr/>
            </p:nvSpPr>
            <p:spPr>
              <a:xfrm>
                <a:off x="5299644" y="2708047"/>
                <a:ext cx="6764" cy="574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98" extrusionOk="0">
                    <a:moveTo>
                      <a:pt x="195" y="1"/>
                    </a:moveTo>
                    <a:cubicBezTo>
                      <a:pt x="95" y="1"/>
                      <a:pt x="0" y="84"/>
                      <a:pt x="0" y="200"/>
                    </a:cubicBezTo>
                    <a:cubicBezTo>
                      <a:pt x="0" y="311"/>
                      <a:pt x="86" y="397"/>
                      <a:pt x="197" y="397"/>
                    </a:cubicBezTo>
                    <a:cubicBezTo>
                      <a:pt x="370" y="397"/>
                      <a:pt x="468" y="188"/>
                      <a:pt x="333" y="64"/>
                    </a:cubicBezTo>
                    <a:cubicBezTo>
                      <a:pt x="293" y="20"/>
                      <a:pt x="243" y="1"/>
                      <a:pt x="1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2878;p46">
                <a:extLst>
                  <a:ext uri="{FF2B5EF4-FFF2-40B4-BE49-F238E27FC236}">
                    <a16:creationId xmlns:a16="http://schemas.microsoft.com/office/drawing/2014/main" id="{56D463CF-C5C7-3DC4-AB28-36BF20CC8D37}"/>
                  </a:ext>
                </a:extLst>
              </p:cNvPr>
              <p:cNvSpPr/>
              <p:nvPr/>
            </p:nvSpPr>
            <p:spPr>
              <a:xfrm>
                <a:off x="5304086" y="2728700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4" y="0"/>
                    </a:moveTo>
                    <a:cubicBezTo>
                      <a:pt x="136" y="0"/>
                      <a:pt x="0" y="320"/>
                      <a:pt x="185" y="518"/>
                    </a:cubicBezTo>
                    <a:cubicBezTo>
                      <a:pt x="244" y="577"/>
                      <a:pt x="317" y="603"/>
                      <a:pt x="390" y="603"/>
                    </a:cubicBezTo>
                    <a:cubicBezTo>
                      <a:pt x="543" y="603"/>
                      <a:pt x="694" y="484"/>
                      <a:pt x="702" y="308"/>
                    </a:cubicBezTo>
                    <a:cubicBezTo>
                      <a:pt x="702" y="136"/>
                      <a:pt x="567" y="0"/>
                      <a:pt x="3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2879;p46">
                <a:extLst>
                  <a:ext uri="{FF2B5EF4-FFF2-40B4-BE49-F238E27FC236}">
                    <a16:creationId xmlns:a16="http://schemas.microsoft.com/office/drawing/2014/main" id="{703B96F0-9957-A629-C551-01EE357BA9F9}"/>
                  </a:ext>
                </a:extLst>
              </p:cNvPr>
              <p:cNvSpPr/>
              <p:nvPr/>
            </p:nvSpPr>
            <p:spPr>
              <a:xfrm>
                <a:off x="5265160" y="2700086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297" y="0"/>
                    </a:moveTo>
                    <a:cubicBezTo>
                      <a:pt x="136" y="0"/>
                      <a:pt x="1" y="124"/>
                      <a:pt x="1" y="296"/>
                    </a:cubicBezTo>
                    <a:cubicBezTo>
                      <a:pt x="1" y="478"/>
                      <a:pt x="145" y="599"/>
                      <a:pt x="296" y="599"/>
                    </a:cubicBezTo>
                    <a:cubicBezTo>
                      <a:pt x="370" y="599"/>
                      <a:pt x="445" y="570"/>
                      <a:pt x="506" y="506"/>
                    </a:cubicBezTo>
                    <a:cubicBezTo>
                      <a:pt x="703" y="321"/>
                      <a:pt x="568" y="0"/>
                      <a:pt x="29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9" name="Google Shape;2880;p46">
                <a:extLst>
                  <a:ext uri="{FF2B5EF4-FFF2-40B4-BE49-F238E27FC236}">
                    <a16:creationId xmlns:a16="http://schemas.microsoft.com/office/drawing/2014/main" id="{F962657B-A14C-7B4E-7897-467B70868A8A}"/>
                  </a:ext>
                </a:extLst>
              </p:cNvPr>
              <p:cNvSpPr/>
              <p:nvPr/>
            </p:nvSpPr>
            <p:spPr>
              <a:xfrm>
                <a:off x="5270540" y="2725671"/>
                <a:ext cx="6721" cy="5726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97" extrusionOk="0">
                    <a:moveTo>
                      <a:pt x="254" y="0"/>
                    </a:moveTo>
                    <a:cubicBezTo>
                      <a:pt x="79" y="0"/>
                      <a:pt x="1" y="213"/>
                      <a:pt x="121" y="333"/>
                    </a:cubicBezTo>
                    <a:cubicBezTo>
                      <a:pt x="165" y="377"/>
                      <a:pt x="217" y="397"/>
                      <a:pt x="267" y="397"/>
                    </a:cubicBezTo>
                    <a:cubicBezTo>
                      <a:pt x="370" y="397"/>
                      <a:pt x="466" y="314"/>
                      <a:pt x="466" y="198"/>
                    </a:cubicBezTo>
                    <a:cubicBezTo>
                      <a:pt x="466" y="87"/>
                      <a:pt x="379" y="1"/>
                      <a:pt x="269" y="1"/>
                    </a:cubicBezTo>
                    <a:cubicBezTo>
                      <a:pt x="264" y="0"/>
                      <a:pt x="259" y="0"/>
                      <a:pt x="2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0" name="Google Shape;2881;p46">
                <a:extLst>
                  <a:ext uri="{FF2B5EF4-FFF2-40B4-BE49-F238E27FC236}">
                    <a16:creationId xmlns:a16="http://schemas.microsoft.com/office/drawing/2014/main" id="{234FB25A-0C4D-443E-9FD1-6CB6615064DB}"/>
                  </a:ext>
                </a:extLst>
              </p:cNvPr>
              <p:cNvSpPr/>
              <p:nvPr/>
            </p:nvSpPr>
            <p:spPr>
              <a:xfrm>
                <a:off x="5252540" y="2791221"/>
                <a:ext cx="10327" cy="874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06" extrusionOk="0">
                    <a:moveTo>
                      <a:pt x="309" y="0"/>
                    </a:moveTo>
                    <a:cubicBezTo>
                      <a:pt x="158" y="0"/>
                      <a:pt x="13" y="116"/>
                      <a:pt x="13" y="298"/>
                    </a:cubicBezTo>
                    <a:cubicBezTo>
                      <a:pt x="1" y="470"/>
                      <a:pt x="149" y="606"/>
                      <a:pt x="321" y="606"/>
                    </a:cubicBezTo>
                    <a:cubicBezTo>
                      <a:pt x="580" y="594"/>
                      <a:pt x="716" y="273"/>
                      <a:pt x="518" y="89"/>
                    </a:cubicBezTo>
                    <a:cubicBezTo>
                      <a:pt x="458" y="28"/>
                      <a:pt x="383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2882;p46">
                <a:extLst>
                  <a:ext uri="{FF2B5EF4-FFF2-40B4-BE49-F238E27FC236}">
                    <a16:creationId xmlns:a16="http://schemas.microsoft.com/office/drawing/2014/main" id="{F13EE6AD-0FA6-D3D5-39F5-49854A826C0F}"/>
                  </a:ext>
                </a:extLst>
              </p:cNvPr>
              <p:cNvSpPr/>
              <p:nvPr/>
            </p:nvSpPr>
            <p:spPr>
              <a:xfrm>
                <a:off x="5228556" y="2890232"/>
                <a:ext cx="10139" cy="8610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7" extrusionOk="0">
                    <a:moveTo>
                      <a:pt x="395" y="0"/>
                    </a:moveTo>
                    <a:cubicBezTo>
                      <a:pt x="124" y="0"/>
                      <a:pt x="1" y="321"/>
                      <a:pt x="198" y="505"/>
                    </a:cubicBezTo>
                    <a:cubicBezTo>
                      <a:pt x="257" y="569"/>
                      <a:pt x="330" y="596"/>
                      <a:pt x="402" y="596"/>
                    </a:cubicBezTo>
                    <a:cubicBezTo>
                      <a:pt x="555" y="596"/>
                      <a:pt x="703" y="472"/>
                      <a:pt x="703" y="296"/>
                    </a:cubicBezTo>
                    <a:cubicBezTo>
                      <a:pt x="691" y="123"/>
                      <a:pt x="555" y="0"/>
                      <a:pt x="3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2883;p46">
                <a:extLst>
                  <a:ext uri="{FF2B5EF4-FFF2-40B4-BE49-F238E27FC236}">
                    <a16:creationId xmlns:a16="http://schemas.microsoft.com/office/drawing/2014/main" id="{FA757BB1-D84E-53C7-6507-D961E06C80C8}"/>
                  </a:ext>
                </a:extLst>
              </p:cNvPr>
              <p:cNvSpPr/>
              <p:nvPr/>
            </p:nvSpPr>
            <p:spPr>
              <a:xfrm>
                <a:off x="5322201" y="2935720"/>
                <a:ext cx="8726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605" h="605" extrusionOk="0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69"/>
                      <a:pt x="136" y="604"/>
                      <a:pt x="297" y="604"/>
                    </a:cubicBezTo>
                    <a:cubicBezTo>
                      <a:pt x="469" y="604"/>
                      <a:pt x="605" y="469"/>
                      <a:pt x="605" y="296"/>
                    </a:cubicBezTo>
                    <a:cubicBezTo>
                      <a:pt x="605" y="136"/>
                      <a:pt x="469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2884;p46">
                <a:extLst>
                  <a:ext uri="{FF2B5EF4-FFF2-40B4-BE49-F238E27FC236}">
                    <a16:creationId xmlns:a16="http://schemas.microsoft.com/office/drawing/2014/main" id="{597E7F42-319B-86D9-3D85-1C1079CB1C1D}"/>
                  </a:ext>
                </a:extLst>
              </p:cNvPr>
              <p:cNvSpPr/>
              <p:nvPr/>
            </p:nvSpPr>
            <p:spPr>
              <a:xfrm>
                <a:off x="5741420" y="2923202"/>
                <a:ext cx="1514" cy="98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8" extrusionOk="0">
                    <a:moveTo>
                      <a:pt x="19" y="0"/>
                    </a:moveTo>
                    <a:cubicBezTo>
                      <a:pt x="8" y="0"/>
                      <a:pt x="0" y="8"/>
                      <a:pt x="0" y="31"/>
                    </a:cubicBezTo>
                    <a:cubicBezTo>
                      <a:pt x="0" y="55"/>
                      <a:pt x="25" y="68"/>
                      <a:pt x="49" y="68"/>
                    </a:cubicBezTo>
                    <a:cubicBezTo>
                      <a:pt x="104" y="68"/>
                      <a:pt x="51" y="0"/>
                      <a:pt x="1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2885;p46">
                <a:extLst>
                  <a:ext uri="{FF2B5EF4-FFF2-40B4-BE49-F238E27FC236}">
                    <a16:creationId xmlns:a16="http://schemas.microsoft.com/office/drawing/2014/main" id="{C3CF5A05-0109-DAB5-D720-EA8E8C3E1CD4}"/>
                  </a:ext>
                </a:extLst>
              </p:cNvPr>
              <p:cNvSpPr/>
              <p:nvPr/>
            </p:nvSpPr>
            <p:spPr>
              <a:xfrm>
                <a:off x="5792230" y="3046428"/>
                <a:ext cx="6952" cy="5913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10" extrusionOk="0">
                    <a:moveTo>
                      <a:pt x="272" y="1"/>
                    </a:moveTo>
                    <a:cubicBezTo>
                      <a:pt x="100" y="1"/>
                      <a:pt x="1" y="223"/>
                      <a:pt x="137" y="346"/>
                    </a:cubicBezTo>
                    <a:cubicBezTo>
                      <a:pt x="177" y="390"/>
                      <a:pt x="227" y="409"/>
                      <a:pt x="277" y="409"/>
                    </a:cubicBezTo>
                    <a:cubicBezTo>
                      <a:pt x="381" y="409"/>
                      <a:pt x="482" y="327"/>
                      <a:pt x="482" y="210"/>
                    </a:cubicBezTo>
                    <a:cubicBezTo>
                      <a:pt x="482" y="99"/>
                      <a:pt x="383" y="1"/>
                      <a:pt x="2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2886;p46">
                <a:extLst>
                  <a:ext uri="{FF2B5EF4-FFF2-40B4-BE49-F238E27FC236}">
                    <a16:creationId xmlns:a16="http://schemas.microsoft.com/office/drawing/2014/main" id="{F6C4E775-86F6-1B44-98FD-4CE7EFBEFD17}"/>
                  </a:ext>
                </a:extLst>
              </p:cNvPr>
              <p:cNvSpPr/>
              <p:nvPr/>
            </p:nvSpPr>
            <p:spPr>
              <a:xfrm>
                <a:off x="5808701" y="3075575"/>
                <a:ext cx="1500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4" extrusionOk="0">
                    <a:moveTo>
                      <a:pt x="66" y="0"/>
                    </a:moveTo>
                    <a:cubicBezTo>
                      <a:pt x="0" y="0"/>
                      <a:pt x="58" y="73"/>
                      <a:pt x="88" y="73"/>
                    </a:cubicBezTo>
                    <a:cubicBezTo>
                      <a:pt x="97" y="73"/>
                      <a:pt x="103" y="67"/>
                      <a:pt x="103" y="50"/>
                    </a:cubicBezTo>
                    <a:cubicBezTo>
                      <a:pt x="103" y="25"/>
                      <a:pt x="91" y="0"/>
                      <a:pt x="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2887;p46">
                <a:extLst>
                  <a:ext uri="{FF2B5EF4-FFF2-40B4-BE49-F238E27FC236}">
                    <a16:creationId xmlns:a16="http://schemas.microsoft.com/office/drawing/2014/main" id="{166662C3-ACF6-8B98-1DBB-88A556349685}"/>
                  </a:ext>
                </a:extLst>
              </p:cNvPr>
              <p:cNvSpPr/>
              <p:nvPr/>
            </p:nvSpPr>
            <p:spPr>
              <a:xfrm>
                <a:off x="5796643" y="3072907"/>
                <a:ext cx="2510" cy="171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19" extrusionOk="0">
                    <a:moveTo>
                      <a:pt x="87" y="0"/>
                    </a:moveTo>
                    <a:cubicBezTo>
                      <a:pt x="84" y="0"/>
                      <a:pt x="81" y="0"/>
                      <a:pt x="77" y="1"/>
                    </a:cubicBezTo>
                    <a:cubicBezTo>
                      <a:pt x="40" y="1"/>
                      <a:pt x="3" y="38"/>
                      <a:pt x="3" y="75"/>
                    </a:cubicBezTo>
                    <a:cubicBezTo>
                      <a:pt x="0" y="107"/>
                      <a:pt x="10" y="119"/>
                      <a:pt x="26" y="119"/>
                    </a:cubicBezTo>
                    <a:cubicBezTo>
                      <a:pt x="74" y="119"/>
                      <a:pt x="173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2888;p46">
                <a:extLst>
                  <a:ext uri="{FF2B5EF4-FFF2-40B4-BE49-F238E27FC236}">
                    <a16:creationId xmlns:a16="http://schemas.microsoft.com/office/drawing/2014/main" id="{D4B2C4D2-E8B0-FEBD-19A8-6405A98BC0D0}"/>
                  </a:ext>
                </a:extLst>
              </p:cNvPr>
              <p:cNvSpPr/>
              <p:nvPr/>
            </p:nvSpPr>
            <p:spPr>
              <a:xfrm>
                <a:off x="5768419" y="3074494"/>
                <a:ext cx="1442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0" h="63" extrusionOk="0">
                    <a:moveTo>
                      <a:pt x="41" y="1"/>
                    </a:moveTo>
                    <a:cubicBezTo>
                      <a:pt x="1" y="1"/>
                      <a:pt x="55" y="62"/>
                      <a:pt x="83" y="62"/>
                    </a:cubicBezTo>
                    <a:cubicBezTo>
                      <a:pt x="93" y="62"/>
                      <a:pt x="99" y="56"/>
                      <a:pt x="99" y="39"/>
                    </a:cubicBezTo>
                    <a:cubicBezTo>
                      <a:pt x="99" y="14"/>
                      <a:pt x="87" y="2"/>
                      <a:pt x="50" y="2"/>
                    </a:cubicBezTo>
                    <a:cubicBezTo>
                      <a:pt x="47" y="1"/>
                      <a:pt x="44" y="1"/>
                      <a:pt x="4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2889;p46">
                <a:extLst>
                  <a:ext uri="{FF2B5EF4-FFF2-40B4-BE49-F238E27FC236}">
                    <a16:creationId xmlns:a16="http://schemas.microsoft.com/office/drawing/2014/main" id="{9607C011-9C27-1F85-75D5-41F04BC0B11E}"/>
                  </a:ext>
                </a:extLst>
              </p:cNvPr>
              <p:cNvSpPr/>
              <p:nvPr/>
            </p:nvSpPr>
            <p:spPr>
              <a:xfrm>
                <a:off x="5867227" y="2968647"/>
                <a:ext cx="2510" cy="2452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0" extrusionOk="0">
                    <a:moveTo>
                      <a:pt x="87" y="0"/>
                    </a:moveTo>
                    <a:cubicBezTo>
                      <a:pt x="44" y="0"/>
                      <a:pt x="1" y="28"/>
                      <a:pt x="1" y="83"/>
                    </a:cubicBezTo>
                    <a:cubicBezTo>
                      <a:pt x="1" y="133"/>
                      <a:pt x="38" y="170"/>
                      <a:pt x="87" y="170"/>
                    </a:cubicBezTo>
                    <a:cubicBezTo>
                      <a:pt x="136" y="170"/>
                      <a:pt x="173" y="133"/>
                      <a:pt x="173" y="83"/>
                    </a:cubicBezTo>
                    <a:cubicBezTo>
                      <a:pt x="173" y="28"/>
                      <a:pt x="130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2890;p46">
                <a:extLst>
                  <a:ext uri="{FF2B5EF4-FFF2-40B4-BE49-F238E27FC236}">
                    <a16:creationId xmlns:a16="http://schemas.microsoft.com/office/drawing/2014/main" id="{530A6048-F56C-94F2-A3A1-CA9580A8F724}"/>
                  </a:ext>
                </a:extLst>
              </p:cNvPr>
              <p:cNvSpPr/>
              <p:nvPr/>
            </p:nvSpPr>
            <p:spPr>
              <a:xfrm>
                <a:off x="5809292" y="3012463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8" y="1"/>
                    </a:moveTo>
                    <a:cubicBezTo>
                      <a:pt x="157" y="1"/>
                      <a:pt x="9" y="116"/>
                      <a:pt x="1" y="298"/>
                    </a:cubicBezTo>
                    <a:cubicBezTo>
                      <a:pt x="1" y="458"/>
                      <a:pt x="136" y="594"/>
                      <a:pt x="309" y="606"/>
                    </a:cubicBezTo>
                    <a:cubicBezTo>
                      <a:pt x="568" y="594"/>
                      <a:pt x="703" y="286"/>
                      <a:pt x="518" y="89"/>
                    </a:cubicBezTo>
                    <a:cubicBezTo>
                      <a:pt x="458" y="28"/>
                      <a:pt x="383" y="1"/>
                      <a:pt x="3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2891;p46">
                <a:extLst>
                  <a:ext uri="{FF2B5EF4-FFF2-40B4-BE49-F238E27FC236}">
                    <a16:creationId xmlns:a16="http://schemas.microsoft.com/office/drawing/2014/main" id="{81BB15AC-5C8B-730E-6685-FCB4CA6C8192}"/>
                  </a:ext>
                </a:extLst>
              </p:cNvPr>
              <p:cNvSpPr/>
              <p:nvPr/>
            </p:nvSpPr>
            <p:spPr>
              <a:xfrm>
                <a:off x="5827421" y="2945672"/>
                <a:ext cx="1976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0" extrusionOk="0">
                    <a:moveTo>
                      <a:pt x="75" y="1"/>
                    </a:moveTo>
                    <a:cubicBezTo>
                      <a:pt x="1" y="1"/>
                      <a:pt x="1" y="99"/>
                      <a:pt x="75" y="99"/>
                    </a:cubicBezTo>
                    <a:cubicBezTo>
                      <a:pt x="136" y="99"/>
                      <a:pt x="136" y="1"/>
                      <a:pt x="7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2892;p46">
                <a:extLst>
                  <a:ext uri="{FF2B5EF4-FFF2-40B4-BE49-F238E27FC236}">
                    <a16:creationId xmlns:a16="http://schemas.microsoft.com/office/drawing/2014/main" id="{8D62C7C2-0B88-98F3-162E-1C693FFAFE32}"/>
                  </a:ext>
                </a:extLst>
              </p:cNvPr>
              <p:cNvSpPr/>
              <p:nvPr/>
            </p:nvSpPr>
            <p:spPr>
              <a:xfrm>
                <a:off x="5845377" y="299544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2" y="73"/>
                      <a:pt x="49" y="73"/>
                    </a:cubicBezTo>
                    <a:cubicBezTo>
                      <a:pt x="106" y="73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2893;p46">
                <a:extLst>
                  <a:ext uri="{FF2B5EF4-FFF2-40B4-BE49-F238E27FC236}">
                    <a16:creationId xmlns:a16="http://schemas.microsoft.com/office/drawing/2014/main" id="{AABB6045-998D-9AFC-0696-CBE572C427F1}"/>
                  </a:ext>
                </a:extLst>
              </p:cNvPr>
              <p:cNvSpPr/>
              <p:nvPr/>
            </p:nvSpPr>
            <p:spPr>
              <a:xfrm>
                <a:off x="5804316" y="2998473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17" y="0"/>
                    </a:moveTo>
                    <a:cubicBezTo>
                      <a:pt x="7" y="0"/>
                      <a:pt x="1" y="7"/>
                      <a:pt x="1" y="24"/>
                    </a:cubicBezTo>
                    <a:cubicBezTo>
                      <a:pt x="1" y="48"/>
                      <a:pt x="25" y="73"/>
                      <a:pt x="50" y="73"/>
                    </a:cubicBezTo>
                    <a:cubicBezTo>
                      <a:pt x="107" y="73"/>
                      <a:pt x="47" y="0"/>
                      <a:pt x="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3" name="Google Shape;2894;p46">
                <a:extLst>
                  <a:ext uri="{FF2B5EF4-FFF2-40B4-BE49-F238E27FC236}">
                    <a16:creationId xmlns:a16="http://schemas.microsoft.com/office/drawing/2014/main" id="{D96CF15D-771F-8E29-6372-6556F5B2F9B0}"/>
                  </a:ext>
                </a:extLst>
              </p:cNvPr>
              <p:cNvSpPr/>
              <p:nvPr/>
            </p:nvSpPr>
            <p:spPr>
              <a:xfrm>
                <a:off x="5853194" y="3025515"/>
                <a:ext cx="6937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04" extrusionOk="0">
                    <a:moveTo>
                      <a:pt x="206" y="1"/>
                    </a:moveTo>
                    <a:cubicBezTo>
                      <a:pt x="102" y="1"/>
                      <a:pt x="0" y="81"/>
                      <a:pt x="0" y="206"/>
                    </a:cubicBezTo>
                    <a:cubicBezTo>
                      <a:pt x="0" y="317"/>
                      <a:pt x="99" y="403"/>
                      <a:pt x="210" y="403"/>
                    </a:cubicBezTo>
                    <a:cubicBezTo>
                      <a:pt x="382" y="403"/>
                      <a:pt x="481" y="182"/>
                      <a:pt x="345" y="58"/>
                    </a:cubicBezTo>
                    <a:cubicBezTo>
                      <a:pt x="306" y="19"/>
                      <a:pt x="256" y="1"/>
                      <a:pt x="2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4" name="Google Shape;2895;p46">
                <a:extLst>
                  <a:ext uri="{FF2B5EF4-FFF2-40B4-BE49-F238E27FC236}">
                    <a16:creationId xmlns:a16="http://schemas.microsoft.com/office/drawing/2014/main" id="{9C8A1B7E-C961-9C75-B581-8F88D52088B3}"/>
                  </a:ext>
                </a:extLst>
              </p:cNvPr>
              <p:cNvSpPr/>
              <p:nvPr/>
            </p:nvSpPr>
            <p:spPr>
              <a:xfrm>
                <a:off x="5844310" y="3078244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308"/>
                    </a:cubicBezTo>
                    <a:cubicBezTo>
                      <a:pt x="0" y="484"/>
                      <a:pt x="148" y="603"/>
                      <a:pt x="305" y="603"/>
                    </a:cubicBezTo>
                    <a:cubicBezTo>
                      <a:pt x="379" y="603"/>
                      <a:pt x="455" y="577"/>
                      <a:pt x="518" y="518"/>
                    </a:cubicBezTo>
                    <a:cubicBezTo>
                      <a:pt x="702" y="333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5" name="Google Shape;2896;p46">
                <a:extLst>
                  <a:ext uri="{FF2B5EF4-FFF2-40B4-BE49-F238E27FC236}">
                    <a16:creationId xmlns:a16="http://schemas.microsoft.com/office/drawing/2014/main" id="{CE1DEA02-1D74-5B50-EB10-1B6D62FE4311}"/>
                  </a:ext>
                </a:extLst>
              </p:cNvPr>
              <p:cNvSpPr/>
              <p:nvPr/>
            </p:nvSpPr>
            <p:spPr>
              <a:xfrm>
                <a:off x="5621814" y="2689601"/>
                <a:ext cx="9966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95" extrusionOk="0">
                    <a:moveTo>
                      <a:pt x="383" y="0"/>
                    </a:moveTo>
                    <a:cubicBezTo>
                      <a:pt x="124" y="0"/>
                      <a:pt x="1" y="321"/>
                      <a:pt x="186" y="506"/>
                    </a:cubicBezTo>
                    <a:cubicBezTo>
                      <a:pt x="247" y="567"/>
                      <a:pt x="323" y="594"/>
                      <a:pt x="397" y="594"/>
                    </a:cubicBezTo>
                    <a:cubicBezTo>
                      <a:pt x="547" y="594"/>
                      <a:pt x="691" y="482"/>
                      <a:pt x="691" y="308"/>
                    </a:cubicBezTo>
                    <a:cubicBezTo>
                      <a:pt x="691" y="136"/>
                      <a:pt x="555" y="0"/>
                      <a:pt x="38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2897;p46">
                <a:extLst>
                  <a:ext uri="{FF2B5EF4-FFF2-40B4-BE49-F238E27FC236}">
                    <a16:creationId xmlns:a16="http://schemas.microsoft.com/office/drawing/2014/main" id="{9EA6DE21-B616-263F-36EA-6E9595A96867}"/>
                  </a:ext>
                </a:extLst>
              </p:cNvPr>
              <p:cNvSpPr/>
              <p:nvPr/>
            </p:nvSpPr>
            <p:spPr>
              <a:xfrm>
                <a:off x="5711262" y="2805283"/>
                <a:ext cx="10557" cy="8783"/>
              </a:xfrm>
              <a:custGeom>
                <a:avLst/>
                <a:gdLst/>
                <a:ahLst/>
                <a:cxnLst/>
                <a:rect l="l" t="t" r="r" b="b"/>
                <a:pathLst>
                  <a:path w="732" h="609" extrusionOk="0">
                    <a:moveTo>
                      <a:pt x="412" y="0"/>
                    </a:moveTo>
                    <a:cubicBezTo>
                      <a:pt x="139" y="0"/>
                      <a:pt x="0" y="325"/>
                      <a:pt x="194" y="518"/>
                    </a:cubicBezTo>
                    <a:cubicBezTo>
                      <a:pt x="256" y="581"/>
                      <a:pt x="334" y="609"/>
                      <a:pt x="410" y="609"/>
                    </a:cubicBezTo>
                    <a:cubicBezTo>
                      <a:pt x="574" y="609"/>
                      <a:pt x="732" y="481"/>
                      <a:pt x="723" y="296"/>
                    </a:cubicBezTo>
                    <a:cubicBezTo>
                      <a:pt x="723" y="136"/>
                      <a:pt x="588" y="1"/>
                      <a:pt x="428" y="1"/>
                    </a:cubicBezTo>
                    <a:cubicBezTo>
                      <a:pt x="423" y="0"/>
                      <a:pt x="417" y="0"/>
                      <a:pt x="41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7" name="Google Shape;2898;p46">
                <a:extLst>
                  <a:ext uri="{FF2B5EF4-FFF2-40B4-BE49-F238E27FC236}">
                    <a16:creationId xmlns:a16="http://schemas.microsoft.com/office/drawing/2014/main" id="{AF88827E-8953-4E59-E4D2-9022BC2CF101}"/>
                  </a:ext>
                </a:extLst>
              </p:cNvPr>
              <p:cNvSpPr/>
              <p:nvPr/>
            </p:nvSpPr>
            <p:spPr>
              <a:xfrm>
                <a:off x="5845017" y="3049990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81"/>
                      <a:pt x="150" y="603"/>
                      <a:pt x="303" y="603"/>
                    </a:cubicBezTo>
                    <a:cubicBezTo>
                      <a:pt x="375" y="603"/>
                      <a:pt x="447" y="576"/>
                      <a:pt x="506" y="518"/>
                    </a:cubicBezTo>
                    <a:cubicBezTo>
                      <a:pt x="703" y="321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8" name="Google Shape;2899;p46">
                <a:extLst>
                  <a:ext uri="{FF2B5EF4-FFF2-40B4-BE49-F238E27FC236}">
                    <a16:creationId xmlns:a16="http://schemas.microsoft.com/office/drawing/2014/main" id="{0A725745-41D1-2D7D-5B3F-B447BB689D65}"/>
                  </a:ext>
                </a:extLst>
              </p:cNvPr>
              <p:cNvSpPr/>
              <p:nvPr/>
            </p:nvSpPr>
            <p:spPr>
              <a:xfrm>
                <a:off x="5751011" y="2714306"/>
                <a:ext cx="10139" cy="8639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9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78"/>
                      <a:pt x="145" y="599"/>
                      <a:pt x="296" y="599"/>
                    </a:cubicBezTo>
                    <a:cubicBezTo>
                      <a:pt x="370" y="599"/>
                      <a:pt x="445" y="570"/>
                      <a:pt x="506" y="505"/>
                    </a:cubicBezTo>
                    <a:cubicBezTo>
                      <a:pt x="703" y="320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2900;p46">
                <a:extLst>
                  <a:ext uri="{FF2B5EF4-FFF2-40B4-BE49-F238E27FC236}">
                    <a16:creationId xmlns:a16="http://schemas.microsoft.com/office/drawing/2014/main" id="{B1595056-F11D-BD1E-4C62-C217721F4A00}"/>
                  </a:ext>
                </a:extLst>
              </p:cNvPr>
              <p:cNvSpPr/>
              <p:nvPr/>
            </p:nvSpPr>
            <p:spPr>
              <a:xfrm>
                <a:off x="5564239" y="2624642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311" y="0"/>
                    </a:moveTo>
                    <a:cubicBezTo>
                      <a:pt x="152" y="0"/>
                      <a:pt x="1" y="124"/>
                      <a:pt x="1" y="315"/>
                    </a:cubicBezTo>
                    <a:cubicBezTo>
                      <a:pt x="1" y="475"/>
                      <a:pt x="136" y="611"/>
                      <a:pt x="296" y="623"/>
                    </a:cubicBezTo>
                    <a:cubicBezTo>
                      <a:pt x="580" y="623"/>
                      <a:pt x="728" y="290"/>
                      <a:pt x="530" y="93"/>
                    </a:cubicBezTo>
                    <a:cubicBezTo>
                      <a:pt x="466" y="29"/>
                      <a:pt x="388" y="0"/>
                      <a:pt x="3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0" name="Google Shape;2901;p46">
                <a:extLst>
                  <a:ext uri="{FF2B5EF4-FFF2-40B4-BE49-F238E27FC236}">
                    <a16:creationId xmlns:a16="http://schemas.microsoft.com/office/drawing/2014/main" id="{4B88FE8E-385F-4718-B59A-DF6C77FC6FD1}"/>
                  </a:ext>
                </a:extLst>
              </p:cNvPr>
              <p:cNvSpPr/>
              <p:nvPr/>
            </p:nvSpPr>
            <p:spPr>
              <a:xfrm>
                <a:off x="5016199" y="3065105"/>
                <a:ext cx="9966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04" extrusionOk="0">
                    <a:moveTo>
                      <a:pt x="303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" y="468"/>
                      <a:pt x="136" y="603"/>
                      <a:pt x="309" y="603"/>
                    </a:cubicBezTo>
                    <a:cubicBezTo>
                      <a:pt x="567" y="603"/>
                      <a:pt x="691" y="271"/>
                      <a:pt x="506" y="86"/>
                    </a:cubicBezTo>
                    <a:cubicBezTo>
                      <a:pt x="447" y="27"/>
                      <a:pt x="375" y="1"/>
                      <a:pt x="3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1" name="Google Shape;2902;p46">
                <a:extLst>
                  <a:ext uri="{FF2B5EF4-FFF2-40B4-BE49-F238E27FC236}">
                    <a16:creationId xmlns:a16="http://schemas.microsoft.com/office/drawing/2014/main" id="{B1345760-8602-66A7-E888-092E7E7523E3}"/>
                  </a:ext>
                </a:extLst>
              </p:cNvPr>
              <p:cNvSpPr/>
              <p:nvPr/>
            </p:nvSpPr>
            <p:spPr>
              <a:xfrm>
                <a:off x="5101493" y="2970147"/>
                <a:ext cx="10456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21" extrusionOk="0">
                    <a:moveTo>
                      <a:pt x="318" y="0"/>
                    </a:moveTo>
                    <a:cubicBezTo>
                      <a:pt x="156" y="0"/>
                      <a:pt x="1" y="130"/>
                      <a:pt x="1" y="324"/>
                    </a:cubicBezTo>
                    <a:cubicBezTo>
                      <a:pt x="1" y="484"/>
                      <a:pt x="136" y="620"/>
                      <a:pt x="309" y="620"/>
                    </a:cubicBezTo>
                    <a:cubicBezTo>
                      <a:pt x="314" y="620"/>
                      <a:pt x="318" y="620"/>
                      <a:pt x="323" y="620"/>
                    </a:cubicBezTo>
                    <a:cubicBezTo>
                      <a:pt x="585" y="620"/>
                      <a:pt x="724" y="284"/>
                      <a:pt x="531" y="90"/>
                    </a:cubicBezTo>
                    <a:cubicBezTo>
                      <a:pt x="468" y="28"/>
                      <a:pt x="392" y="0"/>
                      <a:pt x="3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2903;p46">
                <a:extLst>
                  <a:ext uri="{FF2B5EF4-FFF2-40B4-BE49-F238E27FC236}">
                    <a16:creationId xmlns:a16="http://schemas.microsoft.com/office/drawing/2014/main" id="{6AEBFCCF-C6DC-8001-E183-E285BC2BDFBC}"/>
                  </a:ext>
                </a:extLst>
              </p:cNvPr>
              <p:cNvSpPr/>
              <p:nvPr/>
            </p:nvSpPr>
            <p:spPr>
              <a:xfrm>
                <a:off x="5053870" y="2918313"/>
                <a:ext cx="8553" cy="8538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2" extrusionOk="0">
                    <a:moveTo>
                      <a:pt x="296" y="0"/>
                    </a:moveTo>
                    <a:cubicBezTo>
                      <a:pt x="136" y="0"/>
                      <a:pt x="1" y="136"/>
                      <a:pt x="1" y="296"/>
                    </a:cubicBezTo>
                    <a:cubicBezTo>
                      <a:pt x="1" y="456"/>
                      <a:pt x="136" y="591"/>
                      <a:pt x="296" y="591"/>
                    </a:cubicBezTo>
                    <a:cubicBezTo>
                      <a:pt x="469" y="591"/>
                      <a:pt x="592" y="456"/>
                      <a:pt x="592" y="296"/>
                    </a:cubicBezTo>
                    <a:cubicBezTo>
                      <a:pt x="592" y="136"/>
                      <a:pt x="469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2904;p46">
                <a:extLst>
                  <a:ext uri="{FF2B5EF4-FFF2-40B4-BE49-F238E27FC236}">
                    <a16:creationId xmlns:a16="http://schemas.microsoft.com/office/drawing/2014/main" id="{2AE703E5-E632-8BA9-ED96-4C22B3CFCDA6}"/>
                  </a:ext>
                </a:extLst>
              </p:cNvPr>
              <p:cNvSpPr/>
              <p:nvPr/>
            </p:nvSpPr>
            <p:spPr>
              <a:xfrm>
                <a:off x="4971417" y="2697677"/>
                <a:ext cx="10442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4" extrusionOk="0">
                    <a:moveTo>
                      <a:pt x="316" y="0"/>
                    </a:moveTo>
                    <a:cubicBezTo>
                      <a:pt x="157" y="0"/>
                      <a:pt x="1" y="124"/>
                      <a:pt x="1" y="315"/>
                    </a:cubicBezTo>
                    <a:cubicBezTo>
                      <a:pt x="1" y="475"/>
                      <a:pt x="136" y="611"/>
                      <a:pt x="309" y="623"/>
                    </a:cubicBezTo>
                    <a:cubicBezTo>
                      <a:pt x="314" y="623"/>
                      <a:pt x="318" y="624"/>
                      <a:pt x="323" y="624"/>
                    </a:cubicBezTo>
                    <a:cubicBezTo>
                      <a:pt x="585" y="624"/>
                      <a:pt x="724" y="299"/>
                      <a:pt x="530" y="93"/>
                    </a:cubicBezTo>
                    <a:cubicBezTo>
                      <a:pt x="470" y="29"/>
                      <a:pt x="393" y="0"/>
                      <a:pt x="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2905;p46">
                <a:extLst>
                  <a:ext uri="{FF2B5EF4-FFF2-40B4-BE49-F238E27FC236}">
                    <a16:creationId xmlns:a16="http://schemas.microsoft.com/office/drawing/2014/main" id="{125118F1-1E64-E75F-62E9-A6D12D206550}"/>
                  </a:ext>
                </a:extLst>
              </p:cNvPr>
              <p:cNvSpPr/>
              <p:nvPr/>
            </p:nvSpPr>
            <p:spPr>
              <a:xfrm>
                <a:off x="4962533" y="2758367"/>
                <a:ext cx="10500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2" extrusionOk="0">
                    <a:moveTo>
                      <a:pt x="432" y="1"/>
                    </a:moveTo>
                    <a:cubicBezTo>
                      <a:pt x="148" y="1"/>
                      <a:pt x="1" y="333"/>
                      <a:pt x="198" y="531"/>
                    </a:cubicBezTo>
                    <a:cubicBezTo>
                      <a:pt x="260" y="593"/>
                      <a:pt x="337" y="621"/>
                      <a:pt x="412" y="621"/>
                    </a:cubicBezTo>
                    <a:cubicBezTo>
                      <a:pt x="573" y="621"/>
                      <a:pt x="727" y="494"/>
                      <a:pt x="727" y="309"/>
                    </a:cubicBezTo>
                    <a:cubicBezTo>
                      <a:pt x="715" y="136"/>
                      <a:pt x="592" y="13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2906;p46">
                <a:extLst>
                  <a:ext uri="{FF2B5EF4-FFF2-40B4-BE49-F238E27FC236}">
                    <a16:creationId xmlns:a16="http://schemas.microsoft.com/office/drawing/2014/main" id="{6B183845-E3ED-EB56-CE24-24B9D4E3B35C}"/>
                  </a:ext>
                </a:extLst>
              </p:cNvPr>
              <p:cNvSpPr/>
              <p:nvPr/>
            </p:nvSpPr>
            <p:spPr>
              <a:xfrm>
                <a:off x="4864085" y="2831215"/>
                <a:ext cx="10139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5" extrusionOk="0">
                    <a:moveTo>
                      <a:pt x="415" y="1"/>
                    </a:moveTo>
                    <a:cubicBezTo>
                      <a:pt x="408" y="1"/>
                      <a:pt x="402" y="1"/>
                      <a:pt x="395" y="2"/>
                    </a:cubicBezTo>
                    <a:cubicBezTo>
                      <a:pt x="124" y="2"/>
                      <a:pt x="0" y="334"/>
                      <a:pt x="185" y="519"/>
                    </a:cubicBezTo>
                    <a:cubicBezTo>
                      <a:pt x="248" y="578"/>
                      <a:pt x="323" y="604"/>
                      <a:pt x="396" y="604"/>
                    </a:cubicBezTo>
                    <a:cubicBezTo>
                      <a:pt x="554" y="604"/>
                      <a:pt x="703" y="482"/>
                      <a:pt x="703" y="297"/>
                    </a:cubicBezTo>
                    <a:cubicBezTo>
                      <a:pt x="703" y="132"/>
                      <a:pt x="567" y="1"/>
                      <a:pt x="4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2907;p46">
                <a:extLst>
                  <a:ext uri="{FF2B5EF4-FFF2-40B4-BE49-F238E27FC236}">
                    <a16:creationId xmlns:a16="http://schemas.microsoft.com/office/drawing/2014/main" id="{904A7313-A40B-0843-D0E4-5E7D71721A02}"/>
                  </a:ext>
                </a:extLst>
              </p:cNvPr>
              <p:cNvSpPr/>
              <p:nvPr/>
            </p:nvSpPr>
            <p:spPr>
              <a:xfrm>
                <a:off x="4950620" y="2707730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0"/>
                    </a:moveTo>
                    <a:cubicBezTo>
                      <a:pt x="26" y="0"/>
                      <a:pt x="1" y="13"/>
                      <a:pt x="1" y="49"/>
                    </a:cubicBezTo>
                    <a:cubicBezTo>
                      <a:pt x="1" y="74"/>
                      <a:pt x="26" y="86"/>
                      <a:pt x="50" y="86"/>
                    </a:cubicBezTo>
                    <a:cubicBezTo>
                      <a:pt x="75" y="86"/>
                      <a:pt x="100" y="74"/>
                      <a:pt x="100" y="49"/>
                    </a:cubicBezTo>
                    <a:cubicBezTo>
                      <a:pt x="100" y="13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2908;p46">
                <a:extLst>
                  <a:ext uri="{FF2B5EF4-FFF2-40B4-BE49-F238E27FC236}">
                    <a16:creationId xmlns:a16="http://schemas.microsoft.com/office/drawing/2014/main" id="{2090C11D-7D26-349B-47CE-B25B9EEB92CD}"/>
                  </a:ext>
                </a:extLst>
              </p:cNvPr>
              <p:cNvSpPr/>
              <p:nvPr/>
            </p:nvSpPr>
            <p:spPr>
              <a:xfrm>
                <a:off x="4827653" y="2793558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432" y="0"/>
                    </a:moveTo>
                    <a:cubicBezTo>
                      <a:pt x="148" y="0"/>
                      <a:pt x="1" y="333"/>
                      <a:pt x="198" y="530"/>
                    </a:cubicBezTo>
                    <a:cubicBezTo>
                      <a:pt x="262" y="594"/>
                      <a:pt x="341" y="623"/>
                      <a:pt x="417" y="623"/>
                    </a:cubicBezTo>
                    <a:cubicBezTo>
                      <a:pt x="576" y="623"/>
                      <a:pt x="728" y="500"/>
                      <a:pt x="728" y="308"/>
                    </a:cubicBezTo>
                    <a:cubicBezTo>
                      <a:pt x="728" y="148"/>
                      <a:pt x="592" y="0"/>
                      <a:pt x="4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2909;p46">
                <a:extLst>
                  <a:ext uri="{FF2B5EF4-FFF2-40B4-BE49-F238E27FC236}">
                    <a16:creationId xmlns:a16="http://schemas.microsoft.com/office/drawing/2014/main" id="{EB8D9490-080D-448F-8147-3615612D3DEF}"/>
                  </a:ext>
                </a:extLst>
              </p:cNvPr>
              <p:cNvSpPr/>
              <p:nvPr/>
            </p:nvSpPr>
            <p:spPr>
              <a:xfrm>
                <a:off x="5008742" y="2645439"/>
                <a:ext cx="1514" cy="99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9" extrusionOk="0">
                    <a:moveTo>
                      <a:pt x="19" y="1"/>
                    </a:moveTo>
                    <a:cubicBezTo>
                      <a:pt x="8" y="1"/>
                      <a:pt x="0" y="9"/>
                      <a:pt x="0" y="31"/>
                    </a:cubicBezTo>
                    <a:cubicBezTo>
                      <a:pt x="0" y="56"/>
                      <a:pt x="12" y="68"/>
                      <a:pt x="49" y="68"/>
                    </a:cubicBezTo>
                    <a:cubicBezTo>
                      <a:pt x="104" y="68"/>
                      <a:pt x="51" y="1"/>
                      <a:pt x="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9" name="Google Shape;2910;p46">
                <a:extLst>
                  <a:ext uri="{FF2B5EF4-FFF2-40B4-BE49-F238E27FC236}">
                    <a16:creationId xmlns:a16="http://schemas.microsoft.com/office/drawing/2014/main" id="{4ACF16FE-C3B3-6A61-13D3-0A4441A5F7C2}"/>
                  </a:ext>
                </a:extLst>
              </p:cNvPr>
              <p:cNvSpPr/>
              <p:nvPr/>
            </p:nvSpPr>
            <p:spPr>
              <a:xfrm>
                <a:off x="4882747" y="2743267"/>
                <a:ext cx="1428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25" y="0"/>
                      <a:pt x="0" y="13"/>
                      <a:pt x="0" y="50"/>
                    </a:cubicBezTo>
                    <a:cubicBezTo>
                      <a:pt x="0" y="74"/>
                      <a:pt x="25" y="87"/>
                      <a:pt x="49" y="87"/>
                    </a:cubicBezTo>
                    <a:cubicBezTo>
                      <a:pt x="86" y="87"/>
                      <a:pt x="99" y="74"/>
                      <a:pt x="99" y="50"/>
                    </a:cubicBezTo>
                    <a:cubicBezTo>
                      <a:pt x="99" y="13"/>
                      <a:pt x="86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2911;p46">
                <a:extLst>
                  <a:ext uri="{FF2B5EF4-FFF2-40B4-BE49-F238E27FC236}">
                    <a16:creationId xmlns:a16="http://schemas.microsoft.com/office/drawing/2014/main" id="{7BE5F499-93FC-BB7C-1CD5-2947A4A321E6}"/>
                  </a:ext>
                </a:extLst>
              </p:cNvPr>
              <p:cNvSpPr/>
              <p:nvPr/>
            </p:nvSpPr>
            <p:spPr>
              <a:xfrm>
                <a:off x="5153285" y="2646766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1"/>
                    </a:moveTo>
                    <a:cubicBezTo>
                      <a:pt x="0" y="1"/>
                      <a:pt x="60" y="74"/>
                      <a:pt x="90" y="74"/>
                    </a:cubicBezTo>
                    <a:cubicBezTo>
                      <a:pt x="100" y="74"/>
                      <a:pt x="106" y="67"/>
                      <a:pt x="106" y="50"/>
                    </a:cubicBezTo>
                    <a:cubicBezTo>
                      <a:pt x="106" y="26"/>
                      <a:pt x="94" y="1"/>
                      <a:pt x="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1" name="Google Shape;2912;p46">
                <a:extLst>
                  <a:ext uri="{FF2B5EF4-FFF2-40B4-BE49-F238E27FC236}">
                    <a16:creationId xmlns:a16="http://schemas.microsoft.com/office/drawing/2014/main" id="{9BD2EFD6-ED93-AD62-F9AA-AC5C8873933F}"/>
                  </a:ext>
                </a:extLst>
              </p:cNvPr>
              <p:cNvSpPr/>
              <p:nvPr/>
            </p:nvSpPr>
            <p:spPr>
              <a:xfrm>
                <a:off x="5149116" y="2619579"/>
                <a:ext cx="1442" cy="1269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8" extrusionOk="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2" name="Google Shape;2913;p46">
                <a:extLst>
                  <a:ext uri="{FF2B5EF4-FFF2-40B4-BE49-F238E27FC236}">
                    <a16:creationId xmlns:a16="http://schemas.microsoft.com/office/drawing/2014/main" id="{60BB3105-056C-667E-DABE-E8F87D8C4256}"/>
                  </a:ext>
                </a:extLst>
              </p:cNvPr>
              <p:cNvSpPr/>
              <p:nvPr/>
            </p:nvSpPr>
            <p:spPr>
              <a:xfrm>
                <a:off x="5119161" y="2601450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1"/>
                    </a:moveTo>
                    <a:cubicBezTo>
                      <a:pt x="0" y="1"/>
                      <a:pt x="60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6"/>
                      <a:pt x="82" y="1"/>
                      <a:pt x="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3" name="Google Shape;2914;p46">
                <a:extLst>
                  <a:ext uri="{FF2B5EF4-FFF2-40B4-BE49-F238E27FC236}">
                    <a16:creationId xmlns:a16="http://schemas.microsoft.com/office/drawing/2014/main" id="{92E28379-D61C-1FBE-6F3B-95B22A2517F4}"/>
                  </a:ext>
                </a:extLst>
              </p:cNvPr>
              <p:cNvSpPr/>
              <p:nvPr/>
            </p:nvSpPr>
            <p:spPr>
              <a:xfrm>
                <a:off x="5186673" y="2594715"/>
                <a:ext cx="1026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12" h="604" extrusionOk="0">
                    <a:moveTo>
                      <a:pt x="309" y="1"/>
                    </a:moveTo>
                    <a:cubicBezTo>
                      <a:pt x="153" y="1"/>
                      <a:pt x="1" y="123"/>
                      <a:pt x="9" y="308"/>
                    </a:cubicBezTo>
                    <a:cubicBezTo>
                      <a:pt x="9" y="468"/>
                      <a:pt x="132" y="604"/>
                      <a:pt x="305" y="604"/>
                    </a:cubicBezTo>
                    <a:cubicBezTo>
                      <a:pt x="576" y="604"/>
                      <a:pt x="711" y="283"/>
                      <a:pt x="514" y="86"/>
                    </a:cubicBezTo>
                    <a:cubicBezTo>
                      <a:pt x="456" y="27"/>
                      <a:pt x="382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4" name="Google Shape;2915;p46">
                <a:extLst>
                  <a:ext uri="{FF2B5EF4-FFF2-40B4-BE49-F238E27FC236}">
                    <a16:creationId xmlns:a16="http://schemas.microsoft.com/office/drawing/2014/main" id="{5C2BF652-BBC1-8C25-131B-19A44B14865B}"/>
                  </a:ext>
                </a:extLst>
              </p:cNvPr>
              <p:cNvSpPr/>
              <p:nvPr/>
            </p:nvSpPr>
            <p:spPr>
              <a:xfrm>
                <a:off x="5195326" y="2625089"/>
                <a:ext cx="8726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605" h="605" extrusionOk="0">
                    <a:moveTo>
                      <a:pt x="309" y="1"/>
                    </a:moveTo>
                    <a:cubicBezTo>
                      <a:pt x="136" y="1"/>
                      <a:pt x="1" y="136"/>
                      <a:pt x="1" y="309"/>
                    </a:cubicBezTo>
                    <a:cubicBezTo>
                      <a:pt x="1" y="469"/>
                      <a:pt x="136" y="604"/>
                      <a:pt x="309" y="604"/>
                    </a:cubicBezTo>
                    <a:cubicBezTo>
                      <a:pt x="469" y="604"/>
                      <a:pt x="604" y="469"/>
                      <a:pt x="604" y="309"/>
                    </a:cubicBezTo>
                    <a:cubicBezTo>
                      <a:pt x="604" y="136"/>
                      <a:pt x="469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5" name="Google Shape;2916;p46">
                <a:extLst>
                  <a:ext uri="{FF2B5EF4-FFF2-40B4-BE49-F238E27FC236}">
                    <a16:creationId xmlns:a16="http://schemas.microsoft.com/office/drawing/2014/main" id="{2E04B15B-9524-38DC-C2D1-FCF63A943421}"/>
                  </a:ext>
                </a:extLst>
              </p:cNvPr>
              <p:cNvSpPr/>
              <p:nvPr/>
            </p:nvSpPr>
            <p:spPr>
              <a:xfrm>
                <a:off x="4926462" y="2727979"/>
                <a:ext cx="1428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99" h="100" extrusionOk="0">
                    <a:moveTo>
                      <a:pt x="50" y="1"/>
                    </a:moveTo>
                    <a:cubicBezTo>
                      <a:pt x="25" y="1"/>
                      <a:pt x="0" y="25"/>
                      <a:pt x="0" y="50"/>
                    </a:cubicBezTo>
                    <a:cubicBezTo>
                      <a:pt x="0" y="75"/>
                      <a:pt x="25" y="99"/>
                      <a:pt x="50" y="99"/>
                    </a:cubicBezTo>
                    <a:cubicBezTo>
                      <a:pt x="74" y="99"/>
                      <a:pt x="99" y="75"/>
                      <a:pt x="99" y="50"/>
                    </a:cubicBezTo>
                    <a:cubicBezTo>
                      <a:pt x="99" y="25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6" name="Google Shape;2917;p46">
                <a:extLst>
                  <a:ext uri="{FF2B5EF4-FFF2-40B4-BE49-F238E27FC236}">
                    <a16:creationId xmlns:a16="http://schemas.microsoft.com/office/drawing/2014/main" id="{892718CB-BCC7-314B-6685-4634875AF564}"/>
                  </a:ext>
                </a:extLst>
              </p:cNvPr>
              <p:cNvSpPr/>
              <p:nvPr/>
            </p:nvSpPr>
            <p:spPr>
              <a:xfrm>
                <a:off x="4979854" y="2649794"/>
                <a:ext cx="1529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6" h="63" extrusionOk="0">
                    <a:moveTo>
                      <a:pt x="56" y="0"/>
                    </a:moveTo>
                    <a:cubicBezTo>
                      <a:pt x="1" y="0"/>
                      <a:pt x="56" y="63"/>
                      <a:pt x="87" y="63"/>
                    </a:cubicBezTo>
                    <a:cubicBezTo>
                      <a:pt x="98" y="63"/>
                      <a:pt x="106" y="56"/>
                      <a:pt x="106" y="37"/>
                    </a:cubicBezTo>
                    <a:cubicBezTo>
                      <a:pt x="106" y="13"/>
                      <a:pt x="81" y="0"/>
                      <a:pt x="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7" name="Google Shape;2918;p46">
                <a:extLst>
                  <a:ext uri="{FF2B5EF4-FFF2-40B4-BE49-F238E27FC236}">
                    <a16:creationId xmlns:a16="http://schemas.microsoft.com/office/drawing/2014/main" id="{8587479C-9500-C361-1BDB-200513E909EE}"/>
                  </a:ext>
                </a:extLst>
              </p:cNvPr>
              <p:cNvSpPr/>
              <p:nvPr/>
            </p:nvSpPr>
            <p:spPr>
              <a:xfrm>
                <a:off x="4821783" y="2764410"/>
                <a:ext cx="6952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04" extrusionOk="0">
                    <a:moveTo>
                      <a:pt x="272" y="1"/>
                    </a:moveTo>
                    <a:cubicBezTo>
                      <a:pt x="100" y="1"/>
                      <a:pt x="1" y="210"/>
                      <a:pt x="137" y="346"/>
                    </a:cubicBezTo>
                    <a:cubicBezTo>
                      <a:pt x="176" y="385"/>
                      <a:pt x="225" y="403"/>
                      <a:pt x="272" y="403"/>
                    </a:cubicBezTo>
                    <a:cubicBezTo>
                      <a:pt x="373" y="403"/>
                      <a:pt x="469" y="323"/>
                      <a:pt x="469" y="198"/>
                    </a:cubicBezTo>
                    <a:cubicBezTo>
                      <a:pt x="482" y="87"/>
                      <a:pt x="383" y="1"/>
                      <a:pt x="2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2919;p46">
                <a:extLst>
                  <a:ext uri="{FF2B5EF4-FFF2-40B4-BE49-F238E27FC236}">
                    <a16:creationId xmlns:a16="http://schemas.microsoft.com/office/drawing/2014/main" id="{D0E76FD7-1985-6243-3A89-E3111F58D524}"/>
                  </a:ext>
                </a:extLst>
              </p:cNvPr>
              <p:cNvSpPr/>
              <p:nvPr/>
            </p:nvSpPr>
            <p:spPr>
              <a:xfrm>
                <a:off x="4892872" y="2772948"/>
                <a:ext cx="1442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9" extrusionOk="0">
                    <a:moveTo>
                      <a:pt x="50" y="0"/>
                    </a:moveTo>
                    <a:cubicBezTo>
                      <a:pt x="25" y="0"/>
                      <a:pt x="1" y="12"/>
                      <a:pt x="1" y="49"/>
                    </a:cubicBezTo>
                    <a:cubicBezTo>
                      <a:pt x="1" y="74"/>
                      <a:pt x="25" y="99"/>
                      <a:pt x="50" y="99"/>
                    </a:cubicBezTo>
                    <a:cubicBezTo>
                      <a:pt x="74" y="99"/>
                      <a:pt x="99" y="74"/>
                      <a:pt x="99" y="49"/>
                    </a:cubicBezTo>
                    <a:cubicBezTo>
                      <a:pt x="99" y="12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9" name="Google Shape;2920;p46">
                <a:extLst>
                  <a:ext uri="{FF2B5EF4-FFF2-40B4-BE49-F238E27FC236}">
                    <a16:creationId xmlns:a16="http://schemas.microsoft.com/office/drawing/2014/main" id="{A856E43A-4E74-A48A-CFAF-7279705DE6C5}"/>
                  </a:ext>
                </a:extLst>
              </p:cNvPr>
              <p:cNvSpPr/>
              <p:nvPr/>
            </p:nvSpPr>
            <p:spPr>
              <a:xfrm>
                <a:off x="4861070" y="2749670"/>
                <a:ext cx="1961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36" h="99" extrusionOk="0">
                    <a:moveTo>
                      <a:pt x="62" y="0"/>
                    </a:moveTo>
                    <a:cubicBezTo>
                      <a:pt x="0" y="0"/>
                      <a:pt x="0" y="99"/>
                      <a:pt x="62" y="99"/>
                    </a:cubicBezTo>
                    <a:cubicBezTo>
                      <a:pt x="136" y="99"/>
                      <a:pt x="136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0" name="Google Shape;2921;p46">
                <a:extLst>
                  <a:ext uri="{FF2B5EF4-FFF2-40B4-BE49-F238E27FC236}">
                    <a16:creationId xmlns:a16="http://schemas.microsoft.com/office/drawing/2014/main" id="{145483AE-9235-8121-857B-C5DD98B84124}"/>
                  </a:ext>
                </a:extLst>
              </p:cNvPr>
              <p:cNvSpPr/>
              <p:nvPr/>
            </p:nvSpPr>
            <p:spPr>
              <a:xfrm>
                <a:off x="4841513" y="2722094"/>
                <a:ext cx="8726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520" extrusionOk="0">
                    <a:moveTo>
                      <a:pt x="347" y="1"/>
                    </a:moveTo>
                    <a:cubicBezTo>
                      <a:pt x="283" y="1"/>
                      <a:pt x="217" y="24"/>
                      <a:pt x="161" y="76"/>
                    </a:cubicBezTo>
                    <a:cubicBezTo>
                      <a:pt x="1" y="236"/>
                      <a:pt x="124" y="520"/>
                      <a:pt x="346" y="520"/>
                    </a:cubicBezTo>
                    <a:cubicBezTo>
                      <a:pt x="494" y="520"/>
                      <a:pt x="604" y="397"/>
                      <a:pt x="604" y="261"/>
                    </a:cubicBezTo>
                    <a:cubicBezTo>
                      <a:pt x="604" y="103"/>
                      <a:pt x="481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1" name="Google Shape;2922;p46">
                <a:extLst>
                  <a:ext uri="{FF2B5EF4-FFF2-40B4-BE49-F238E27FC236}">
                    <a16:creationId xmlns:a16="http://schemas.microsoft.com/office/drawing/2014/main" id="{B0CFA064-A136-AAFD-3F51-D4B19871F2C8}"/>
                  </a:ext>
                </a:extLst>
              </p:cNvPr>
              <p:cNvSpPr/>
              <p:nvPr/>
            </p:nvSpPr>
            <p:spPr>
              <a:xfrm>
                <a:off x="4845956" y="269261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0" y="1"/>
                    </a:moveTo>
                    <a:cubicBezTo>
                      <a:pt x="25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6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2923;p46">
                <a:extLst>
                  <a:ext uri="{FF2B5EF4-FFF2-40B4-BE49-F238E27FC236}">
                    <a16:creationId xmlns:a16="http://schemas.microsoft.com/office/drawing/2014/main" id="{85EFB7D2-923A-41FF-B3EE-36818175E448}"/>
                  </a:ext>
                </a:extLst>
              </p:cNvPr>
              <p:cNvSpPr/>
              <p:nvPr/>
            </p:nvSpPr>
            <p:spPr>
              <a:xfrm>
                <a:off x="4781977" y="2668457"/>
                <a:ext cx="2870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3" extrusionOk="0">
                    <a:moveTo>
                      <a:pt x="100" y="0"/>
                    </a:moveTo>
                    <a:cubicBezTo>
                      <a:pt x="1" y="12"/>
                      <a:pt x="1" y="160"/>
                      <a:pt x="100" y="173"/>
                    </a:cubicBezTo>
                    <a:cubicBezTo>
                      <a:pt x="198" y="160"/>
                      <a:pt x="198" y="12"/>
                      <a:pt x="1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3" name="Google Shape;2924;p46">
                <a:extLst>
                  <a:ext uri="{FF2B5EF4-FFF2-40B4-BE49-F238E27FC236}">
                    <a16:creationId xmlns:a16="http://schemas.microsoft.com/office/drawing/2014/main" id="{D3963671-BC96-2950-082E-27F03892BE43}"/>
                  </a:ext>
                </a:extLst>
              </p:cNvPr>
              <p:cNvSpPr/>
              <p:nvPr/>
            </p:nvSpPr>
            <p:spPr>
              <a:xfrm>
                <a:off x="4782915" y="2651381"/>
                <a:ext cx="8682" cy="7413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14" extrusionOk="0">
                    <a:moveTo>
                      <a:pt x="329" y="1"/>
                    </a:moveTo>
                    <a:cubicBezTo>
                      <a:pt x="116" y="1"/>
                      <a:pt x="1" y="276"/>
                      <a:pt x="158" y="433"/>
                    </a:cubicBezTo>
                    <a:cubicBezTo>
                      <a:pt x="214" y="489"/>
                      <a:pt x="280" y="513"/>
                      <a:pt x="344" y="513"/>
                    </a:cubicBezTo>
                    <a:cubicBezTo>
                      <a:pt x="478" y="513"/>
                      <a:pt x="601" y="406"/>
                      <a:pt x="601" y="248"/>
                    </a:cubicBezTo>
                    <a:cubicBezTo>
                      <a:pt x="601" y="112"/>
                      <a:pt x="490" y="1"/>
                      <a:pt x="343" y="1"/>
                    </a:cubicBezTo>
                    <a:cubicBezTo>
                      <a:pt x="338" y="1"/>
                      <a:pt x="333" y="1"/>
                      <a:pt x="3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4" name="Google Shape;2925;p46">
                <a:extLst>
                  <a:ext uri="{FF2B5EF4-FFF2-40B4-BE49-F238E27FC236}">
                    <a16:creationId xmlns:a16="http://schemas.microsoft.com/office/drawing/2014/main" id="{4C2DEBE4-B7D2-599B-2602-C162F17FEB45}"/>
                  </a:ext>
                </a:extLst>
              </p:cNvPr>
              <p:cNvSpPr/>
              <p:nvPr/>
            </p:nvSpPr>
            <p:spPr>
              <a:xfrm>
                <a:off x="4904136" y="2680024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91" y="0"/>
                    </a:moveTo>
                    <a:cubicBezTo>
                      <a:pt x="60" y="0"/>
                      <a:pt x="1" y="73"/>
                      <a:pt x="57" y="73"/>
                    </a:cubicBezTo>
                    <a:cubicBezTo>
                      <a:pt x="82" y="73"/>
                      <a:pt x="107" y="48"/>
                      <a:pt x="107" y="24"/>
                    </a:cubicBezTo>
                    <a:cubicBezTo>
                      <a:pt x="107" y="7"/>
                      <a:pt x="100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5" name="Google Shape;2926;p46">
                <a:extLst>
                  <a:ext uri="{FF2B5EF4-FFF2-40B4-BE49-F238E27FC236}">
                    <a16:creationId xmlns:a16="http://schemas.microsoft.com/office/drawing/2014/main" id="{75E85BD4-2A38-51EC-8AFB-91303E4127B9}"/>
                  </a:ext>
                </a:extLst>
              </p:cNvPr>
              <p:cNvSpPr/>
              <p:nvPr/>
            </p:nvSpPr>
            <p:spPr>
              <a:xfrm>
                <a:off x="4805976" y="2637535"/>
                <a:ext cx="1961" cy="2149"/>
              </a:xfrm>
              <a:custGeom>
                <a:avLst/>
                <a:gdLst/>
                <a:ahLst/>
                <a:cxnLst/>
                <a:rect l="l" t="t" r="r" b="b"/>
                <a:pathLst>
                  <a:path w="136" h="149" extrusionOk="0">
                    <a:moveTo>
                      <a:pt x="68" y="0"/>
                    </a:moveTo>
                    <a:cubicBezTo>
                      <a:pt x="34" y="0"/>
                      <a:pt x="0" y="25"/>
                      <a:pt x="0" y="74"/>
                    </a:cubicBezTo>
                    <a:cubicBezTo>
                      <a:pt x="0" y="111"/>
                      <a:pt x="37" y="148"/>
                      <a:pt x="74" y="148"/>
                    </a:cubicBezTo>
                    <a:cubicBezTo>
                      <a:pt x="111" y="148"/>
                      <a:pt x="136" y="111"/>
                      <a:pt x="136" y="74"/>
                    </a:cubicBezTo>
                    <a:cubicBezTo>
                      <a:pt x="136" y="25"/>
                      <a:pt x="102" y="0"/>
                      <a:pt x="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6" name="Google Shape;2927;p46">
                <a:extLst>
                  <a:ext uri="{FF2B5EF4-FFF2-40B4-BE49-F238E27FC236}">
                    <a16:creationId xmlns:a16="http://schemas.microsoft.com/office/drawing/2014/main" id="{7D318720-FF80-EBDD-FCD3-5C574E3393FD}"/>
                  </a:ext>
                </a:extLst>
              </p:cNvPr>
              <p:cNvSpPr/>
              <p:nvPr/>
            </p:nvSpPr>
            <p:spPr>
              <a:xfrm>
                <a:off x="4929923" y="2649044"/>
                <a:ext cx="2322" cy="183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7" extrusionOk="0">
                    <a:moveTo>
                      <a:pt x="81" y="0"/>
                    </a:moveTo>
                    <a:cubicBezTo>
                      <a:pt x="41" y="0"/>
                      <a:pt x="1" y="22"/>
                      <a:pt x="7" y="65"/>
                    </a:cubicBezTo>
                    <a:cubicBezTo>
                      <a:pt x="7" y="102"/>
                      <a:pt x="44" y="126"/>
                      <a:pt x="81" y="126"/>
                    </a:cubicBezTo>
                    <a:cubicBezTo>
                      <a:pt x="118" y="126"/>
                      <a:pt x="155" y="102"/>
                      <a:pt x="155" y="65"/>
                    </a:cubicBezTo>
                    <a:cubicBezTo>
                      <a:pt x="161" y="22"/>
                      <a:pt x="121" y="0"/>
                      <a:pt x="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2928;p46">
                <a:extLst>
                  <a:ext uri="{FF2B5EF4-FFF2-40B4-BE49-F238E27FC236}">
                    <a16:creationId xmlns:a16="http://schemas.microsoft.com/office/drawing/2014/main" id="{041F4848-5263-74D1-C879-FF828C8801B2}"/>
                  </a:ext>
                </a:extLst>
              </p:cNvPr>
              <p:cNvSpPr/>
              <p:nvPr/>
            </p:nvSpPr>
            <p:spPr>
              <a:xfrm>
                <a:off x="4911347" y="2643232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17" y="1"/>
                    </a:moveTo>
                    <a:cubicBezTo>
                      <a:pt x="8" y="1"/>
                      <a:pt x="1" y="7"/>
                      <a:pt x="1" y="24"/>
                    </a:cubicBezTo>
                    <a:cubicBezTo>
                      <a:pt x="1" y="49"/>
                      <a:pt x="26" y="73"/>
                      <a:pt x="50" y="73"/>
                    </a:cubicBezTo>
                    <a:cubicBezTo>
                      <a:pt x="107" y="73"/>
                      <a:pt x="47" y="1"/>
                      <a:pt x="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2929;p46">
                <a:extLst>
                  <a:ext uri="{FF2B5EF4-FFF2-40B4-BE49-F238E27FC236}">
                    <a16:creationId xmlns:a16="http://schemas.microsoft.com/office/drawing/2014/main" id="{6188105E-D351-9BBA-5491-FD4CDB3ABB9B}"/>
                  </a:ext>
                </a:extLst>
              </p:cNvPr>
              <p:cNvSpPr/>
              <p:nvPr/>
            </p:nvSpPr>
            <p:spPr>
              <a:xfrm>
                <a:off x="4840187" y="2673606"/>
                <a:ext cx="1514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3" extrusionOk="0">
                    <a:moveTo>
                      <a:pt x="56" y="0"/>
                    </a:moveTo>
                    <a:cubicBezTo>
                      <a:pt x="0" y="0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7"/>
                    </a:cubicBezTo>
                    <a:cubicBezTo>
                      <a:pt x="105" y="13"/>
                      <a:pt x="80" y="0"/>
                      <a:pt x="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2930;p46">
                <a:extLst>
                  <a:ext uri="{FF2B5EF4-FFF2-40B4-BE49-F238E27FC236}">
                    <a16:creationId xmlns:a16="http://schemas.microsoft.com/office/drawing/2014/main" id="{3EE6F706-6814-C1A9-F920-4281DBF1DC45}"/>
                  </a:ext>
                </a:extLst>
              </p:cNvPr>
              <p:cNvSpPr/>
              <p:nvPr/>
            </p:nvSpPr>
            <p:spPr>
              <a:xfrm>
                <a:off x="4819187" y="2661880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8" y="0"/>
                    </a:moveTo>
                    <a:cubicBezTo>
                      <a:pt x="1" y="0"/>
                      <a:pt x="61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95" y="0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0" name="Google Shape;2931;p46">
                <a:extLst>
                  <a:ext uri="{FF2B5EF4-FFF2-40B4-BE49-F238E27FC236}">
                    <a16:creationId xmlns:a16="http://schemas.microsoft.com/office/drawing/2014/main" id="{F08B47CB-7F99-EA02-93E8-DE172DCCAC45}"/>
                  </a:ext>
                </a:extLst>
              </p:cNvPr>
              <p:cNvSpPr/>
              <p:nvPr/>
            </p:nvSpPr>
            <p:spPr>
              <a:xfrm>
                <a:off x="4842408" y="2639684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303" y="0"/>
                    </a:moveTo>
                    <a:cubicBezTo>
                      <a:pt x="149" y="0"/>
                      <a:pt x="0" y="122"/>
                      <a:pt x="0" y="307"/>
                    </a:cubicBezTo>
                    <a:cubicBezTo>
                      <a:pt x="0" y="467"/>
                      <a:pt x="136" y="603"/>
                      <a:pt x="308" y="603"/>
                    </a:cubicBezTo>
                    <a:cubicBezTo>
                      <a:pt x="567" y="591"/>
                      <a:pt x="703" y="270"/>
                      <a:pt x="505" y="85"/>
                    </a:cubicBezTo>
                    <a:cubicBezTo>
                      <a:pt x="447" y="27"/>
                      <a:pt x="374" y="0"/>
                      <a:pt x="30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1" name="Google Shape;2932;p46">
                <a:extLst>
                  <a:ext uri="{FF2B5EF4-FFF2-40B4-BE49-F238E27FC236}">
                    <a16:creationId xmlns:a16="http://schemas.microsoft.com/office/drawing/2014/main" id="{26507F33-AEDE-9D15-02C7-ABB0DB95196F}"/>
                  </a:ext>
                </a:extLst>
              </p:cNvPr>
              <p:cNvSpPr/>
              <p:nvPr/>
            </p:nvSpPr>
            <p:spPr>
              <a:xfrm>
                <a:off x="4981902" y="2719051"/>
                <a:ext cx="721" cy="779"/>
              </a:xfrm>
              <a:custGeom>
                <a:avLst/>
                <a:gdLst/>
                <a:ahLst/>
                <a:cxnLst/>
                <a:rect l="l" t="t" r="r" b="b"/>
                <a:pathLst>
                  <a:path w="50" h="54" extrusionOk="0">
                    <a:moveTo>
                      <a:pt x="25" y="1"/>
                    </a:moveTo>
                    <a:cubicBezTo>
                      <a:pt x="13" y="1"/>
                      <a:pt x="1" y="10"/>
                      <a:pt x="1" y="28"/>
                    </a:cubicBezTo>
                    <a:cubicBezTo>
                      <a:pt x="1" y="41"/>
                      <a:pt x="13" y="53"/>
                      <a:pt x="25" y="53"/>
                    </a:cubicBezTo>
                    <a:cubicBezTo>
                      <a:pt x="37" y="53"/>
                      <a:pt x="50" y="41"/>
                      <a:pt x="50" y="28"/>
                    </a:cubicBezTo>
                    <a:cubicBezTo>
                      <a:pt x="50" y="10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2" name="Google Shape;2933;p46">
                <a:extLst>
                  <a:ext uri="{FF2B5EF4-FFF2-40B4-BE49-F238E27FC236}">
                    <a16:creationId xmlns:a16="http://schemas.microsoft.com/office/drawing/2014/main" id="{2DBF1A29-F679-0A69-80B8-D557AFB85F6B}"/>
                  </a:ext>
                </a:extLst>
              </p:cNvPr>
              <p:cNvSpPr/>
              <p:nvPr/>
            </p:nvSpPr>
            <p:spPr>
              <a:xfrm>
                <a:off x="4914549" y="2744868"/>
                <a:ext cx="161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99" extrusionOk="0">
                    <a:moveTo>
                      <a:pt x="62" y="0"/>
                    </a:moveTo>
                    <a:cubicBezTo>
                      <a:pt x="1" y="0"/>
                      <a:pt x="1" y="99"/>
                      <a:pt x="62" y="99"/>
                    </a:cubicBezTo>
                    <a:cubicBezTo>
                      <a:pt x="87" y="99"/>
                      <a:pt x="112" y="74"/>
                      <a:pt x="112" y="50"/>
                    </a:cubicBezTo>
                    <a:cubicBezTo>
                      <a:pt x="112" y="25"/>
                      <a:pt x="87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2934;p46">
                <a:extLst>
                  <a:ext uri="{FF2B5EF4-FFF2-40B4-BE49-F238E27FC236}">
                    <a16:creationId xmlns:a16="http://schemas.microsoft.com/office/drawing/2014/main" id="{DF78799B-F772-FC44-DB92-A33EC7C3C25D}"/>
                  </a:ext>
                </a:extLst>
              </p:cNvPr>
              <p:cNvSpPr/>
              <p:nvPr/>
            </p:nvSpPr>
            <p:spPr>
              <a:xfrm>
                <a:off x="5029352" y="2904308"/>
                <a:ext cx="1428" cy="1399"/>
              </a:xfrm>
              <a:custGeom>
                <a:avLst/>
                <a:gdLst/>
                <a:ahLst/>
                <a:cxnLst/>
                <a:rect l="l" t="t" r="r" b="b"/>
                <a:pathLst>
                  <a:path w="99" h="97" extrusionOk="0">
                    <a:moveTo>
                      <a:pt x="50" y="1"/>
                    </a:moveTo>
                    <a:cubicBezTo>
                      <a:pt x="25" y="1"/>
                      <a:pt x="0" y="16"/>
                      <a:pt x="0" y="47"/>
                    </a:cubicBezTo>
                    <a:cubicBezTo>
                      <a:pt x="0" y="72"/>
                      <a:pt x="25" y="96"/>
                      <a:pt x="50" y="96"/>
                    </a:cubicBezTo>
                    <a:cubicBezTo>
                      <a:pt x="74" y="96"/>
                      <a:pt x="99" y="72"/>
                      <a:pt x="99" y="47"/>
                    </a:cubicBezTo>
                    <a:cubicBezTo>
                      <a:pt x="99" y="16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2935;p46">
                <a:extLst>
                  <a:ext uri="{FF2B5EF4-FFF2-40B4-BE49-F238E27FC236}">
                    <a16:creationId xmlns:a16="http://schemas.microsoft.com/office/drawing/2014/main" id="{82704616-1E61-1BD4-7206-CAAF1EBDE6F2}"/>
                  </a:ext>
                </a:extLst>
              </p:cNvPr>
              <p:cNvSpPr/>
              <p:nvPr/>
            </p:nvSpPr>
            <p:spPr>
              <a:xfrm>
                <a:off x="5056077" y="2955638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3"/>
                      <a:pt x="57" y="73"/>
                    </a:cubicBezTo>
                    <a:cubicBezTo>
                      <a:pt x="82" y="73"/>
                      <a:pt x="106" y="61"/>
                      <a:pt x="106" y="24"/>
                    </a:cubicBezTo>
                    <a:cubicBezTo>
                      <a:pt x="106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2936;p46">
                <a:extLst>
                  <a:ext uri="{FF2B5EF4-FFF2-40B4-BE49-F238E27FC236}">
                    <a16:creationId xmlns:a16="http://schemas.microsoft.com/office/drawing/2014/main" id="{A77E8765-09FC-1812-48CC-B5523319C48F}"/>
                  </a:ext>
                </a:extLst>
              </p:cNvPr>
              <p:cNvSpPr/>
              <p:nvPr/>
            </p:nvSpPr>
            <p:spPr>
              <a:xfrm>
                <a:off x="5066129" y="3003607"/>
                <a:ext cx="161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99" extrusionOk="0">
                    <a:moveTo>
                      <a:pt x="50" y="0"/>
                    </a:moveTo>
                    <a:cubicBezTo>
                      <a:pt x="26" y="0"/>
                      <a:pt x="1" y="25"/>
                      <a:pt x="1" y="50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112" y="99"/>
                      <a:pt x="112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2937;p46">
                <a:extLst>
                  <a:ext uri="{FF2B5EF4-FFF2-40B4-BE49-F238E27FC236}">
                    <a16:creationId xmlns:a16="http://schemas.microsoft.com/office/drawing/2014/main" id="{FC9165AC-648B-4E80-146C-368A2CFC6F1A}"/>
                  </a:ext>
                </a:extLst>
              </p:cNvPr>
              <p:cNvSpPr/>
              <p:nvPr/>
            </p:nvSpPr>
            <p:spPr>
              <a:xfrm>
                <a:off x="4997002" y="3019775"/>
                <a:ext cx="8553" cy="8538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2" extrusionOk="0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56"/>
                      <a:pt x="136" y="592"/>
                      <a:pt x="297" y="592"/>
                    </a:cubicBezTo>
                    <a:cubicBezTo>
                      <a:pt x="457" y="592"/>
                      <a:pt x="592" y="456"/>
                      <a:pt x="592" y="296"/>
                    </a:cubicBezTo>
                    <a:cubicBezTo>
                      <a:pt x="592" y="136"/>
                      <a:pt x="457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2938;p46">
                <a:extLst>
                  <a:ext uri="{FF2B5EF4-FFF2-40B4-BE49-F238E27FC236}">
                    <a16:creationId xmlns:a16="http://schemas.microsoft.com/office/drawing/2014/main" id="{22E51C6C-F4B5-1C4B-E76A-D98EADB27756}"/>
                  </a:ext>
                </a:extLst>
              </p:cNvPr>
              <p:cNvSpPr/>
              <p:nvPr/>
            </p:nvSpPr>
            <p:spPr>
              <a:xfrm>
                <a:off x="5032554" y="3103469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0" y="321"/>
                      <a:pt x="197" y="506"/>
                    </a:cubicBezTo>
                    <a:cubicBezTo>
                      <a:pt x="258" y="571"/>
                      <a:pt x="333" y="600"/>
                      <a:pt x="407" y="600"/>
                    </a:cubicBezTo>
                    <a:cubicBezTo>
                      <a:pt x="558" y="600"/>
                      <a:pt x="702" y="479"/>
                      <a:pt x="702" y="297"/>
                    </a:cubicBezTo>
                    <a:cubicBezTo>
                      <a:pt x="702" y="136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2939;p46">
                <a:extLst>
                  <a:ext uri="{FF2B5EF4-FFF2-40B4-BE49-F238E27FC236}">
                    <a16:creationId xmlns:a16="http://schemas.microsoft.com/office/drawing/2014/main" id="{85447103-EFF0-D7B4-D6A8-676531D40E95}"/>
                  </a:ext>
                </a:extLst>
              </p:cNvPr>
              <p:cNvSpPr/>
              <p:nvPr/>
            </p:nvSpPr>
            <p:spPr>
              <a:xfrm>
                <a:off x="5035741" y="3047048"/>
                <a:ext cx="10687" cy="9173"/>
              </a:xfrm>
              <a:custGeom>
                <a:avLst/>
                <a:gdLst/>
                <a:ahLst/>
                <a:cxnLst/>
                <a:rect l="l" t="t" r="r" b="b"/>
                <a:pathLst>
                  <a:path w="741" h="636" extrusionOk="0">
                    <a:moveTo>
                      <a:pt x="421" y="0"/>
                    </a:moveTo>
                    <a:cubicBezTo>
                      <a:pt x="342" y="0"/>
                      <a:pt x="262" y="29"/>
                      <a:pt x="198" y="93"/>
                    </a:cubicBezTo>
                    <a:cubicBezTo>
                      <a:pt x="1" y="290"/>
                      <a:pt x="136" y="635"/>
                      <a:pt x="420" y="635"/>
                    </a:cubicBezTo>
                    <a:cubicBezTo>
                      <a:pt x="592" y="635"/>
                      <a:pt x="740" y="488"/>
                      <a:pt x="740" y="315"/>
                    </a:cubicBezTo>
                    <a:cubicBezTo>
                      <a:pt x="740" y="124"/>
                      <a:pt x="583" y="0"/>
                      <a:pt x="4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2940;p46">
                <a:extLst>
                  <a:ext uri="{FF2B5EF4-FFF2-40B4-BE49-F238E27FC236}">
                    <a16:creationId xmlns:a16="http://schemas.microsoft.com/office/drawing/2014/main" id="{B4573049-4652-4C49-88B2-CDF9C1124301}"/>
                  </a:ext>
                </a:extLst>
              </p:cNvPr>
              <p:cNvSpPr/>
              <p:nvPr/>
            </p:nvSpPr>
            <p:spPr>
              <a:xfrm>
                <a:off x="5070975" y="3049976"/>
                <a:ext cx="10399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1" h="622" extrusionOk="0">
                    <a:moveTo>
                      <a:pt x="402" y="1"/>
                    </a:moveTo>
                    <a:cubicBezTo>
                      <a:pt x="128" y="1"/>
                      <a:pt x="1" y="337"/>
                      <a:pt x="195" y="531"/>
                    </a:cubicBezTo>
                    <a:cubicBezTo>
                      <a:pt x="257" y="593"/>
                      <a:pt x="333" y="621"/>
                      <a:pt x="407" y="621"/>
                    </a:cubicBezTo>
                    <a:cubicBezTo>
                      <a:pt x="568" y="621"/>
                      <a:pt x="721" y="491"/>
                      <a:pt x="712" y="297"/>
                    </a:cubicBezTo>
                    <a:cubicBezTo>
                      <a:pt x="712" y="137"/>
                      <a:pt x="577" y="1"/>
                      <a:pt x="416" y="1"/>
                    </a:cubicBezTo>
                    <a:cubicBezTo>
                      <a:pt x="412" y="1"/>
                      <a:pt x="407" y="1"/>
                      <a:pt x="40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2941;p46">
                <a:extLst>
                  <a:ext uri="{FF2B5EF4-FFF2-40B4-BE49-F238E27FC236}">
                    <a16:creationId xmlns:a16="http://schemas.microsoft.com/office/drawing/2014/main" id="{CDB6D42E-C899-1A52-A7A9-FD8823A17F54}"/>
                  </a:ext>
                </a:extLst>
              </p:cNvPr>
              <p:cNvSpPr/>
              <p:nvPr/>
            </p:nvSpPr>
            <p:spPr>
              <a:xfrm>
                <a:off x="5037241" y="2951556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0"/>
                    </a:moveTo>
                    <a:cubicBezTo>
                      <a:pt x="60" y="0"/>
                      <a:pt x="0" y="73"/>
                      <a:pt x="57" y="73"/>
                    </a:cubicBezTo>
                    <a:cubicBezTo>
                      <a:pt x="82" y="73"/>
                      <a:pt x="106" y="48"/>
                      <a:pt x="106" y="24"/>
                    </a:cubicBezTo>
                    <a:cubicBezTo>
                      <a:pt x="106" y="7"/>
                      <a:pt x="100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2942;p46">
                <a:extLst>
                  <a:ext uri="{FF2B5EF4-FFF2-40B4-BE49-F238E27FC236}">
                    <a16:creationId xmlns:a16="http://schemas.microsoft.com/office/drawing/2014/main" id="{90F12804-EB96-F324-F17A-C2C8704E2D39}"/>
                  </a:ext>
                </a:extLst>
              </p:cNvPr>
              <p:cNvSpPr/>
              <p:nvPr/>
            </p:nvSpPr>
            <p:spPr>
              <a:xfrm>
                <a:off x="4984397" y="2890953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25" y="73"/>
                      <a:pt x="49" y="73"/>
                    </a:cubicBezTo>
                    <a:cubicBezTo>
                      <a:pt x="106" y="73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2943;p46">
                <a:extLst>
                  <a:ext uri="{FF2B5EF4-FFF2-40B4-BE49-F238E27FC236}">
                    <a16:creationId xmlns:a16="http://schemas.microsoft.com/office/drawing/2014/main" id="{B57BCA55-C5C7-C800-6FE1-00191ABD4CDB}"/>
                  </a:ext>
                </a:extLst>
              </p:cNvPr>
              <p:cNvSpPr/>
              <p:nvPr/>
            </p:nvSpPr>
            <p:spPr>
              <a:xfrm>
                <a:off x="5086032" y="2985839"/>
                <a:ext cx="161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99" extrusionOk="0">
                    <a:moveTo>
                      <a:pt x="50" y="0"/>
                    </a:moveTo>
                    <a:cubicBezTo>
                      <a:pt x="13" y="0"/>
                      <a:pt x="1" y="25"/>
                      <a:pt x="1" y="49"/>
                    </a:cubicBezTo>
                    <a:cubicBezTo>
                      <a:pt x="1" y="74"/>
                      <a:pt x="13" y="99"/>
                      <a:pt x="50" y="99"/>
                    </a:cubicBezTo>
                    <a:cubicBezTo>
                      <a:pt x="112" y="99"/>
                      <a:pt x="112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2944;p46">
                <a:extLst>
                  <a:ext uri="{FF2B5EF4-FFF2-40B4-BE49-F238E27FC236}">
                    <a16:creationId xmlns:a16="http://schemas.microsoft.com/office/drawing/2014/main" id="{B1DE5128-4E39-5FB9-CDF2-E5EA96B51FBA}"/>
                  </a:ext>
                </a:extLst>
              </p:cNvPr>
              <p:cNvSpPr/>
              <p:nvPr/>
            </p:nvSpPr>
            <p:spPr>
              <a:xfrm>
                <a:off x="5005540" y="3090863"/>
                <a:ext cx="1428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99" h="99" extrusionOk="0">
                    <a:moveTo>
                      <a:pt x="50" y="0"/>
                    </a:moveTo>
                    <a:cubicBezTo>
                      <a:pt x="25" y="0"/>
                      <a:pt x="0" y="25"/>
                      <a:pt x="0" y="49"/>
                    </a:cubicBezTo>
                    <a:cubicBezTo>
                      <a:pt x="0" y="74"/>
                      <a:pt x="25" y="99"/>
                      <a:pt x="50" y="99"/>
                    </a:cubicBezTo>
                    <a:cubicBezTo>
                      <a:pt x="74" y="99"/>
                      <a:pt x="99" y="74"/>
                      <a:pt x="99" y="49"/>
                    </a:cubicBezTo>
                    <a:cubicBezTo>
                      <a:pt x="99" y="25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2945;p46">
                <a:extLst>
                  <a:ext uri="{FF2B5EF4-FFF2-40B4-BE49-F238E27FC236}">
                    <a16:creationId xmlns:a16="http://schemas.microsoft.com/office/drawing/2014/main" id="{EB10FC8B-B423-AA99-BAA5-689DCF132A0F}"/>
                  </a:ext>
                </a:extLst>
              </p:cNvPr>
              <p:cNvSpPr/>
              <p:nvPr/>
            </p:nvSpPr>
            <p:spPr>
              <a:xfrm>
                <a:off x="5011468" y="310916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0"/>
                    </a:moveTo>
                    <a:cubicBezTo>
                      <a:pt x="1" y="0"/>
                      <a:pt x="60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82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2946;p46">
                <a:extLst>
                  <a:ext uri="{FF2B5EF4-FFF2-40B4-BE49-F238E27FC236}">
                    <a16:creationId xmlns:a16="http://schemas.microsoft.com/office/drawing/2014/main" id="{1151AC2F-4D45-23F4-1AA7-DA07BA87C8A1}"/>
                  </a:ext>
                </a:extLst>
              </p:cNvPr>
              <p:cNvSpPr/>
              <p:nvPr/>
            </p:nvSpPr>
            <p:spPr>
              <a:xfrm>
                <a:off x="4992560" y="3047394"/>
                <a:ext cx="10860" cy="918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37" extrusionOk="0">
                    <a:moveTo>
                      <a:pt x="433" y="1"/>
                    </a:moveTo>
                    <a:cubicBezTo>
                      <a:pt x="354" y="1"/>
                      <a:pt x="275" y="30"/>
                      <a:pt x="210" y="94"/>
                    </a:cubicBezTo>
                    <a:cubicBezTo>
                      <a:pt x="1" y="291"/>
                      <a:pt x="149" y="636"/>
                      <a:pt x="432" y="636"/>
                    </a:cubicBezTo>
                    <a:cubicBezTo>
                      <a:pt x="605" y="636"/>
                      <a:pt x="752" y="488"/>
                      <a:pt x="752" y="316"/>
                    </a:cubicBezTo>
                    <a:cubicBezTo>
                      <a:pt x="752" y="125"/>
                      <a:pt x="596" y="1"/>
                      <a:pt x="4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2947;p46">
                <a:extLst>
                  <a:ext uri="{FF2B5EF4-FFF2-40B4-BE49-F238E27FC236}">
                    <a16:creationId xmlns:a16="http://schemas.microsoft.com/office/drawing/2014/main" id="{BF03D20B-8F5A-30BF-79CF-FE82D2BC455D}"/>
                  </a:ext>
                </a:extLst>
              </p:cNvPr>
              <p:cNvSpPr/>
              <p:nvPr/>
            </p:nvSpPr>
            <p:spPr>
              <a:xfrm>
                <a:off x="4959937" y="2967883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1"/>
                    </a:moveTo>
                    <a:cubicBezTo>
                      <a:pt x="0" y="1"/>
                      <a:pt x="60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5"/>
                      <a:pt x="82" y="1"/>
                      <a:pt x="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2948;p46">
                <a:extLst>
                  <a:ext uri="{FF2B5EF4-FFF2-40B4-BE49-F238E27FC236}">
                    <a16:creationId xmlns:a16="http://schemas.microsoft.com/office/drawing/2014/main" id="{120FFB6E-E3EA-01AE-F45F-A2C2F693C2AB}"/>
                  </a:ext>
                </a:extLst>
              </p:cNvPr>
              <p:cNvSpPr/>
              <p:nvPr/>
            </p:nvSpPr>
            <p:spPr>
              <a:xfrm>
                <a:off x="4981902" y="2971258"/>
                <a:ext cx="721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50" h="63" extrusionOk="0">
                    <a:moveTo>
                      <a:pt x="25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50"/>
                      <a:pt x="13" y="62"/>
                      <a:pt x="25" y="62"/>
                    </a:cubicBezTo>
                    <a:cubicBezTo>
                      <a:pt x="37" y="62"/>
                      <a:pt x="50" y="50"/>
                      <a:pt x="50" y="38"/>
                    </a:cubicBezTo>
                    <a:cubicBezTo>
                      <a:pt x="50" y="13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2949;p46">
                <a:extLst>
                  <a:ext uri="{FF2B5EF4-FFF2-40B4-BE49-F238E27FC236}">
                    <a16:creationId xmlns:a16="http://schemas.microsoft.com/office/drawing/2014/main" id="{C641CBDA-9557-C1FB-2B08-75D02908DC27}"/>
                  </a:ext>
                </a:extLst>
              </p:cNvPr>
              <p:cNvSpPr/>
              <p:nvPr/>
            </p:nvSpPr>
            <p:spPr>
              <a:xfrm>
                <a:off x="5002872" y="2932706"/>
                <a:ext cx="909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63" h="50" extrusionOk="0">
                    <a:moveTo>
                      <a:pt x="25" y="0"/>
                    </a:moveTo>
                    <a:cubicBezTo>
                      <a:pt x="13" y="0"/>
                      <a:pt x="0" y="12"/>
                      <a:pt x="0" y="25"/>
                    </a:cubicBezTo>
                    <a:cubicBezTo>
                      <a:pt x="0" y="37"/>
                      <a:pt x="13" y="49"/>
                      <a:pt x="25" y="49"/>
                    </a:cubicBezTo>
                    <a:cubicBezTo>
                      <a:pt x="50" y="49"/>
                      <a:pt x="62" y="37"/>
                      <a:pt x="62" y="25"/>
                    </a:cubicBezTo>
                    <a:cubicBezTo>
                      <a:pt x="62" y="12"/>
                      <a:pt x="50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2950;p46">
                <a:extLst>
                  <a:ext uri="{FF2B5EF4-FFF2-40B4-BE49-F238E27FC236}">
                    <a16:creationId xmlns:a16="http://schemas.microsoft.com/office/drawing/2014/main" id="{665304F2-98D2-5E70-9493-8C48D17AEB8E}"/>
                  </a:ext>
                </a:extLst>
              </p:cNvPr>
              <p:cNvSpPr/>
              <p:nvPr/>
            </p:nvSpPr>
            <p:spPr>
              <a:xfrm>
                <a:off x="5116781" y="3000939"/>
                <a:ext cx="1788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00" extrusionOk="0">
                    <a:moveTo>
                      <a:pt x="62" y="1"/>
                    </a:moveTo>
                    <a:cubicBezTo>
                      <a:pt x="0" y="1"/>
                      <a:pt x="0" y="99"/>
                      <a:pt x="62" y="99"/>
                    </a:cubicBezTo>
                    <a:cubicBezTo>
                      <a:pt x="124" y="99"/>
                      <a:pt x="124" y="1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2951;p46">
                <a:extLst>
                  <a:ext uri="{FF2B5EF4-FFF2-40B4-BE49-F238E27FC236}">
                    <a16:creationId xmlns:a16="http://schemas.microsoft.com/office/drawing/2014/main" id="{3F3AFDCC-5E35-3362-A374-C491FAFDA6B5}"/>
                  </a:ext>
                </a:extLst>
              </p:cNvPr>
              <p:cNvSpPr/>
              <p:nvPr/>
            </p:nvSpPr>
            <p:spPr>
              <a:xfrm>
                <a:off x="5016905" y="2892900"/>
                <a:ext cx="736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51" h="50" extrusionOk="0">
                    <a:moveTo>
                      <a:pt x="25" y="0"/>
                    </a:moveTo>
                    <a:cubicBezTo>
                      <a:pt x="13" y="0"/>
                      <a:pt x="1" y="12"/>
                      <a:pt x="1" y="25"/>
                    </a:cubicBezTo>
                    <a:cubicBezTo>
                      <a:pt x="1" y="37"/>
                      <a:pt x="13" y="49"/>
                      <a:pt x="25" y="49"/>
                    </a:cubicBezTo>
                    <a:cubicBezTo>
                      <a:pt x="38" y="49"/>
                      <a:pt x="50" y="37"/>
                      <a:pt x="50" y="25"/>
                    </a:cubicBezTo>
                    <a:cubicBezTo>
                      <a:pt x="50" y="12"/>
                      <a:pt x="38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2952;p46">
                <a:extLst>
                  <a:ext uri="{FF2B5EF4-FFF2-40B4-BE49-F238E27FC236}">
                    <a16:creationId xmlns:a16="http://schemas.microsoft.com/office/drawing/2014/main" id="{B8AB494D-6994-0CA0-575D-849B94EA1EA2}"/>
                  </a:ext>
                </a:extLst>
              </p:cNvPr>
              <p:cNvSpPr/>
              <p:nvPr/>
            </p:nvSpPr>
            <p:spPr>
              <a:xfrm>
                <a:off x="4960398" y="2911548"/>
                <a:ext cx="721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50" h="63" extrusionOk="0">
                    <a:moveTo>
                      <a:pt x="25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50"/>
                      <a:pt x="13" y="62"/>
                      <a:pt x="25" y="62"/>
                    </a:cubicBezTo>
                    <a:cubicBezTo>
                      <a:pt x="38" y="62"/>
                      <a:pt x="50" y="50"/>
                      <a:pt x="50" y="38"/>
                    </a:cubicBezTo>
                    <a:cubicBezTo>
                      <a:pt x="50" y="13"/>
                      <a:pt x="38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2953;p46">
                <a:extLst>
                  <a:ext uri="{FF2B5EF4-FFF2-40B4-BE49-F238E27FC236}">
                    <a16:creationId xmlns:a16="http://schemas.microsoft.com/office/drawing/2014/main" id="{74E9F627-5E84-7A0E-F8B6-A48D624E7C0D}"/>
                  </a:ext>
                </a:extLst>
              </p:cNvPr>
              <p:cNvSpPr/>
              <p:nvPr/>
            </p:nvSpPr>
            <p:spPr>
              <a:xfrm>
                <a:off x="4926635" y="2879747"/>
                <a:ext cx="909" cy="764"/>
              </a:xfrm>
              <a:custGeom>
                <a:avLst/>
                <a:gdLst/>
                <a:ahLst/>
                <a:cxnLst/>
                <a:rect l="l" t="t" r="r" b="b"/>
                <a:pathLst>
                  <a:path w="63" h="53" extrusionOk="0">
                    <a:moveTo>
                      <a:pt x="38" y="0"/>
                    </a:moveTo>
                    <a:cubicBezTo>
                      <a:pt x="13" y="0"/>
                      <a:pt x="1" y="13"/>
                      <a:pt x="1" y="25"/>
                    </a:cubicBezTo>
                    <a:cubicBezTo>
                      <a:pt x="1" y="43"/>
                      <a:pt x="16" y="53"/>
                      <a:pt x="31" y="53"/>
                    </a:cubicBezTo>
                    <a:cubicBezTo>
                      <a:pt x="47" y="53"/>
                      <a:pt x="62" y="43"/>
                      <a:pt x="62" y="25"/>
                    </a:cubicBezTo>
                    <a:cubicBezTo>
                      <a:pt x="62" y="13"/>
                      <a:pt x="50" y="0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2954;p46">
                <a:extLst>
                  <a:ext uri="{FF2B5EF4-FFF2-40B4-BE49-F238E27FC236}">
                    <a16:creationId xmlns:a16="http://schemas.microsoft.com/office/drawing/2014/main" id="{E8203210-2120-07C1-4556-34EF533DF1CD}"/>
                  </a:ext>
                </a:extLst>
              </p:cNvPr>
              <p:cNvSpPr/>
              <p:nvPr/>
            </p:nvSpPr>
            <p:spPr>
              <a:xfrm>
                <a:off x="4907006" y="2867127"/>
                <a:ext cx="1514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3" extrusionOk="0">
                    <a:moveTo>
                      <a:pt x="56" y="0"/>
                    </a:moveTo>
                    <a:cubicBezTo>
                      <a:pt x="0" y="0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7"/>
                    </a:cubicBezTo>
                    <a:cubicBezTo>
                      <a:pt x="105" y="13"/>
                      <a:pt x="80" y="0"/>
                      <a:pt x="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2955;p46">
                <a:extLst>
                  <a:ext uri="{FF2B5EF4-FFF2-40B4-BE49-F238E27FC236}">
                    <a16:creationId xmlns:a16="http://schemas.microsoft.com/office/drawing/2014/main" id="{B4473F84-0276-5BF0-BB44-3B4A184D3D47}"/>
                  </a:ext>
                </a:extLst>
              </p:cNvPr>
              <p:cNvSpPr/>
              <p:nvPr/>
            </p:nvSpPr>
            <p:spPr>
              <a:xfrm>
                <a:off x="4858042" y="2844916"/>
                <a:ext cx="721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25" y="0"/>
                    </a:moveTo>
                    <a:cubicBezTo>
                      <a:pt x="13" y="0"/>
                      <a:pt x="1" y="13"/>
                      <a:pt x="1" y="25"/>
                    </a:cubicBezTo>
                    <a:cubicBezTo>
                      <a:pt x="1" y="37"/>
                      <a:pt x="13" y="50"/>
                      <a:pt x="25" y="50"/>
                    </a:cubicBezTo>
                    <a:cubicBezTo>
                      <a:pt x="38" y="50"/>
                      <a:pt x="50" y="37"/>
                      <a:pt x="50" y="25"/>
                    </a:cubicBezTo>
                    <a:cubicBezTo>
                      <a:pt x="50" y="13"/>
                      <a:pt x="38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2956;p46">
                <a:extLst>
                  <a:ext uri="{FF2B5EF4-FFF2-40B4-BE49-F238E27FC236}">
                    <a16:creationId xmlns:a16="http://schemas.microsoft.com/office/drawing/2014/main" id="{E5315C38-2329-49C8-A7A1-7CA30666454B}"/>
                  </a:ext>
                </a:extLst>
              </p:cNvPr>
              <p:cNvSpPr/>
              <p:nvPr/>
            </p:nvSpPr>
            <p:spPr>
              <a:xfrm>
                <a:off x="4885935" y="2815769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0" y="1"/>
                    </a:moveTo>
                    <a:cubicBezTo>
                      <a:pt x="26" y="1"/>
                      <a:pt x="1" y="25"/>
                      <a:pt x="1" y="50"/>
                    </a:cubicBezTo>
                    <a:cubicBezTo>
                      <a:pt x="1" y="67"/>
                      <a:pt x="8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2957;p46">
                <a:extLst>
                  <a:ext uri="{FF2B5EF4-FFF2-40B4-BE49-F238E27FC236}">
                    <a16:creationId xmlns:a16="http://schemas.microsoft.com/office/drawing/2014/main" id="{86AE745E-689D-53DF-4C49-C863777F9A9B}"/>
                  </a:ext>
                </a:extLst>
              </p:cNvPr>
              <p:cNvSpPr/>
              <p:nvPr/>
            </p:nvSpPr>
            <p:spPr>
              <a:xfrm>
                <a:off x="4855561" y="2821278"/>
                <a:ext cx="1067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74" h="63" extrusionOk="0">
                    <a:moveTo>
                      <a:pt x="37" y="1"/>
                    </a:moveTo>
                    <a:cubicBezTo>
                      <a:pt x="0" y="1"/>
                      <a:pt x="0" y="62"/>
                      <a:pt x="37" y="62"/>
                    </a:cubicBezTo>
                    <a:cubicBezTo>
                      <a:pt x="74" y="62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2958;p46">
                <a:extLst>
                  <a:ext uri="{FF2B5EF4-FFF2-40B4-BE49-F238E27FC236}">
                    <a16:creationId xmlns:a16="http://schemas.microsoft.com/office/drawing/2014/main" id="{14B38218-0252-DB9D-CFF4-D2F4FD6D6F1E}"/>
                  </a:ext>
                </a:extLst>
              </p:cNvPr>
              <p:cNvSpPr/>
              <p:nvPr/>
            </p:nvSpPr>
            <p:spPr>
              <a:xfrm>
                <a:off x="5030059" y="2977027"/>
                <a:ext cx="10139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12" extrusionOk="0">
                    <a:moveTo>
                      <a:pt x="296" y="0"/>
                    </a:moveTo>
                    <a:cubicBezTo>
                      <a:pt x="145" y="0"/>
                      <a:pt x="1" y="121"/>
                      <a:pt x="1" y="303"/>
                    </a:cubicBezTo>
                    <a:cubicBezTo>
                      <a:pt x="1" y="476"/>
                      <a:pt x="136" y="611"/>
                      <a:pt x="296" y="611"/>
                    </a:cubicBezTo>
                    <a:cubicBezTo>
                      <a:pt x="567" y="611"/>
                      <a:pt x="703" y="279"/>
                      <a:pt x="506" y="94"/>
                    </a:cubicBezTo>
                    <a:cubicBezTo>
                      <a:pt x="445" y="29"/>
                      <a:pt x="370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2959;p46">
                <a:extLst>
                  <a:ext uri="{FF2B5EF4-FFF2-40B4-BE49-F238E27FC236}">
                    <a16:creationId xmlns:a16="http://schemas.microsoft.com/office/drawing/2014/main" id="{E2ADD69E-E005-9623-81BE-167650A65323}"/>
                  </a:ext>
                </a:extLst>
              </p:cNvPr>
              <p:cNvSpPr/>
              <p:nvPr/>
            </p:nvSpPr>
            <p:spPr>
              <a:xfrm>
                <a:off x="4984267" y="2951888"/>
                <a:ext cx="10442" cy="8783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09" extrusionOk="0">
                    <a:moveTo>
                      <a:pt x="413" y="0"/>
                    </a:moveTo>
                    <a:cubicBezTo>
                      <a:pt x="139" y="0"/>
                      <a:pt x="0" y="325"/>
                      <a:pt x="194" y="518"/>
                    </a:cubicBezTo>
                    <a:cubicBezTo>
                      <a:pt x="257" y="581"/>
                      <a:pt x="333" y="609"/>
                      <a:pt x="408" y="609"/>
                    </a:cubicBezTo>
                    <a:cubicBezTo>
                      <a:pt x="569" y="609"/>
                      <a:pt x="724" y="481"/>
                      <a:pt x="724" y="297"/>
                    </a:cubicBezTo>
                    <a:cubicBezTo>
                      <a:pt x="724" y="136"/>
                      <a:pt x="588" y="1"/>
                      <a:pt x="428" y="1"/>
                    </a:cubicBezTo>
                    <a:cubicBezTo>
                      <a:pt x="423" y="1"/>
                      <a:pt x="418" y="0"/>
                      <a:pt x="4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2960;p46">
                <a:extLst>
                  <a:ext uri="{FF2B5EF4-FFF2-40B4-BE49-F238E27FC236}">
                    <a16:creationId xmlns:a16="http://schemas.microsoft.com/office/drawing/2014/main" id="{E59558FF-AB5A-07A3-736B-CA10ACF5610A}"/>
                  </a:ext>
                </a:extLst>
              </p:cNvPr>
              <p:cNvSpPr/>
              <p:nvPr/>
            </p:nvSpPr>
            <p:spPr>
              <a:xfrm>
                <a:off x="5016026" y="2953676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50" y="0"/>
                    </a:moveTo>
                    <a:cubicBezTo>
                      <a:pt x="13" y="0"/>
                      <a:pt x="0" y="25"/>
                      <a:pt x="0" y="49"/>
                    </a:cubicBezTo>
                    <a:cubicBezTo>
                      <a:pt x="0" y="66"/>
                      <a:pt x="7" y="73"/>
                      <a:pt x="16" y="73"/>
                    </a:cubicBezTo>
                    <a:cubicBezTo>
                      <a:pt x="47" y="73"/>
                      <a:pt x="106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2961;p46">
                <a:extLst>
                  <a:ext uri="{FF2B5EF4-FFF2-40B4-BE49-F238E27FC236}">
                    <a16:creationId xmlns:a16="http://schemas.microsoft.com/office/drawing/2014/main" id="{1C30273D-3490-6E50-BD99-C01D206F1187}"/>
                  </a:ext>
                </a:extLst>
              </p:cNvPr>
              <p:cNvSpPr/>
              <p:nvPr/>
            </p:nvSpPr>
            <p:spPr>
              <a:xfrm>
                <a:off x="5062755" y="3025544"/>
                <a:ext cx="10687" cy="9173"/>
              </a:xfrm>
              <a:custGeom>
                <a:avLst/>
                <a:gdLst/>
                <a:ahLst/>
                <a:cxnLst/>
                <a:rect l="l" t="t" r="r" b="b"/>
                <a:pathLst>
                  <a:path w="741" h="636" extrusionOk="0">
                    <a:moveTo>
                      <a:pt x="426" y="0"/>
                    </a:moveTo>
                    <a:cubicBezTo>
                      <a:pt x="347" y="0"/>
                      <a:pt x="266" y="29"/>
                      <a:pt x="198" y="93"/>
                    </a:cubicBezTo>
                    <a:cubicBezTo>
                      <a:pt x="1" y="291"/>
                      <a:pt x="149" y="636"/>
                      <a:pt x="432" y="636"/>
                    </a:cubicBezTo>
                    <a:cubicBezTo>
                      <a:pt x="605" y="636"/>
                      <a:pt x="740" y="500"/>
                      <a:pt x="740" y="315"/>
                    </a:cubicBezTo>
                    <a:cubicBezTo>
                      <a:pt x="740" y="124"/>
                      <a:pt x="589" y="0"/>
                      <a:pt x="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2962;p46">
                <a:extLst>
                  <a:ext uri="{FF2B5EF4-FFF2-40B4-BE49-F238E27FC236}">
                    <a16:creationId xmlns:a16="http://schemas.microsoft.com/office/drawing/2014/main" id="{EAF6EA32-A182-E098-6772-FFE4E060B392}"/>
                  </a:ext>
                </a:extLst>
              </p:cNvPr>
              <p:cNvSpPr/>
              <p:nvPr/>
            </p:nvSpPr>
            <p:spPr>
              <a:xfrm>
                <a:off x="4975859" y="2993656"/>
                <a:ext cx="10673" cy="91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3" extrusionOk="0">
                    <a:moveTo>
                      <a:pt x="420" y="0"/>
                    </a:moveTo>
                    <a:cubicBezTo>
                      <a:pt x="136" y="0"/>
                      <a:pt x="1" y="345"/>
                      <a:pt x="198" y="542"/>
                    </a:cubicBezTo>
                    <a:cubicBezTo>
                      <a:pt x="264" y="605"/>
                      <a:pt x="342" y="633"/>
                      <a:pt x="419" y="633"/>
                    </a:cubicBezTo>
                    <a:cubicBezTo>
                      <a:pt x="584" y="633"/>
                      <a:pt x="740" y="502"/>
                      <a:pt x="740" y="308"/>
                    </a:cubicBezTo>
                    <a:cubicBezTo>
                      <a:pt x="728" y="136"/>
                      <a:pt x="592" y="0"/>
                      <a:pt x="4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2963;p46">
                <a:extLst>
                  <a:ext uri="{FF2B5EF4-FFF2-40B4-BE49-F238E27FC236}">
                    <a16:creationId xmlns:a16="http://schemas.microsoft.com/office/drawing/2014/main" id="{0FBE4AB1-49FA-9413-3A1B-A2C95AD8270E}"/>
                  </a:ext>
                </a:extLst>
              </p:cNvPr>
              <p:cNvSpPr/>
              <p:nvPr/>
            </p:nvSpPr>
            <p:spPr>
              <a:xfrm>
                <a:off x="4998257" y="2978180"/>
                <a:ext cx="10139" cy="85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3" extrusionOk="0">
                    <a:moveTo>
                      <a:pt x="415" y="1"/>
                    </a:moveTo>
                    <a:cubicBezTo>
                      <a:pt x="408" y="1"/>
                      <a:pt x="401" y="1"/>
                      <a:pt x="394" y="1"/>
                    </a:cubicBezTo>
                    <a:cubicBezTo>
                      <a:pt x="123" y="1"/>
                      <a:pt x="0" y="322"/>
                      <a:pt x="185" y="507"/>
                    </a:cubicBezTo>
                    <a:cubicBezTo>
                      <a:pt x="248" y="566"/>
                      <a:pt x="324" y="592"/>
                      <a:pt x="397" y="592"/>
                    </a:cubicBezTo>
                    <a:cubicBezTo>
                      <a:pt x="554" y="592"/>
                      <a:pt x="702" y="473"/>
                      <a:pt x="702" y="297"/>
                    </a:cubicBezTo>
                    <a:cubicBezTo>
                      <a:pt x="702" y="132"/>
                      <a:pt x="567" y="1"/>
                      <a:pt x="4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2964;p46">
                <a:extLst>
                  <a:ext uri="{FF2B5EF4-FFF2-40B4-BE49-F238E27FC236}">
                    <a16:creationId xmlns:a16="http://schemas.microsoft.com/office/drawing/2014/main" id="{C7B7DE22-5998-A6D9-C06B-07FA8A1476EF}"/>
                  </a:ext>
                </a:extLst>
              </p:cNvPr>
              <p:cNvSpPr/>
              <p:nvPr/>
            </p:nvSpPr>
            <p:spPr>
              <a:xfrm>
                <a:off x="5082311" y="2944071"/>
                <a:ext cx="8711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604" h="605" extrusionOk="0">
                    <a:moveTo>
                      <a:pt x="308" y="1"/>
                    </a:moveTo>
                    <a:cubicBezTo>
                      <a:pt x="136" y="1"/>
                      <a:pt x="0" y="136"/>
                      <a:pt x="0" y="296"/>
                    </a:cubicBezTo>
                    <a:cubicBezTo>
                      <a:pt x="0" y="469"/>
                      <a:pt x="136" y="604"/>
                      <a:pt x="308" y="604"/>
                    </a:cubicBezTo>
                    <a:cubicBezTo>
                      <a:pt x="468" y="604"/>
                      <a:pt x="604" y="469"/>
                      <a:pt x="604" y="296"/>
                    </a:cubicBezTo>
                    <a:cubicBezTo>
                      <a:pt x="604" y="136"/>
                      <a:pt x="468" y="1"/>
                      <a:pt x="3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2965;p46">
                <a:extLst>
                  <a:ext uri="{FF2B5EF4-FFF2-40B4-BE49-F238E27FC236}">
                    <a16:creationId xmlns:a16="http://schemas.microsoft.com/office/drawing/2014/main" id="{A007DF3A-FD89-BA3A-F46C-E62C03C96843}"/>
                  </a:ext>
                </a:extLst>
              </p:cNvPr>
              <p:cNvSpPr/>
              <p:nvPr/>
            </p:nvSpPr>
            <p:spPr>
              <a:xfrm>
                <a:off x="4941202" y="2649174"/>
                <a:ext cx="9793" cy="8452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86" extrusionOk="0">
                    <a:moveTo>
                      <a:pt x="299" y="0"/>
                    </a:moveTo>
                    <a:cubicBezTo>
                      <a:pt x="149" y="0"/>
                      <a:pt x="1" y="114"/>
                      <a:pt x="1" y="290"/>
                    </a:cubicBezTo>
                    <a:cubicBezTo>
                      <a:pt x="1" y="450"/>
                      <a:pt x="136" y="573"/>
                      <a:pt x="297" y="586"/>
                    </a:cubicBezTo>
                    <a:cubicBezTo>
                      <a:pt x="555" y="586"/>
                      <a:pt x="679" y="265"/>
                      <a:pt x="494" y="80"/>
                    </a:cubicBezTo>
                    <a:cubicBezTo>
                      <a:pt x="439" y="25"/>
                      <a:pt x="369" y="0"/>
                      <a:pt x="29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2966;p46">
                <a:extLst>
                  <a:ext uri="{FF2B5EF4-FFF2-40B4-BE49-F238E27FC236}">
                    <a16:creationId xmlns:a16="http://schemas.microsoft.com/office/drawing/2014/main" id="{07D410A7-1FD2-3E87-C801-291A2441643F}"/>
                  </a:ext>
                </a:extLst>
              </p:cNvPr>
              <p:cNvSpPr/>
              <p:nvPr/>
            </p:nvSpPr>
            <p:spPr>
              <a:xfrm>
                <a:off x="4842754" y="2775602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0" y="1"/>
                    </a:moveTo>
                    <a:cubicBezTo>
                      <a:pt x="26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2967;p46">
                <a:extLst>
                  <a:ext uri="{FF2B5EF4-FFF2-40B4-BE49-F238E27FC236}">
                    <a16:creationId xmlns:a16="http://schemas.microsoft.com/office/drawing/2014/main" id="{0350AC38-1805-AED1-01AA-D172FED7BA94}"/>
                  </a:ext>
                </a:extLst>
              </p:cNvPr>
              <p:cNvSpPr/>
              <p:nvPr/>
            </p:nvSpPr>
            <p:spPr>
              <a:xfrm>
                <a:off x="4940495" y="2767078"/>
                <a:ext cx="1442" cy="1399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7" extrusionOk="0">
                    <a:moveTo>
                      <a:pt x="50" y="1"/>
                    </a:moveTo>
                    <a:cubicBezTo>
                      <a:pt x="13" y="1"/>
                      <a:pt x="1" y="25"/>
                      <a:pt x="1" y="50"/>
                    </a:cubicBezTo>
                    <a:cubicBezTo>
                      <a:pt x="1" y="81"/>
                      <a:pt x="25" y="96"/>
                      <a:pt x="50" y="96"/>
                    </a:cubicBezTo>
                    <a:cubicBezTo>
                      <a:pt x="75" y="96"/>
                      <a:pt x="99" y="81"/>
                      <a:pt x="99" y="50"/>
                    </a:cubicBezTo>
                    <a:cubicBezTo>
                      <a:pt x="99" y="25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2968;p46">
                <a:extLst>
                  <a:ext uri="{FF2B5EF4-FFF2-40B4-BE49-F238E27FC236}">
                    <a16:creationId xmlns:a16="http://schemas.microsoft.com/office/drawing/2014/main" id="{6962223F-4BBE-9FD1-9502-466FAF79703F}"/>
                  </a:ext>
                </a:extLst>
              </p:cNvPr>
              <p:cNvSpPr/>
              <p:nvPr/>
            </p:nvSpPr>
            <p:spPr>
              <a:xfrm>
                <a:off x="4899449" y="2789577"/>
                <a:ext cx="11567" cy="10038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6" extrusionOk="0">
                    <a:moveTo>
                      <a:pt x="349" y="1"/>
                    </a:moveTo>
                    <a:cubicBezTo>
                      <a:pt x="170" y="1"/>
                      <a:pt x="0" y="142"/>
                      <a:pt x="0" y="350"/>
                    </a:cubicBezTo>
                    <a:cubicBezTo>
                      <a:pt x="0" y="535"/>
                      <a:pt x="148" y="695"/>
                      <a:pt x="345" y="695"/>
                    </a:cubicBezTo>
                    <a:cubicBezTo>
                      <a:pt x="653" y="695"/>
                      <a:pt x="801" y="326"/>
                      <a:pt x="592" y="104"/>
                    </a:cubicBezTo>
                    <a:cubicBezTo>
                      <a:pt x="520" y="32"/>
                      <a:pt x="434" y="1"/>
                      <a:pt x="3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2969;p46">
                <a:extLst>
                  <a:ext uri="{FF2B5EF4-FFF2-40B4-BE49-F238E27FC236}">
                    <a16:creationId xmlns:a16="http://schemas.microsoft.com/office/drawing/2014/main" id="{4F707655-D1A3-1A76-D158-8F98E879A15C}"/>
                  </a:ext>
                </a:extLst>
              </p:cNvPr>
              <p:cNvSpPr/>
              <p:nvPr/>
            </p:nvSpPr>
            <p:spPr>
              <a:xfrm>
                <a:off x="4859816" y="2764410"/>
                <a:ext cx="9620" cy="8408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83" extrusionOk="0">
                    <a:moveTo>
                      <a:pt x="284" y="1"/>
                    </a:moveTo>
                    <a:cubicBezTo>
                      <a:pt x="124" y="1"/>
                      <a:pt x="1" y="136"/>
                      <a:pt x="1" y="296"/>
                    </a:cubicBezTo>
                    <a:cubicBezTo>
                      <a:pt x="1" y="470"/>
                      <a:pt x="139" y="582"/>
                      <a:pt x="285" y="582"/>
                    </a:cubicBezTo>
                    <a:cubicBezTo>
                      <a:pt x="358" y="582"/>
                      <a:pt x="433" y="555"/>
                      <a:pt x="494" y="494"/>
                    </a:cubicBezTo>
                    <a:cubicBezTo>
                      <a:pt x="666" y="321"/>
                      <a:pt x="543" y="1"/>
                      <a:pt x="2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2970;p46">
                <a:extLst>
                  <a:ext uri="{FF2B5EF4-FFF2-40B4-BE49-F238E27FC236}">
                    <a16:creationId xmlns:a16="http://schemas.microsoft.com/office/drawing/2014/main" id="{4EECAEE9-DBD9-AB82-37D4-8CC67910DE70}"/>
                  </a:ext>
                </a:extLst>
              </p:cNvPr>
              <p:cNvSpPr/>
              <p:nvPr/>
            </p:nvSpPr>
            <p:spPr>
              <a:xfrm>
                <a:off x="4965374" y="2684279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1" y="7"/>
                      <a:pt x="1" y="24"/>
                    </a:cubicBezTo>
                    <a:cubicBezTo>
                      <a:pt x="1" y="61"/>
                      <a:pt x="25" y="74"/>
                      <a:pt x="50" y="74"/>
                    </a:cubicBezTo>
                    <a:cubicBezTo>
                      <a:pt x="107" y="74"/>
                      <a:pt x="47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2971;p46">
                <a:extLst>
                  <a:ext uri="{FF2B5EF4-FFF2-40B4-BE49-F238E27FC236}">
                    <a16:creationId xmlns:a16="http://schemas.microsoft.com/office/drawing/2014/main" id="{13FABBE5-E5F1-069E-8511-01B48DC432CE}"/>
                  </a:ext>
                </a:extLst>
              </p:cNvPr>
              <p:cNvSpPr/>
              <p:nvPr/>
            </p:nvSpPr>
            <p:spPr>
              <a:xfrm>
                <a:off x="5065250" y="2682663"/>
                <a:ext cx="1428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99" h="100" extrusionOk="0">
                    <a:moveTo>
                      <a:pt x="50" y="1"/>
                    </a:moveTo>
                    <a:cubicBezTo>
                      <a:pt x="25" y="1"/>
                      <a:pt x="0" y="26"/>
                      <a:pt x="0" y="50"/>
                    </a:cubicBezTo>
                    <a:cubicBezTo>
                      <a:pt x="0" y="75"/>
                      <a:pt x="25" y="99"/>
                      <a:pt x="50" y="99"/>
                    </a:cubicBezTo>
                    <a:cubicBezTo>
                      <a:pt x="74" y="99"/>
                      <a:pt x="99" y="75"/>
                      <a:pt x="99" y="50"/>
                    </a:cubicBezTo>
                    <a:cubicBezTo>
                      <a:pt x="99" y="26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2972;p46">
                <a:extLst>
                  <a:ext uri="{FF2B5EF4-FFF2-40B4-BE49-F238E27FC236}">
                    <a16:creationId xmlns:a16="http://schemas.microsoft.com/office/drawing/2014/main" id="{DD571F4A-EAF6-E086-F8D8-7AED7C46037A}"/>
                  </a:ext>
                </a:extLst>
              </p:cNvPr>
              <p:cNvSpPr/>
              <p:nvPr/>
            </p:nvSpPr>
            <p:spPr>
              <a:xfrm>
                <a:off x="5069735" y="2649780"/>
                <a:ext cx="6721" cy="574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98" extrusionOk="0">
                    <a:moveTo>
                      <a:pt x="254" y="1"/>
                    </a:moveTo>
                    <a:cubicBezTo>
                      <a:pt x="79" y="1"/>
                      <a:pt x="1" y="214"/>
                      <a:pt x="121" y="334"/>
                    </a:cubicBezTo>
                    <a:cubicBezTo>
                      <a:pt x="165" y="378"/>
                      <a:pt x="217" y="398"/>
                      <a:pt x="267" y="398"/>
                    </a:cubicBezTo>
                    <a:cubicBezTo>
                      <a:pt x="370" y="398"/>
                      <a:pt x="466" y="315"/>
                      <a:pt x="466" y="199"/>
                    </a:cubicBezTo>
                    <a:cubicBezTo>
                      <a:pt x="466" y="88"/>
                      <a:pt x="379" y="1"/>
                      <a:pt x="268" y="1"/>
                    </a:cubicBezTo>
                    <a:cubicBezTo>
                      <a:pt x="263" y="1"/>
                      <a:pt x="259" y="1"/>
                      <a:pt x="2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2973;p46">
                <a:extLst>
                  <a:ext uri="{FF2B5EF4-FFF2-40B4-BE49-F238E27FC236}">
                    <a16:creationId xmlns:a16="http://schemas.microsoft.com/office/drawing/2014/main" id="{3605DDA8-DD4E-935B-80A8-4CB9F6741A2E}"/>
                  </a:ext>
                </a:extLst>
              </p:cNvPr>
              <p:cNvSpPr/>
              <p:nvPr/>
            </p:nvSpPr>
            <p:spPr>
              <a:xfrm>
                <a:off x="5038597" y="271058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49"/>
                      <a:pt x="25" y="73"/>
                      <a:pt x="49" y="73"/>
                    </a:cubicBezTo>
                    <a:cubicBezTo>
                      <a:pt x="106" y="73"/>
                      <a:pt x="46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2974;p46">
                <a:extLst>
                  <a:ext uri="{FF2B5EF4-FFF2-40B4-BE49-F238E27FC236}">
                    <a16:creationId xmlns:a16="http://schemas.microsoft.com/office/drawing/2014/main" id="{AEED2772-FF9B-FF51-51C4-F94E93E2B7F1}"/>
                  </a:ext>
                </a:extLst>
              </p:cNvPr>
              <p:cNvSpPr/>
              <p:nvPr/>
            </p:nvSpPr>
            <p:spPr>
              <a:xfrm>
                <a:off x="4995589" y="2648900"/>
                <a:ext cx="7125" cy="588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8" extrusionOk="0">
                    <a:moveTo>
                      <a:pt x="271" y="1"/>
                    </a:moveTo>
                    <a:cubicBezTo>
                      <a:pt x="0" y="13"/>
                      <a:pt x="13" y="407"/>
                      <a:pt x="284" y="407"/>
                    </a:cubicBezTo>
                    <a:lnTo>
                      <a:pt x="296" y="407"/>
                    </a:lnTo>
                    <a:cubicBezTo>
                      <a:pt x="407" y="395"/>
                      <a:pt x="493" y="297"/>
                      <a:pt x="481" y="186"/>
                    </a:cubicBezTo>
                    <a:cubicBezTo>
                      <a:pt x="481" y="87"/>
                      <a:pt x="395" y="1"/>
                      <a:pt x="2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2975;p46">
                <a:extLst>
                  <a:ext uri="{FF2B5EF4-FFF2-40B4-BE49-F238E27FC236}">
                    <a16:creationId xmlns:a16="http://schemas.microsoft.com/office/drawing/2014/main" id="{4E19FE74-4448-B855-9ABC-C35E2894B511}"/>
                  </a:ext>
                </a:extLst>
              </p:cNvPr>
              <p:cNvSpPr/>
              <p:nvPr/>
            </p:nvSpPr>
            <p:spPr>
              <a:xfrm>
                <a:off x="5248819" y="2700792"/>
                <a:ext cx="161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00" extrusionOk="0">
                    <a:moveTo>
                      <a:pt x="50" y="1"/>
                    </a:moveTo>
                    <a:cubicBezTo>
                      <a:pt x="13" y="1"/>
                      <a:pt x="0" y="25"/>
                      <a:pt x="0" y="50"/>
                    </a:cubicBezTo>
                    <a:cubicBezTo>
                      <a:pt x="0" y="75"/>
                      <a:pt x="13" y="99"/>
                      <a:pt x="50" y="99"/>
                    </a:cubicBezTo>
                    <a:cubicBezTo>
                      <a:pt x="111" y="99"/>
                      <a:pt x="111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2976;p46">
                <a:extLst>
                  <a:ext uri="{FF2B5EF4-FFF2-40B4-BE49-F238E27FC236}">
                    <a16:creationId xmlns:a16="http://schemas.microsoft.com/office/drawing/2014/main" id="{D68A012A-82EB-2D82-EB97-273AEECD3AB9}"/>
                  </a:ext>
                </a:extLst>
              </p:cNvPr>
              <p:cNvSpPr/>
              <p:nvPr/>
            </p:nvSpPr>
            <p:spPr>
              <a:xfrm>
                <a:off x="4889209" y="285433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0"/>
                    </a:moveTo>
                    <a:cubicBezTo>
                      <a:pt x="1" y="0"/>
                      <a:pt x="60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82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2977;p46">
                <a:extLst>
                  <a:ext uri="{FF2B5EF4-FFF2-40B4-BE49-F238E27FC236}">
                    <a16:creationId xmlns:a16="http://schemas.microsoft.com/office/drawing/2014/main" id="{B2E736AB-F446-974F-7023-37FBBCD2C0B8}"/>
                  </a:ext>
                </a:extLst>
              </p:cNvPr>
              <p:cNvSpPr/>
              <p:nvPr/>
            </p:nvSpPr>
            <p:spPr>
              <a:xfrm>
                <a:off x="4933284" y="287477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0"/>
                    </a:moveTo>
                    <a:cubicBezTo>
                      <a:pt x="0" y="0"/>
                      <a:pt x="60" y="73"/>
                      <a:pt x="91" y="73"/>
                    </a:cubicBezTo>
                    <a:cubicBezTo>
                      <a:pt x="100" y="73"/>
                      <a:pt x="106" y="67"/>
                      <a:pt x="106" y="50"/>
                    </a:cubicBezTo>
                    <a:cubicBezTo>
                      <a:pt x="106" y="25"/>
                      <a:pt x="82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2978;p46">
                <a:extLst>
                  <a:ext uri="{FF2B5EF4-FFF2-40B4-BE49-F238E27FC236}">
                    <a16:creationId xmlns:a16="http://schemas.microsoft.com/office/drawing/2014/main" id="{DB9438AC-2A5F-EF46-5C78-B418EA466056}"/>
                  </a:ext>
                </a:extLst>
              </p:cNvPr>
              <p:cNvSpPr/>
              <p:nvPr/>
            </p:nvSpPr>
            <p:spPr>
              <a:xfrm>
                <a:off x="4907684" y="2854176"/>
                <a:ext cx="1558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3" extrusionOk="0">
                    <a:moveTo>
                      <a:pt x="91" y="0"/>
                    </a:moveTo>
                    <a:cubicBezTo>
                      <a:pt x="61" y="0"/>
                      <a:pt x="1" y="73"/>
                      <a:pt x="58" y="73"/>
                    </a:cubicBezTo>
                    <a:cubicBezTo>
                      <a:pt x="82" y="73"/>
                      <a:pt x="107" y="48"/>
                      <a:pt x="107" y="24"/>
                    </a:cubicBezTo>
                    <a:cubicBezTo>
                      <a:pt x="107" y="7"/>
                      <a:pt x="101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2979;p46">
                <a:extLst>
                  <a:ext uri="{FF2B5EF4-FFF2-40B4-BE49-F238E27FC236}">
                    <a16:creationId xmlns:a16="http://schemas.microsoft.com/office/drawing/2014/main" id="{4E6B9E34-9E69-0E78-698C-20C8FEE3D00D}"/>
                  </a:ext>
                </a:extLst>
              </p:cNvPr>
              <p:cNvSpPr/>
              <p:nvPr/>
            </p:nvSpPr>
            <p:spPr>
              <a:xfrm>
                <a:off x="5176851" y="2600758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25" y="74"/>
                      <a:pt x="49" y="74"/>
                    </a:cubicBezTo>
                    <a:cubicBezTo>
                      <a:pt x="106" y="74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2980;p46">
                <a:extLst>
                  <a:ext uri="{FF2B5EF4-FFF2-40B4-BE49-F238E27FC236}">
                    <a16:creationId xmlns:a16="http://schemas.microsoft.com/office/drawing/2014/main" id="{467850DC-743C-E14B-C1FF-70C55A8E4D2B}"/>
                  </a:ext>
                </a:extLst>
              </p:cNvPr>
              <p:cNvSpPr/>
              <p:nvPr/>
            </p:nvSpPr>
            <p:spPr>
              <a:xfrm>
                <a:off x="5078749" y="2640910"/>
                <a:ext cx="1442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9" extrusionOk="0">
                    <a:moveTo>
                      <a:pt x="50" y="0"/>
                    </a:moveTo>
                    <a:cubicBezTo>
                      <a:pt x="25" y="0"/>
                      <a:pt x="1" y="25"/>
                      <a:pt x="1" y="50"/>
                    </a:cubicBezTo>
                    <a:cubicBezTo>
                      <a:pt x="1" y="74"/>
                      <a:pt x="25" y="99"/>
                      <a:pt x="50" y="99"/>
                    </a:cubicBezTo>
                    <a:cubicBezTo>
                      <a:pt x="75" y="99"/>
                      <a:pt x="99" y="74"/>
                      <a:pt x="99" y="50"/>
                    </a:cubicBezTo>
                    <a:cubicBezTo>
                      <a:pt x="99" y="25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2981;p46">
                <a:extLst>
                  <a:ext uri="{FF2B5EF4-FFF2-40B4-BE49-F238E27FC236}">
                    <a16:creationId xmlns:a16="http://schemas.microsoft.com/office/drawing/2014/main" id="{A0F11399-8937-1524-9D2E-D5015856E0A3}"/>
                  </a:ext>
                </a:extLst>
              </p:cNvPr>
              <p:cNvSpPr/>
              <p:nvPr/>
            </p:nvSpPr>
            <p:spPr>
              <a:xfrm>
                <a:off x="5087100" y="2601450"/>
                <a:ext cx="1442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0" extrusionOk="0">
                    <a:moveTo>
                      <a:pt x="50" y="1"/>
                    </a:moveTo>
                    <a:cubicBezTo>
                      <a:pt x="13" y="1"/>
                      <a:pt x="1" y="26"/>
                      <a:pt x="1" y="50"/>
                    </a:cubicBezTo>
                    <a:cubicBezTo>
                      <a:pt x="1" y="75"/>
                      <a:pt x="13" y="100"/>
                      <a:pt x="50" y="100"/>
                    </a:cubicBezTo>
                    <a:cubicBezTo>
                      <a:pt x="75" y="100"/>
                      <a:pt x="99" y="75"/>
                      <a:pt x="99" y="50"/>
                    </a:cubicBezTo>
                    <a:cubicBezTo>
                      <a:pt x="99" y="26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2982;p46">
                <a:extLst>
                  <a:ext uri="{FF2B5EF4-FFF2-40B4-BE49-F238E27FC236}">
                    <a16:creationId xmlns:a16="http://schemas.microsoft.com/office/drawing/2014/main" id="{FA58ED50-4403-5423-035E-23CDEDBCE8F0}"/>
                  </a:ext>
                </a:extLst>
              </p:cNvPr>
              <p:cNvSpPr/>
              <p:nvPr/>
            </p:nvSpPr>
            <p:spPr>
              <a:xfrm>
                <a:off x="5023670" y="2703201"/>
                <a:ext cx="1514" cy="98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8" extrusionOk="0">
                    <a:moveTo>
                      <a:pt x="19" y="0"/>
                    </a:moveTo>
                    <a:cubicBezTo>
                      <a:pt x="8" y="0"/>
                      <a:pt x="0" y="8"/>
                      <a:pt x="0" y="31"/>
                    </a:cubicBezTo>
                    <a:cubicBezTo>
                      <a:pt x="0" y="55"/>
                      <a:pt x="12" y="68"/>
                      <a:pt x="49" y="68"/>
                    </a:cubicBezTo>
                    <a:cubicBezTo>
                      <a:pt x="104" y="68"/>
                      <a:pt x="51" y="0"/>
                      <a:pt x="1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2983;p46">
                <a:extLst>
                  <a:ext uri="{FF2B5EF4-FFF2-40B4-BE49-F238E27FC236}">
                    <a16:creationId xmlns:a16="http://schemas.microsoft.com/office/drawing/2014/main" id="{EEAC3538-B818-C584-A671-7C3B93226CF3}"/>
                  </a:ext>
                </a:extLst>
              </p:cNvPr>
              <p:cNvSpPr/>
              <p:nvPr/>
            </p:nvSpPr>
            <p:spPr>
              <a:xfrm>
                <a:off x="4920246" y="2848825"/>
                <a:ext cx="1428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0" y="0"/>
                      <a:pt x="0" y="87"/>
                      <a:pt x="49" y="87"/>
                    </a:cubicBezTo>
                    <a:cubicBezTo>
                      <a:pt x="74" y="87"/>
                      <a:pt x="99" y="74"/>
                      <a:pt x="99" y="37"/>
                    </a:cubicBezTo>
                    <a:cubicBezTo>
                      <a:pt x="99" y="13"/>
                      <a:pt x="74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2984;p46">
                <a:extLst>
                  <a:ext uri="{FF2B5EF4-FFF2-40B4-BE49-F238E27FC236}">
                    <a16:creationId xmlns:a16="http://schemas.microsoft.com/office/drawing/2014/main" id="{F9265AD8-D011-E6DC-2EB0-3FFCE299D202}"/>
                  </a:ext>
                </a:extLst>
              </p:cNvPr>
              <p:cNvSpPr/>
              <p:nvPr/>
            </p:nvSpPr>
            <p:spPr>
              <a:xfrm>
                <a:off x="4912948" y="2698658"/>
                <a:ext cx="8365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508" extrusionOk="0">
                    <a:moveTo>
                      <a:pt x="247" y="1"/>
                    </a:moveTo>
                    <a:cubicBezTo>
                      <a:pt x="112" y="1"/>
                      <a:pt x="1" y="112"/>
                      <a:pt x="1" y="260"/>
                    </a:cubicBezTo>
                    <a:cubicBezTo>
                      <a:pt x="1" y="409"/>
                      <a:pt x="118" y="508"/>
                      <a:pt x="243" y="508"/>
                    </a:cubicBezTo>
                    <a:cubicBezTo>
                      <a:pt x="304" y="508"/>
                      <a:pt x="367" y="484"/>
                      <a:pt x="420" y="432"/>
                    </a:cubicBezTo>
                    <a:cubicBezTo>
                      <a:pt x="580" y="272"/>
                      <a:pt x="469" y="1"/>
                      <a:pt x="2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2985;p46">
                <a:extLst>
                  <a:ext uri="{FF2B5EF4-FFF2-40B4-BE49-F238E27FC236}">
                    <a16:creationId xmlns:a16="http://schemas.microsoft.com/office/drawing/2014/main" id="{F6595A1B-32C7-2234-3CAF-4E06488C48A7}"/>
                  </a:ext>
                </a:extLst>
              </p:cNvPr>
              <p:cNvSpPr/>
              <p:nvPr/>
            </p:nvSpPr>
            <p:spPr>
              <a:xfrm>
                <a:off x="4863335" y="2710210"/>
                <a:ext cx="141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98" h="74" extrusionOk="0">
                    <a:moveTo>
                      <a:pt x="40" y="1"/>
                    </a:moveTo>
                    <a:cubicBezTo>
                      <a:pt x="16" y="1"/>
                      <a:pt x="3" y="25"/>
                      <a:pt x="3" y="50"/>
                    </a:cubicBezTo>
                    <a:cubicBezTo>
                      <a:pt x="0" y="67"/>
                      <a:pt x="5" y="74"/>
                      <a:pt x="12" y="74"/>
                    </a:cubicBezTo>
                    <a:cubicBezTo>
                      <a:pt x="37" y="74"/>
                      <a:pt x="97" y="1"/>
                      <a:pt x="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2986;p46">
                <a:extLst>
                  <a:ext uri="{FF2B5EF4-FFF2-40B4-BE49-F238E27FC236}">
                    <a16:creationId xmlns:a16="http://schemas.microsoft.com/office/drawing/2014/main" id="{2869463E-CD78-BBE4-D7EA-7FB015E2453F}"/>
                  </a:ext>
                </a:extLst>
              </p:cNvPr>
              <p:cNvSpPr/>
              <p:nvPr/>
            </p:nvSpPr>
            <p:spPr>
              <a:xfrm>
                <a:off x="4915789" y="2669524"/>
                <a:ext cx="1442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9" extrusionOk="0">
                    <a:moveTo>
                      <a:pt x="50" y="0"/>
                    </a:moveTo>
                    <a:cubicBezTo>
                      <a:pt x="26" y="0"/>
                      <a:pt x="1" y="12"/>
                      <a:pt x="1" y="49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75" y="99"/>
                      <a:pt x="100" y="74"/>
                      <a:pt x="100" y="49"/>
                    </a:cubicBezTo>
                    <a:cubicBezTo>
                      <a:pt x="100" y="12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2987;p46">
                <a:extLst>
                  <a:ext uri="{FF2B5EF4-FFF2-40B4-BE49-F238E27FC236}">
                    <a16:creationId xmlns:a16="http://schemas.microsoft.com/office/drawing/2014/main" id="{C8478994-314B-2734-60EA-1F756148F42C}"/>
                  </a:ext>
                </a:extLst>
              </p:cNvPr>
              <p:cNvSpPr/>
              <p:nvPr/>
            </p:nvSpPr>
            <p:spPr>
              <a:xfrm>
                <a:off x="5039837" y="2685404"/>
                <a:ext cx="10442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3" extrusionOk="0">
                    <a:moveTo>
                      <a:pt x="321" y="1"/>
                    </a:moveTo>
                    <a:cubicBezTo>
                      <a:pt x="163" y="1"/>
                      <a:pt x="13" y="122"/>
                      <a:pt x="13" y="304"/>
                    </a:cubicBezTo>
                    <a:cubicBezTo>
                      <a:pt x="0" y="476"/>
                      <a:pt x="136" y="612"/>
                      <a:pt x="308" y="612"/>
                    </a:cubicBezTo>
                    <a:cubicBezTo>
                      <a:pt x="313" y="612"/>
                      <a:pt x="319" y="612"/>
                      <a:pt x="324" y="612"/>
                    </a:cubicBezTo>
                    <a:cubicBezTo>
                      <a:pt x="597" y="612"/>
                      <a:pt x="724" y="288"/>
                      <a:pt x="542" y="94"/>
                    </a:cubicBezTo>
                    <a:cubicBezTo>
                      <a:pt x="478" y="30"/>
                      <a:pt x="398" y="1"/>
                      <a:pt x="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2988;p46">
                <a:extLst>
                  <a:ext uri="{FF2B5EF4-FFF2-40B4-BE49-F238E27FC236}">
                    <a16:creationId xmlns:a16="http://schemas.microsoft.com/office/drawing/2014/main" id="{A2A319BB-8C14-3627-AB46-CE9DB7A801DA}"/>
                  </a:ext>
                </a:extLst>
              </p:cNvPr>
              <p:cNvSpPr/>
              <p:nvPr/>
            </p:nvSpPr>
            <p:spPr>
              <a:xfrm>
                <a:off x="5006074" y="272231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3" y="73"/>
                      <a:pt x="50" y="73"/>
                    </a:cubicBezTo>
                    <a:cubicBezTo>
                      <a:pt x="106" y="73"/>
                      <a:pt x="47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2989;p46">
                <a:extLst>
                  <a:ext uri="{FF2B5EF4-FFF2-40B4-BE49-F238E27FC236}">
                    <a16:creationId xmlns:a16="http://schemas.microsoft.com/office/drawing/2014/main" id="{522BA1D0-7FEA-2FD7-099D-AF4DCC79A4FA}"/>
                  </a:ext>
                </a:extLst>
              </p:cNvPr>
              <p:cNvSpPr/>
              <p:nvPr/>
            </p:nvSpPr>
            <p:spPr>
              <a:xfrm>
                <a:off x="4951874" y="2930759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8" y="0"/>
                    </a:moveTo>
                    <a:cubicBezTo>
                      <a:pt x="324" y="0"/>
                      <a:pt x="248" y="27"/>
                      <a:pt x="185" y="86"/>
                    </a:cubicBezTo>
                    <a:cubicBezTo>
                      <a:pt x="0" y="271"/>
                      <a:pt x="136" y="603"/>
                      <a:pt x="407" y="603"/>
                    </a:cubicBezTo>
                    <a:cubicBezTo>
                      <a:pt x="567" y="603"/>
                      <a:pt x="703" y="468"/>
                      <a:pt x="703" y="295"/>
                    </a:cubicBezTo>
                    <a:cubicBezTo>
                      <a:pt x="703" y="119"/>
                      <a:pt x="554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2990;p46">
                <a:extLst>
                  <a:ext uri="{FF2B5EF4-FFF2-40B4-BE49-F238E27FC236}">
                    <a16:creationId xmlns:a16="http://schemas.microsoft.com/office/drawing/2014/main" id="{EADA5A3F-E1D4-D6D8-AA30-6605F851ED55}"/>
                  </a:ext>
                </a:extLst>
              </p:cNvPr>
              <p:cNvSpPr/>
              <p:nvPr/>
            </p:nvSpPr>
            <p:spPr>
              <a:xfrm>
                <a:off x="5055471" y="2976421"/>
                <a:ext cx="11740" cy="10024"/>
              </a:xfrm>
              <a:custGeom>
                <a:avLst/>
                <a:gdLst/>
                <a:ahLst/>
                <a:cxnLst/>
                <a:rect l="l" t="t" r="r" b="b"/>
                <a:pathLst>
                  <a:path w="814" h="695" extrusionOk="0">
                    <a:moveTo>
                      <a:pt x="469" y="0"/>
                    </a:moveTo>
                    <a:cubicBezTo>
                      <a:pt x="161" y="0"/>
                      <a:pt x="1" y="370"/>
                      <a:pt x="222" y="592"/>
                    </a:cubicBezTo>
                    <a:cubicBezTo>
                      <a:pt x="290" y="663"/>
                      <a:pt x="374" y="695"/>
                      <a:pt x="457" y="695"/>
                    </a:cubicBezTo>
                    <a:cubicBezTo>
                      <a:pt x="633" y="695"/>
                      <a:pt x="805" y="554"/>
                      <a:pt x="814" y="345"/>
                    </a:cubicBezTo>
                    <a:cubicBezTo>
                      <a:pt x="814" y="160"/>
                      <a:pt x="654" y="0"/>
                      <a:pt x="4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2991;p46">
                <a:extLst>
                  <a:ext uri="{FF2B5EF4-FFF2-40B4-BE49-F238E27FC236}">
                    <a16:creationId xmlns:a16="http://schemas.microsoft.com/office/drawing/2014/main" id="{899BDD69-D5C4-D0E3-82AA-3229D7A0EE06}"/>
                  </a:ext>
                </a:extLst>
              </p:cNvPr>
              <p:cNvSpPr/>
              <p:nvPr/>
            </p:nvSpPr>
            <p:spPr>
              <a:xfrm>
                <a:off x="5028818" y="3014799"/>
                <a:ext cx="9793" cy="8394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82" extrusionOk="0">
                    <a:moveTo>
                      <a:pt x="382" y="1"/>
                    </a:moveTo>
                    <a:cubicBezTo>
                      <a:pt x="124" y="1"/>
                      <a:pt x="0" y="321"/>
                      <a:pt x="185" y="493"/>
                    </a:cubicBezTo>
                    <a:cubicBezTo>
                      <a:pt x="242" y="555"/>
                      <a:pt x="315" y="582"/>
                      <a:pt x="388" y="582"/>
                    </a:cubicBezTo>
                    <a:cubicBezTo>
                      <a:pt x="535" y="582"/>
                      <a:pt x="678" y="469"/>
                      <a:pt x="678" y="296"/>
                    </a:cubicBezTo>
                    <a:cubicBezTo>
                      <a:pt x="678" y="136"/>
                      <a:pt x="543" y="1"/>
                      <a:pt x="3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2992;p46">
                <a:extLst>
                  <a:ext uri="{FF2B5EF4-FFF2-40B4-BE49-F238E27FC236}">
                    <a16:creationId xmlns:a16="http://schemas.microsoft.com/office/drawing/2014/main" id="{8BCFE037-4A70-3C12-E359-CE665B286FAD}"/>
                  </a:ext>
                </a:extLst>
              </p:cNvPr>
              <p:cNvSpPr/>
              <p:nvPr/>
            </p:nvSpPr>
            <p:spPr>
              <a:xfrm>
                <a:off x="5402001" y="2986718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419" y="1"/>
                    </a:moveTo>
                    <a:cubicBezTo>
                      <a:pt x="148" y="1"/>
                      <a:pt x="0" y="333"/>
                      <a:pt x="197" y="531"/>
                    </a:cubicBezTo>
                    <a:cubicBezTo>
                      <a:pt x="258" y="595"/>
                      <a:pt x="334" y="624"/>
                      <a:pt x="409" y="624"/>
                    </a:cubicBezTo>
                    <a:cubicBezTo>
                      <a:pt x="565" y="624"/>
                      <a:pt x="719" y="500"/>
                      <a:pt x="727" y="309"/>
                    </a:cubicBezTo>
                    <a:cubicBezTo>
                      <a:pt x="727" y="149"/>
                      <a:pt x="592" y="1"/>
                      <a:pt x="4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2993;p46">
                <a:extLst>
                  <a:ext uri="{FF2B5EF4-FFF2-40B4-BE49-F238E27FC236}">
                    <a16:creationId xmlns:a16="http://schemas.microsoft.com/office/drawing/2014/main" id="{A021B87E-C262-480F-AAEC-EC0A40987C41}"/>
                  </a:ext>
                </a:extLst>
              </p:cNvPr>
              <p:cNvSpPr/>
              <p:nvPr/>
            </p:nvSpPr>
            <p:spPr>
              <a:xfrm>
                <a:off x="5564066" y="2722888"/>
                <a:ext cx="10615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13" extrusionOk="0">
                    <a:moveTo>
                      <a:pt x="416" y="1"/>
                    </a:moveTo>
                    <a:cubicBezTo>
                      <a:pt x="344" y="1"/>
                      <a:pt x="270" y="26"/>
                      <a:pt x="210" y="83"/>
                    </a:cubicBezTo>
                    <a:cubicBezTo>
                      <a:pt x="0" y="280"/>
                      <a:pt x="148" y="613"/>
                      <a:pt x="419" y="613"/>
                    </a:cubicBezTo>
                    <a:cubicBezTo>
                      <a:pt x="592" y="613"/>
                      <a:pt x="727" y="489"/>
                      <a:pt x="727" y="317"/>
                    </a:cubicBezTo>
                    <a:cubicBezTo>
                      <a:pt x="736" y="129"/>
                      <a:pt x="579" y="1"/>
                      <a:pt x="4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2994;p46">
                <a:extLst>
                  <a:ext uri="{FF2B5EF4-FFF2-40B4-BE49-F238E27FC236}">
                    <a16:creationId xmlns:a16="http://schemas.microsoft.com/office/drawing/2014/main" id="{F7D6C167-43AB-A7B5-D87F-EF701C026E97}"/>
                  </a:ext>
                </a:extLst>
              </p:cNvPr>
              <p:cNvSpPr/>
              <p:nvPr/>
            </p:nvSpPr>
            <p:spPr>
              <a:xfrm>
                <a:off x="5096345" y="3014265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0" y="321"/>
                      <a:pt x="185" y="506"/>
                    </a:cubicBezTo>
                    <a:cubicBezTo>
                      <a:pt x="250" y="570"/>
                      <a:pt x="328" y="599"/>
                      <a:pt x="404" y="599"/>
                    </a:cubicBezTo>
                    <a:cubicBezTo>
                      <a:pt x="558" y="599"/>
                      <a:pt x="703" y="478"/>
                      <a:pt x="703" y="296"/>
                    </a:cubicBezTo>
                    <a:cubicBezTo>
                      <a:pt x="703" y="136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2995;p46">
                <a:extLst>
                  <a:ext uri="{FF2B5EF4-FFF2-40B4-BE49-F238E27FC236}">
                    <a16:creationId xmlns:a16="http://schemas.microsoft.com/office/drawing/2014/main" id="{FB77C625-837B-62A0-7B83-3D5F31211B7F}"/>
                  </a:ext>
                </a:extLst>
              </p:cNvPr>
              <p:cNvSpPr/>
              <p:nvPr/>
            </p:nvSpPr>
            <p:spPr>
              <a:xfrm>
                <a:off x="5287197" y="2792318"/>
                <a:ext cx="11740" cy="9966"/>
              </a:xfrm>
              <a:custGeom>
                <a:avLst/>
                <a:gdLst/>
                <a:ahLst/>
                <a:cxnLst/>
                <a:rect l="l" t="t" r="r" b="b"/>
                <a:pathLst>
                  <a:path w="814" h="691" extrusionOk="0">
                    <a:moveTo>
                      <a:pt x="349" y="1"/>
                    </a:moveTo>
                    <a:cubicBezTo>
                      <a:pt x="171" y="1"/>
                      <a:pt x="1" y="136"/>
                      <a:pt x="1" y="345"/>
                    </a:cubicBezTo>
                    <a:cubicBezTo>
                      <a:pt x="1" y="530"/>
                      <a:pt x="161" y="690"/>
                      <a:pt x="346" y="690"/>
                    </a:cubicBezTo>
                    <a:cubicBezTo>
                      <a:pt x="654" y="690"/>
                      <a:pt x="814" y="321"/>
                      <a:pt x="592" y="99"/>
                    </a:cubicBezTo>
                    <a:cubicBezTo>
                      <a:pt x="521" y="31"/>
                      <a:pt x="434" y="1"/>
                      <a:pt x="3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2996;p46">
                <a:extLst>
                  <a:ext uri="{FF2B5EF4-FFF2-40B4-BE49-F238E27FC236}">
                    <a16:creationId xmlns:a16="http://schemas.microsoft.com/office/drawing/2014/main" id="{C0F9ABA5-48F8-BC72-EB3C-610923DD2456}"/>
                  </a:ext>
                </a:extLst>
              </p:cNvPr>
              <p:cNvSpPr/>
              <p:nvPr/>
            </p:nvSpPr>
            <p:spPr>
              <a:xfrm>
                <a:off x="4961826" y="2730705"/>
                <a:ext cx="6591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04" extrusionOk="0">
                    <a:moveTo>
                      <a:pt x="259" y="1"/>
                    </a:moveTo>
                    <a:cubicBezTo>
                      <a:pt x="212" y="1"/>
                      <a:pt x="163" y="19"/>
                      <a:pt x="123" y="58"/>
                    </a:cubicBezTo>
                    <a:cubicBezTo>
                      <a:pt x="0" y="181"/>
                      <a:pt x="86" y="403"/>
                      <a:pt x="259" y="403"/>
                    </a:cubicBezTo>
                    <a:cubicBezTo>
                      <a:pt x="370" y="403"/>
                      <a:pt x="456" y="317"/>
                      <a:pt x="456" y="206"/>
                    </a:cubicBezTo>
                    <a:cubicBezTo>
                      <a:pt x="456" y="81"/>
                      <a:pt x="360" y="1"/>
                      <a:pt x="2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2997;p46">
                <a:extLst>
                  <a:ext uri="{FF2B5EF4-FFF2-40B4-BE49-F238E27FC236}">
                    <a16:creationId xmlns:a16="http://schemas.microsoft.com/office/drawing/2014/main" id="{3A983DD0-8B85-0627-AFE0-F676DCE8D9D6}"/>
                  </a:ext>
                </a:extLst>
              </p:cNvPr>
              <p:cNvSpPr/>
              <p:nvPr/>
            </p:nvSpPr>
            <p:spPr>
              <a:xfrm>
                <a:off x="5212027" y="2601998"/>
                <a:ext cx="9966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04" extrusionOk="0">
                    <a:moveTo>
                      <a:pt x="302" y="1"/>
                    </a:moveTo>
                    <a:cubicBezTo>
                      <a:pt x="149" y="1"/>
                      <a:pt x="1" y="120"/>
                      <a:pt x="1" y="296"/>
                    </a:cubicBezTo>
                    <a:cubicBezTo>
                      <a:pt x="1" y="468"/>
                      <a:pt x="136" y="604"/>
                      <a:pt x="309" y="604"/>
                    </a:cubicBezTo>
                    <a:cubicBezTo>
                      <a:pt x="567" y="591"/>
                      <a:pt x="691" y="271"/>
                      <a:pt x="506" y="86"/>
                    </a:cubicBezTo>
                    <a:cubicBezTo>
                      <a:pt x="447" y="27"/>
                      <a:pt x="374" y="1"/>
                      <a:pt x="30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2998;p46">
                <a:extLst>
                  <a:ext uri="{FF2B5EF4-FFF2-40B4-BE49-F238E27FC236}">
                    <a16:creationId xmlns:a16="http://schemas.microsoft.com/office/drawing/2014/main" id="{7530B84E-2971-6E72-549A-EAE8837F698B}"/>
                  </a:ext>
                </a:extLst>
              </p:cNvPr>
              <p:cNvSpPr/>
              <p:nvPr/>
            </p:nvSpPr>
            <p:spPr>
              <a:xfrm>
                <a:off x="4915789" y="2767121"/>
                <a:ext cx="1442" cy="135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4" extrusionOk="0">
                    <a:moveTo>
                      <a:pt x="50" y="1"/>
                    </a:moveTo>
                    <a:cubicBezTo>
                      <a:pt x="26" y="1"/>
                      <a:pt x="1" y="16"/>
                      <a:pt x="1" y="47"/>
                    </a:cubicBezTo>
                    <a:cubicBezTo>
                      <a:pt x="1" y="78"/>
                      <a:pt x="26" y="93"/>
                      <a:pt x="50" y="93"/>
                    </a:cubicBezTo>
                    <a:cubicBezTo>
                      <a:pt x="75" y="93"/>
                      <a:pt x="100" y="78"/>
                      <a:pt x="100" y="47"/>
                    </a:cubicBezTo>
                    <a:cubicBezTo>
                      <a:pt x="100" y="16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2999;p46">
                <a:extLst>
                  <a:ext uri="{FF2B5EF4-FFF2-40B4-BE49-F238E27FC236}">
                    <a16:creationId xmlns:a16="http://schemas.microsoft.com/office/drawing/2014/main" id="{A0CE9397-7637-D7BD-67FF-4978654DB3CC}"/>
                  </a:ext>
                </a:extLst>
              </p:cNvPr>
              <p:cNvSpPr/>
              <p:nvPr/>
            </p:nvSpPr>
            <p:spPr>
              <a:xfrm>
                <a:off x="4882920" y="2664549"/>
                <a:ext cx="8365" cy="719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499" extrusionOk="0">
                    <a:moveTo>
                      <a:pt x="333" y="0"/>
                    </a:moveTo>
                    <a:cubicBezTo>
                      <a:pt x="111" y="0"/>
                      <a:pt x="1" y="271"/>
                      <a:pt x="148" y="431"/>
                    </a:cubicBezTo>
                    <a:cubicBezTo>
                      <a:pt x="199" y="478"/>
                      <a:pt x="260" y="499"/>
                      <a:pt x="320" y="499"/>
                    </a:cubicBezTo>
                    <a:cubicBezTo>
                      <a:pt x="452" y="499"/>
                      <a:pt x="580" y="399"/>
                      <a:pt x="580" y="247"/>
                    </a:cubicBezTo>
                    <a:cubicBezTo>
                      <a:pt x="580" y="111"/>
                      <a:pt x="469" y="0"/>
                      <a:pt x="3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000;p46">
                <a:extLst>
                  <a:ext uri="{FF2B5EF4-FFF2-40B4-BE49-F238E27FC236}">
                    <a16:creationId xmlns:a16="http://schemas.microsoft.com/office/drawing/2014/main" id="{AAFD3DFB-7159-2EEB-3640-36D39D970BCD}"/>
                  </a:ext>
                </a:extLst>
              </p:cNvPr>
              <p:cNvSpPr/>
              <p:nvPr/>
            </p:nvSpPr>
            <p:spPr>
              <a:xfrm>
                <a:off x="4860710" y="2797481"/>
                <a:ext cx="11567" cy="9952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0" extrusionOk="0">
                    <a:moveTo>
                      <a:pt x="349" y="0"/>
                    </a:moveTo>
                    <a:cubicBezTo>
                      <a:pt x="170" y="0"/>
                      <a:pt x="0" y="136"/>
                      <a:pt x="0" y="345"/>
                    </a:cubicBezTo>
                    <a:cubicBezTo>
                      <a:pt x="0" y="529"/>
                      <a:pt x="148" y="690"/>
                      <a:pt x="345" y="690"/>
                    </a:cubicBezTo>
                    <a:cubicBezTo>
                      <a:pt x="653" y="690"/>
                      <a:pt x="801" y="320"/>
                      <a:pt x="592" y="98"/>
                    </a:cubicBezTo>
                    <a:cubicBezTo>
                      <a:pt x="520" y="31"/>
                      <a:pt x="434" y="0"/>
                      <a:pt x="3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001;p46">
                <a:extLst>
                  <a:ext uri="{FF2B5EF4-FFF2-40B4-BE49-F238E27FC236}">
                    <a16:creationId xmlns:a16="http://schemas.microsoft.com/office/drawing/2014/main" id="{CD103630-449C-AFE5-9C6D-DBE64A0CF896}"/>
                  </a:ext>
                </a:extLst>
              </p:cNvPr>
              <p:cNvSpPr/>
              <p:nvPr/>
            </p:nvSpPr>
            <p:spPr>
              <a:xfrm>
                <a:off x="4938187" y="2677875"/>
                <a:ext cx="8365" cy="719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499" extrusionOk="0">
                    <a:moveTo>
                      <a:pt x="333" y="0"/>
                    </a:moveTo>
                    <a:cubicBezTo>
                      <a:pt x="111" y="0"/>
                      <a:pt x="0" y="271"/>
                      <a:pt x="161" y="431"/>
                    </a:cubicBezTo>
                    <a:cubicBezTo>
                      <a:pt x="211" y="478"/>
                      <a:pt x="271" y="499"/>
                      <a:pt x="330" y="499"/>
                    </a:cubicBezTo>
                    <a:cubicBezTo>
                      <a:pt x="458" y="499"/>
                      <a:pt x="580" y="399"/>
                      <a:pt x="580" y="247"/>
                    </a:cubicBezTo>
                    <a:cubicBezTo>
                      <a:pt x="580" y="111"/>
                      <a:pt x="469" y="0"/>
                      <a:pt x="3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002;p46">
                <a:extLst>
                  <a:ext uri="{FF2B5EF4-FFF2-40B4-BE49-F238E27FC236}">
                    <a16:creationId xmlns:a16="http://schemas.microsoft.com/office/drawing/2014/main" id="{6344CDAD-804B-3CFD-5629-BCF412945EB1}"/>
                  </a:ext>
                </a:extLst>
              </p:cNvPr>
              <p:cNvSpPr/>
              <p:nvPr/>
            </p:nvSpPr>
            <p:spPr>
              <a:xfrm>
                <a:off x="5071826" y="2708249"/>
                <a:ext cx="10096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0" h="600" extrusionOk="0">
                    <a:moveTo>
                      <a:pt x="310" y="1"/>
                    </a:moveTo>
                    <a:cubicBezTo>
                      <a:pt x="306" y="1"/>
                      <a:pt x="301" y="1"/>
                      <a:pt x="296" y="1"/>
                    </a:cubicBezTo>
                    <a:cubicBezTo>
                      <a:pt x="136" y="1"/>
                      <a:pt x="0" y="124"/>
                      <a:pt x="0" y="297"/>
                    </a:cubicBezTo>
                    <a:cubicBezTo>
                      <a:pt x="0" y="479"/>
                      <a:pt x="145" y="600"/>
                      <a:pt x="299" y="600"/>
                    </a:cubicBezTo>
                    <a:cubicBezTo>
                      <a:pt x="375" y="600"/>
                      <a:pt x="453" y="571"/>
                      <a:pt x="518" y="506"/>
                    </a:cubicBezTo>
                    <a:cubicBezTo>
                      <a:pt x="699" y="325"/>
                      <a:pt x="572" y="1"/>
                      <a:pt x="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003;p46">
                <a:extLst>
                  <a:ext uri="{FF2B5EF4-FFF2-40B4-BE49-F238E27FC236}">
                    <a16:creationId xmlns:a16="http://schemas.microsoft.com/office/drawing/2014/main" id="{1C56101B-2221-DA1C-8868-05E6CEF8DF6A}"/>
                  </a:ext>
                </a:extLst>
              </p:cNvPr>
              <p:cNvSpPr/>
              <p:nvPr/>
            </p:nvSpPr>
            <p:spPr>
              <a:xfrm>
                <a:off x="4934279" y="2746425"/>
                <a:ext cx="9793" cy="840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83" extrusionOk="0">
                    <a:moveTo>
                      <a:pt x="393" y="1"/>
                    </a:moveTo>
                    <a:cubicBezTo>
                      <a:pt x="321" y="1"/>
                      <a:pt x="246" y="28"/>
                      <a:pt x="185" y="90"/>
                    </a:cubicBezTo>
                    <a:cubicBezTo>
                      <a:pt x="0" y="262"/>
                      <a:pt x="136" y="582"/>
                      <a:pt x="395" y="582"/>
                    </a:cubicBezTo>
                    <a:cubicBezTo>
                      <a:pt x="555" y="582"/>
                      <a:pt x="678" y="447"/>
                      <a:pt x="678" y="287"/>
                    </a:cubicBezTo>
                    <a:cubicBezTo>
                      <a:pt x="678" y="113"/>
                      <a:pt x="540" y="1"/>
                      <a:pt x="3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004;p46">
                <a:extLst>
                  <a:ext uri="{FF2B5EF4-FFF2-40B4-BE49-F238E27FC236}">
                    <a16:creationId xmlns:a16="http://schemas.microsoft.com/office/drawing/2014/main" id="{47116B06-59EF-8DBF-9804-0E76BF982585}"/>
                  </a:ext>
                </a:extLst>
              </p:cNvPr>
              <p:cNvSpPr/>
              <p:nvPr/>
            </p:nvSpPr>
            <p:spPr>
              <a:xfrm>
                <a:off x="4967869" y="2834720"/>
                <a:ext cx="10500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2" extrusionOk="0">
                    <a:moveTo>
                      <a:pt x="316" y="1"/>
                    </a:moveTo>
                    <a:cubicBezTo>
                      <a:pt x="155" y="1"/>
                      <a:pt x="0" y="128"/>
                      <a:pt x="0" y="313"/>
                    </a:cubicBezTo>
                    <a:cubicBezTo>
                      <a:pt x="12" y="473"/>
                      <a:pt x="136" y="609"/>
                      <a:pt x="308" y="621"/>
                    </a:cubicBezTo>
                    <a:cubicBezTo>
                      <a:pt x="579" y="621"/>
                      <a:pt x="727" y="288"/>
                      <a:pt x="530" y="91"/>
                    </a:cubicBezTo>
                    <a:cubicBezTo>
                      <a:pt x="467" y="29"/>
                      <a:pt x="391" y="1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005;p46">
                <a:extLst>
                  <a:ext uri="{FF2B5EF4-FFF2-40B4-BE49-F238E27FC236}">
                    <a16:creationId xmlns:a16="http://schemas.microsoft.com/office/drawing/2014/main" id="{B0D0390C-848D-2DB8-22EF-5EB77E780CDB}"/>
                  </a:ext>
                </a:extLst>
              </p:cNvPr>
              <p:cNvSpPr/>
              <p:nvPr/>
            </p:nvSpPr>
            <p:spPr>
              <a:xfrm>
                <a:off x="4941735" y="2795130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8" y="0"/>
                    </a:moveTo>
                    <a:cubicBezTo>
                      <a:pt x="157" y="0"/>
                      <a:pt x="9" y="116"/>
                      <a:pt x="1" y="298"/>
                    </a:cubicBezTo>
                    <a:cubicBezTo>
                      <a:pt x="1" y="458"/>
                      <a:pt x="136" y="594"/>
                      <a:pt x="297" y="606"/>
                    </a:cubicBezTo>
                    <a:cubicBezTo>
                      <a:pt x="568" y="606"/>
                      <a:pt x="703" y="286"/>
                      <a:pt x="518" y="89"/>
                    </a:cubicBezTo>
                    <a:cubicBezTo>
                      <a:pt x="458" y="28"/>
                      <a:pt x="383" y="0"/>
                      <a:pt x="3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006;p46">
                <a:extLst>
                  <a:ext uri="{FF2B5EF4-FFF2-40B4-BE49-F238E27FC236}">
                    <a16:creationId xmlns:a16="http://schemas.microsoft.com/office/drawing/2014/main" id="{D6964366-5B33-F9C2-2066-ECB13CAC4777}"/>
                  </a:ext>
                </a:extLst>
              </p:cNvPr>
              <p:cNvSpPr/>
              <p:nvPr/>
            </p:nvSpPr>
            <p:spPr>
              <a:xfrm>
                <a:off x="4985984" y="2746281"/>
                <a:ext cx="10687" cy="9187"/>
              </a:xfrm>
              <a:custGeom>
                <a:avLst/>
                <a:gdLst/>
                <a:ahLst/>
                <a:cxnLst/>
                <a:rect l="l" t="t" r="r" b="b"/>
                <a:pathLst>
                  <a:path w="741" h="637" extrusionOk="0">
                    <a:moveTo>
                      <a:pt x="432" y="1"/>
                    </a:moveTo>
                    <a:cubicBezTo>
                      <a:pt x="149" y="1"/>
                      <a:pt x="1" y="346"/>
                      <a:pt x="198" y="543"/>
                    </a:cubicBezTo>
                    <a:cubicBezTo>
                      <a:pt x="266" y="607"/>
                      <a:pt x="348" y="636"/>
                      <a:pt x="426" y="636"/>
                    </a:cubicBezTo>
                    <a:cubicBezTo>
                      <a:pt x="589" y="636"/>
                      <a:pt x="740" y="512"/>
                      <a:pt x="740" y="321"/>
                    </a:cubicBezTo>
                    <a:cubicBezTo>
                      <a:pt x="740" y="136"/>
                      <a:pt x="605" y="1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007;p46">
                <a:extLst>
                  <a:ext uri="{FF2B5EF4-FFF2-40B4-BE49-F238E27FC236}">
                    <a16:creationId xmlns:a16="http://schemas.microsoft.com/office/drawing/2014/main" id="{A5F57F0B-3A6D-A48F-72D7-1D5DD2A16FEA}"/>
                  </a:ext>
                </a:extLst>
              </p:cNvPr>
              <p:cNvSpPr/>
              <p:nvPr/>
            </p:nvSpPr>
            <p:spPr>
              <a:xfrm>
                <a:off x="4897487" y="2727604"/>
                <a:ext cx="8726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520" extrusionOk="0">
                    <a:moveTo>
                      <a:pt x="342" y="1"/>
                    </a:moveTo>
                    <a:cubicBezTo>
                      <a:pt x="278" y="1"/>
                      <a:pt x="213" y="24"/>
                      <a:pt x="161" y="76"/>
                    </a:cubicBezTo>
                    <a:cubicBezTo>
                      <a:pt x="1" y="236"/>
                      <a:pt x="112" y="520"/>
                      <a:pt x="346" y="520"/>
                    </a:cubicBezTo>
                    <a:cubicBezTo>
                      <a:pt x="494" y="520"/>
                      <a:pt x="605" y="409"/>
                      <a:pt x="605" y="261"/>
                    </a:cubicBezTo>
                    <a:cubicBezTo>
                      <a:pt x="605" y="103"/>
                      <a:pt x="475" y="1"/>
                      <a:pt x="3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7" name="Google Shape;3008;p46">
                <a:extLst>
                  <a:ext uri="{FF2B5EF4-FFF2-40B4-BE49-F238E27FC236}">
                    <a16:creationId xmlns:a16="http://schemas.microsoft.com/office/drawing/2014/main" id="{C8A14C5D-FD77-C59A-354A-1973549021CF}"/>
                  </a:ext>
                </a:extLst>
              </p:cNvPr>
              <p:cNvSpPr/>
              <p:nvPr/>
            </p:nvSpPr>
            <p:spPr>
              <a:xfrm>
                <a:off x="4866046" y="2731339"/>
                <a:ext cx="8538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08" extrusionOk="0">
                    <a:moveTo>
                      <a:pt x="252" y="0"/>
                    </a:moveTo>
                    <a:cubicBezTo>
                      <a:pt x="123" y="0"/>
                      <a:pt x="0" y="99"/>
                      <a:pt x="0" y="248"/>
                    </a:cubicBezTo>
                    <a:cubicBezTo>
                      <a:pt x="0" y="384"/>
                      <a:pt x="111" y="495"/>
                      <a:pt x="259" y="507"/>
                    </a:cubicBezTo>
                    <a:cubicBezTo>
                      <a:pt x="481" y="507"/>
                      <a:pt x="591" y="236"/>
                      <a:pt x="431" y="76"/>
                    </a:cubicBezTo>
                    <a:cubicBezTo>
                      <a:pt x="379" y="23"/>
                      <a:pt x="315" y="0"/>
                      <a:pt x="2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8" name="Google Shape;3009;p46">
                <a:extLst>
                  <a:ext uri="{FF2B5EF4-FFF2-40B4-BE49-F238E27FC236}">
                    <a16:creationId xmlns:a16="http://schemas.microsoft.com/office/drawing/2014/main" id="{E09BED97-2EDF-E29F-28D8-1B281DA98E3A}"/>
                  </a:ext>
                </a:extLst>
              </p:cNvPr>
              <p:cNvSpPr/>
              <p:nvPr/>
            </p:nvSpPr>
            <p:spPr>
              <a:xfrm>
                <a:off x="5033261" y="2725844"/>
                <a:ext cx="10139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7" extrusionOk="0">
                    <a:moveTo>
                      <a:pt x="407" y="1"/>
                    </a:moveTo>
                    <a:cubicBezTo>
                      <a:pt x="136" y="1"/>
                      <a:pt x="0" y="321"/>
                      <a:pt x="185" y="518"/>
                    </a:cubicBezTo>
                    <a:cubicBezTo>
                      <a:pt x="246" y="579"/>
                      <a:pt x="322" y="607"/>
                      <a:pt x="398" y="607"/>
                    </a:cubicBezTo>
                    <a:cubicBezTo>
                      <a:pt x="552" y="607"/>
                      <a:pt x="703" y="491"/>
                      <a:pt x="703" y="309"/>
                    </a:cubicBezTo>
                    <a:cubicBezTo>
                      <a:pt x="703" y="149"/>
                      <a:pt x="567" y="13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010;p46">
                <a:extLst>
                  <a:ext uri="{FF2B5EF4-FFF2-40B4-BE49-F238E27FC236}">
                    <a16:creationId xmlns:a16="http://schemas.microsoft.com/office/drawing/2014/main" id="{966F9B4D-18FB-A469-F01B-C48FFBA8AC33}"/>
                  </a:ext>
                </a:extLst>
              </p:cNvPr>
              <p:cNvSpPr/>
              <p:nvPr/>
            </p:nvSpPr>
            <p:spPr>
              <a:xfrm>
                <a:off x="5133656" y="2607320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011;p46">
                <a:extLst>
                  <a:ext uri="{FF2B5EF4-FFF2-40B4-BE49-F238E27FC236}">
                    <a16:creationId xmlns:a16="http://schemas.microsoft.com/office/drawing/2014/main" id="{DCF39C8E-2332-3F00-01B1-515E2F25896A}"/>
                  </a:ext>
                </a:extLst>
              </p:cNvPr>
              <p:cNvSpPr/>
              <p:nvPr/>
            </p:nvSpPr>
            <p:spPr>
              <a:xfrm>
                <a:off x="5056293" y="3069706"/>
                <a:ext cx="1500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4" extrusionOk="0">
                    <a:moveTo>
                      <a:pt x="67" y="1"/>
                    </a:moveTo>
                    <a:cubicBezTo>
                      <a:pt x="0" y="1"/>
                      <a:pt x="58" y="74"/>
                      <a:pt x="88" y="74"/>
                    </a:cubicBezTo>
                    <a:cubicBezTo>
                      <a:pt x="97" y="74"/>
                      <a:pt x="104" y="67"/>
                      <a:pt x="104" y="50"/>
                    </a:cubicBezTo>
                    <a:cubicBezTo>
                      <a:pt x="104" y="26"/>
                      <a:pt x="91" y="1"/>
                      <a:pt x="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012;p46">
                <a:extLst>
                  <a:ext uri="{FF2B5EF4-FFF2-40B4-BE49-F238E27FC236}">
                    <a16:creationId xmlns:a16="http://schemas.microsoft.com/office/drawing/2014/main" id="{7DA3C482-C377-A123-AA55-158A460E92ED}"/>
                  </a:ext>
                </a:extLst>
              </p:cNvPr>
              <p:cNvSpPr/>
              <p:nvPr/>
            </p:nvSpPr>
            <p:spPr>
              <a:xfrm>
                <a:off x="4971056" y="2899289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75"/>
                      <a:pt x="13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78" name="Google Shape;3013;p46">
              <a:extLst>
                <a:ext uri="{FF2B5EF4-FFF2-40B4-BE49-F238E27FC236}">
                  <a16:creationId xmlns:a16="http://schemas.microsoft.com/office/drawing/2014/main" id="{B7C2C15E-AF4F-D9C3-E3CC-E2BAED9DF00C}"/>
                </a:ext>
              </a:extLst>
            </p:cNvPr>
            <p:cNvSpPr/>
            <p:nvPr/>
          </p:nvSpPr>
          <p:spPr>
            <a:xfrm>
              <a:off x="5028112" y="3146664"/>
              <a:ext cx="1601" cy="1255"/>
            </a:xfrm>
            <a:custGeom>
              <a:avLst/>
              <a:gdLst/>
              <a:ahLst/>
              <a:cxnLst/>
              <a:rect l="l" t="t" r="r" b="b"/>
              <a:pathLst>
                <a:path w="111" h="87" extrusionOk="0">
                  <a:moveTo>
                    <a:pt x="62" y="0"/>
                  </a:moveTo>
                  <a:cubicBezTo>
                    <a:pt x="0" y="0"/>
                    <a:pt x="0" y="86"/>
                    <a:pt x="62" y="86"/>
                  </a:cubicBezTo>
                  <a:cubicBezTo>
                    <a:pt x="111" y="86"/>
                    <a:pt x="111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" name="Rectangle 994">
            <a:extLst>
              <a:ext uri="{FF2B5EF4-FFF2-40B4-BE49-F238E27FC236}">
                <a16:creationId xmlns:a16="http://schemas.microsoft.com/office/drawing/2014/main" id="{92C98E76-74C8-3485-4C2E-A6D3A928040D}"/>
              </a:ext>
            </a:extLst>
          </p:cNvPr>
          <p:cNvSpPr/>
          <p:nvPr/>
        </p:nvSpPr>
        <p:spPr>
          <a:xfrm flipV="1">
            <a:off x="716310" y="1555691"/>
            <a:ext cx="4477217" cy="14782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3" name="Rectangle 992">
            <a:extLst>
              <a:ext uri="{FF2B5EF4-FFF2-40B4-BE49-F238E27FC236}">
                <a16:creationId xmlns:a16="http://schemas.microsoft.com/office/drawing/2014/main" id="{09F1F963-4219-2521-E59E-63BB9019D36B}"/>
              </a:ext>
            </a:extLst>
          </p:cNvPr>
          <p:cNvSpPr/>
          <p:nvPr/>
        </p:nvSpPr>
        <p:spPr>
          <a:xfrm flipV="1">
            <a:off x="716310" y="3476050"/>
            <a:ext cx="2863101" cy="5486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7ECDF713-7728-22CF-6E8C-567610A5B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44" b="36701"/>
          <a:stretch/>
        </p:blipFill>
        <p:spPr bwMode="auto">
          <a:xfrm>
            <a:off x="147597" y="314037"/>
            <a:ext cx="2587652" cy="71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7" name="Oval 976">
            <a:extLst>
              <a:ext uri="{FF2B5EF4-FFF2-40B4-BE49-F238E27FC236}">
                <a16:creationId xmlns:a16="http://schemas.microsoft.com/office/drawing/2014/main" id="{2C43C998-890E-4B09-860D-5C599A892089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79" name="Google Shape;132;p23">
            <a:extLst>
              <a:ext uri="{FF2B5EF4-FFF2-40B4-BE49-F238E27FC236}">
                <a16:creationId xmlns:a16="http://schemas.microsoft.com/office/drawing/2014/main" id="{60A9C3C1-0BE7-4654-B1D5-F095FB503FF9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7</a:t>
            </a:r>
            <a:endParaRPr lang="en" sz="2400" dirty="0"/>
          </a:p>
        </p:txBody>
      </p:sp>
      <p:sp>
        <p:nvSpPr>
          <p:cNvPr id="983" name="Rectangle 982">
            <a:extLst>
              <a:ext uri="{FF2B5EF4-FFF2-40B4-BE49-F238E27FC236}">
                <a16:creationId xmlns:a16="http://schemas.microsoft.com/office/drawing/2014/main" id="{23E2834E-85BB-D89A-D3BC-AD1883E0B3E3}"/>
              </a:ext>
            </a:extLst>
          </p:cNvPr>
          <p:cNvSpPr/>
          <p:nvPr/>
        </p:nvSpPr>
        <p:spPr>
          <a:xfrm flipV="1">
            <a:off x="563910" y="1403291"/>
            <a:ext cx="4477217" cy="14782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0" name="Rectangle 979">
            <a:extLst>
              <a:ext uri="{FF2B5EF4-FFF2-40B4-BE49-F238E27FC236}">
                <a16:creationId xmlns:a16="http://schemas.microsoft.com/office/drawing/2014/main" id="{1F69E49F-0F93-A493-812A-22DE1F0A240D}"/>
              </a:ext>
            </a:extLst>
          </p:cNvPr>
          <p:cNvSpPr/>
          <p:nvPr/>
        </p:nvSpPr>
        <p:spPr>
          <a:xfrm flipV="1">
            <a:off x="389608" y="1156609"/>
            <a:ext cx="2663692" cy="445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1" name="Google Shape;169;p26">
            <a:extLst>
              <a:ext uri="{FF2B5EF4-FFF2-40B4-BE49-F238E27FC236}">
                <a16:creationId xmlns:a16="http://schemas.microsoft.com/office/drawing/2014/main" id="{A90F991F-835B-C67F-6D38-7AA9F5E7509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54213" y="1180732"/>
            <a:ext cx="2786551" cy="44512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rgbClr val="FFFFFF"/>
                </a:solidFill>
                <a:latin typeface="Montserrat Black" pitchFamily="2" charset="0"/>
              </a:rPr>
              <a:t>Student Academic Email</a:t>
            </a:r>
          </a:p>
        </p:txBody>
      </p:sp>
      <p:sp>
        <p:nvSpPr>
          <p:cNvPr id="985" name="Google Shape;181;p26">
            <a:extLst>
              <a:ext uri="{FF2B5EF4-FFF2-40B4-BE49-F238E27FC236}">
                <a16:creationId xmlns:a16="http://schemas.microsoft.com/office/drawing/2014/main" id="{9E298D0E-9D3E-B790-5971-D66DF55B07E8}"/>
              </a:ext>
            </a:extLst>
          </p:cNvPr>
          <p:cNvSpPr txBox="1">
            <a:spLocks/>
          </p:cNvSpPr>
          <p:nvPr/>
        </p:nvSpPr>
        <p:spPr>
          <a:xfrm flipH="1">
            <a:off x="715951" y="1677229"/>
            <a:ext cx="4619371" cy="131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050" dirty="0">
                <a:solidFill>
                  <a:schemeClr val="tx1"/>
                </a:solidFill>
              </a:rPr>
              <a:t>Username : NPM@student.unpak.ac.id ( </a:t>
            </a:r>
            <a:r>
              <a:rPr lang="id-ID" sz="1050" b="1" dirty="0">
                <a:solidFill>
                  <a:schemeClr val="tx1"/>
                </a:solidFill>
              </a:rPr>
              <a:t>010122001@student.unpak.ac.id </a:t>
            </a:r>
            <a:r>
              <a:rPr lang="id-ID" sz="1050" dirty="0">
                <a:solidFill>
                  <a:schemeClr val="tx1"/>
                </a:solidFill>
              </a:rPr>
              <a:t>)</a:t>
            </a:r>
          </a:p>
          <a:p>
            <a:pPr marL="0" indent="0" algn="l">
              <a:lnSpc>
                <a:spcPct val="150000"/>
              </a:lnSpc>
            </a:pPr>
            <a:r>
              <a:rPr lang="id-ID" sz="1050" dirty="0">
                <a:solidFill>
                  <a:schemeClr val="tx1"/>
                </a:solidFill>
              </a:rPr>
              <a:t>Password Default : </a:t>
            </a:r>
            <a:r>
              <a:rPr lang="id-ID" sz="1050" b="1" dirty="0">
                <a:solidFill>
                  <a:schemeClr val="tx1"/>
                </a:solidFill>
              </a:rPr>
              <a:t>unpak2023</a:t>
            </a:r>
          </a:p>
          <a:p>
            <a:pPr marL="0" indent="0" algn="l">
              <a:lnSpc>
                <a:spcPct val="150000"/>
              </a:lnSpc>
            </a:pPr>
            <a:endParaRPr lang="id-ID" sz="1050" b="1" dirty="0">
              <a:solidFill>
                <a:schemeClr val="tx1"/>
              </a:solidFill>
            </a:endParaRPr>
          </a:p>
          <a:p>
            <a:pPr marL="0" indent="0" algn="l">
              <a:lnSpc>
                <a:spcPct val="150000"/>
              </a:lnSpc>
            </a:pPr>
            <a:r>
              <a:rPr lang="id-ID" sz="1200" dirty="0">
                <a:solidFill>
                  <a:schemeClr val="tx1"/>
                </a:solidFill>
              </a:rPr>
              <a:t>#Melalui portal </a:t>
            </a:r>
            <a:r>
              <a:rPr lang="id-ID" sz="1200" b="1" dirty="0">
                <a:solidFill>
                  <a:schemeClr val="tx1"/>
                </a:solidFill>
              </a:rPr>
              <a:t>gmail.com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989" name="Rectangle 988">
            <a:extLst>
              <a:ext uri="{FF2B5EF4-FFF2-40B4-BE49-F238E27FC236}">
                <a16:creationId xmlns:a16="http://schemas.microsoft.com/office/drawing/2014/main" id="{4C41E767-7575-2BEB-192F-78D4EF5A3A5E}"/>
              </a:ext>
            </a:extLst>
          </p:cNvPr>
          <p:cNvSpPr/>
          <p:nvPr/>
        </p:nvSpPr>
        <p:spPr>
          <a:xfrm flipV="1">
            <a:off x="563910" y="3323650"/>
            <a:ext cx="2863101" cy="5486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1" name="Google Shape;181;p26">
            <a:extLst>
              <a:ext uri="{FF2B5EF4-FFF2-40B4-BE49-F238E27FC236}">
                <a16:creationId xmlns:a16="http://schemas.microsoft.com/office/drawing/2014/main" id="{E10AA8D1-2241-01D0-CC93-6EAFE438ED0A}"/>
              </a:ext>
            </a:extLst>
          </p:cNvPr>
          <p:cNvSpPr txBox="1">
            <a:spLocks/>
          </p:cNvSpPr>
          <p:nvPr/>
        </p:nvSpPr>
        <p:spPr>
          <a:xfrm flipH="1">
            <a:off x="715951" y="3322658"/>
            <a:ext cx="2694789" cy="816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400" b="1" dirty="0">
                <a:solidFill>
                  <a:schemeClr val="tx1"/>
                </a:solidFill>
              </a:rPr>
              <a:t>KAPASITAS GOOGLE DRIVE : 50GB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6" name="Google Shape;1149;p46">
            <a:extLst>
              <a:ext uri="{FF2B5EF4-FFF2-40B4-BE49-F238E27FC236}">
                <a16:creationId xmlns:a16="http://schemas.microsoft.com/office/drawing/2014/main" id="{39B484AB-4B12-201E-6C48-92E7868F2B49}"/>
              </a:ext>
            </a:extLst>
          </p:cNvPr>
          <p:cNvGrpSpPr/>
          <p:nvPr/>
        </p:nvGrpSpPr>
        <p:grpSpPr>
          <a:xfrm>
            <a:off x="2770644" y="671846"/>
            <a:ext cx="5983748" cy="3751489"/>
            <a:chOff x="2529950" y="4155175"/>
            <a:chExt cx="1137425" cy="690975"/>
          </a:xfrm>
          <a:solidFill>
            <a:schemeClr val="tx1"/>
          </a:solidFill>
        </p:grpSpPr>
        <p:sp>
          <p:nvSpPr>
            <p:cNvPr id="997" name="Google Shape;1150;p46">
              <a:extLst>
                <a:ext uri="{FF2B5EF4-FFF2-40B4-BE49-F238E27FC236}">
                  <a16:creationId xmlns:a16="http://schemas.microsoft.com/office/drawing/2014/main" id="{CB081933-3F3B-ECB3-628C-3ED69273C095}"/>
                </a:ext>
              </a:extLst>
            </p:cNvPr>
            <p:cNvSpPr/>
            <p:nvPr/>
          </p:nvSpPr>
          <p:spPr>
            <a:xfrm>
              <a:off x="2798800" y="41551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1151;p46">
              <a:extLst>
                <a:ext uri="{FF2B5EF4-FFF2-40B4-BE49-F238E27FC236}">
                  <a16:creationId xmlns:a16="http://schemas.microsoft.com/office/drawing/2014/main" id="{794B0F9E-D519-9452-6907-6748B0246631}"/>
                </a:ext>
              </a:extLst>
            </p:cNvPr>
            <p:cNvSpPr/>
            <p:nvPr/>
          </p:nvSpPr>
          <p:spPr>
            <a:xfrm>
              <a:off x="2816650" y="41551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1152;p46">
              <a:extLst>
                <a:ext uri="{FF2B5EF4-FFF2-40B4-BE49-F238E27FC236}">
                  <a16:creationId xmlns:a16="http://schemas.microsoft.com/office/drawing/2014/main" id="{47852889-0B6A-5369-C14C-D1F15E487370}"/>
                </a:ext>
              </a:extLst>
            </p:cNvPr>
            <p:cNvSpPr/>
            <p:nvPr/>
          </p:nvSpPr>
          <p:spPr>
            <a:xfrm>
              <a:off x="2834675" y="41551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153;p46">
              <a:extLst>
                <a:ext uri="{FF2B5EF4-FFF2-40B4-BE49-F238E27FC236}">
                  <a16:creationId xmlns:a16="http://schemas.microsoft.com/office/drawing/2014/main" id="{1D1814E2-A2F0-F09C-FC1A-A75E1A23D923}"/>
                </a:ext>
              </a:extLst>
            </p:cNvPr>
            <p:cNvSpPr/>
            <p:nvPr/>
          </p:nvSpPr>
          <p:spPr>
            <a:xfrm>
              <a:off x="2852525" y="41551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154;p46">
              <a:extLst>
                <a:ext uri="{FF2B5EF4-FFF2-40B4-BE49-F238E27FC236}">
                  <a16:creationId xmlns:a16="http://schemas.microsoft.com/office/drawing/2014/main" id="{D8CFE6C0-D2A8-FABD-A0E6-DC016E80D0BB}"/>
                </a:ext>
              </a:extLst>
            </p:cNvPr>
            <p:cNvSpPr/>
            <p:nvPr/>
          </p:nvSpPr>
          <p:spPr>
            <a:xfrm>
              <a:off x="2870375" y="41551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155;p46">
              <a:extLst>
                <a:ext uri="{FF2B5EF4-FFF2-40B4-BE49-F238E27FC236}">
                  <a16:creationId xmlns:a16="http://schemas.microsoft.com/office/drawing/2014/main" id="{B6CF5FB6-3F14-D81C-7852-460820ADB8CC}"/>
                </a:ext>
              </a:extLst>
            </p:cNvPr>
            <p:cNvSpPr/>
            <p:nvPr/>
          </p:nvSpPr>
          <p:spPr>
            <a:xfrm>
              <a:off x="2942150" y="41551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156;p46">
              <a:extLst>
                <a:ext uri="{FF2B5EF4-FFF2-40B4-BE49-F238E27FC236}">
                  <a16:creationId xmlns:a16="http://schemas.microsoft.com/office/drawing/2014/main" id="{52A8FF99-9656-1AD6-9416-9214DFCDFF14}"/>
                </a:ext>
              </a:extLst>
            </p:cNvPr>
            <p:cNvSpPr/>
            <p:nvPr/>
          </p:nvSpPr>
          <p:spPr>
            <a:xfrm>
              <a:off x="2960000" y="41551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157;p46">
              <a:extLst>
                <a:ext uri="{FF2B5EF4-FFF2-40B4-BE49-F238E27FC236}">
                  <a16:creationId xmlns:a16="http://schemas.microsoft.com/office/drawing/2014/main" id="{99C206FB-2C1D-B053-7B29-DDF7B244EA2C}"/>
                </a:ext>
              </a:extLst>
            </p:cNvPr>
            <p:cNvSpPr/>
            <p:nvPr/>
          </p:nvSpPr>
          <p:spPr>
            <a:xfrm>
              <a:off x="279880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158;p46">
              <a:extLst>
                <a:ext uri="{FF2B5EF4-FFF2-40B4-BE49-F238E27FC236}">
                  <a16:creationId xmlns:a16="http://schemas.microsoft.com/office/drawing/2014/main" id="{AC44E944-C2F1-21F5-9A9D-5EF1CE65C075}"/>
                </a:ext>
              </a:extLst>
            </p:cNvPr>
            <p:cNvSpPr/>
            <p:nvPr/>
          </p:nvSpPr>
          <p:spPr>
            <a:xfrm>
              <a:off x="281665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159;p46">
              <a:extLst>
                <a:ext uri="{FF2B5EF4-FFF2-40B4-BE49-F238E27FC236}">
                  <a16:creationId xmlns:a16="http://schemas.microsoft.com/office/drawing/2014/main" id="{61B0300C-DEAA-B894-E12E-438C88ADC3B2}"/>
                </a:ext>
              </a:extLst>
            </p:cNvPr>
            <p:cNvSpPr/>
            <p:nvPr/>
          </p:nvSpPr>
          <p:spPr>
            <a:xfrm>
              <a:off x="283467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160;p46">
              <a:extLst>
                <a:ext uri="{FF2B5EF4-FFF2-40B4-BE49-F238E27FC236}">
                  <a16:creationId xmlns:a16="http://schemas.microsoft.com/office/drawing/2014/main" id="{85DD116A-89E1-C976-F7A8-CCFCB9C8E2C3}"/>
                </a:ext>
              </a:extLst>
            </p:cNvPr>
            <p:cNvSpPr/>
            <p:nvPr/>
          </p:nvSpPr>
          <p:spPr>
            <a:xfrm>
              <a:off x="285252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161;p46">
              <a:extLst>
                <a:ext uri="{FF2B5EF4-FFF2-40B4-BE49-F238E27FC236}">
                  <a16:creationId xmlns:a16="http://schemas.microsoft.com/office/drawing/2014/main" id="{14D2EF97-A3BF-A6D6-23BB-4E41D5B5F692}"/>
                </a:ext>
              </a:extLst>
            </p:cNvPr>
            <p:cNvSpPr/>
            <p:nvPr/>
          </p:nvSpPr>
          <p:spPr>
            <a:xfrm>
              <a:off x="288840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162;p46">
              <a:extLst>
                <a:ext uri="{FF2B5EF4-FFF2-40B4-BE49-F238E27FC236}">
                  <a16:creationId xmlns:a16="http://schemas.microsoft.com/office/drawing/2014/main" id="{C114B99F-7821-F36C-713F-79916F492552}"/>
                </a:ext>
              </a:extLst>
            </p:cNvPr>
            <p:cNvSpPr/>
            <p:nvPr/>
          </p:nvSpPr>
          <p:spPr>
            <a:xfrm>
              <a:off x="290625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163;p46">
              <a:extLst>
                <a:ext uri="{FF2B5EF4-FFF2-40B4-BE49-F238E27FC236}">
                  <a16:creationId xmlns:a16="http://schemas.microsoft.com/office/drawing/2014/main" id="{23631618-8D79-6644-0F5F-64192B10733C}"/>
                </a:ext>
              </a:extLst>
            </p:cNvPr>
            <p:cNvSpPr/>
            <p:nvPr/>
          </p:nvSpPr>
          <p:spPr>
            <a:xfrm>
              <a:off x="2924300" y="41732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164;p46">
              <a:extLst>
                <a:ext uri="{FF2B5EF4-FFF2-40B4-BE49-F238E27FC236}">
                  <a16:creationId xmlns:a16="http://schemas.microsoft.com/office/drawing/2014/main" id="{68A29C0D-60BC-23CA-95E1-6149021BE8DC}"/>
                </a:ext>
              </a:extLst>
            </p:cNvPr>
            <p:cNvSpPr/>
            <p:nvPr/>
          </p:nvSpPr>
          <p:spPr>
            <a:xfrm>
              <a:off x="2942150" y="41732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165;p46">
              <a:extLst>
                <a:ext uri="{FF2B5EF4-FFF2-40B4-BE49-F238E27FC236}">
                  <a16:creationId xmlns:a16="http://schemas.microsoft.com/office/drawing/2014/main" id="{7ED6ABFE-B185-78FF-9421-AE14597B8E2D}"/>
                </a:ext>
              </a:extLst>
            </p:cNvPr>
            <p:cNvSpPr/>
            <p:nvPr/>
          </p:nvSpPr>
          <p:spPr>
            <a:xfrm>
              <a:off x="296000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166;p46">
              <a:extLst>
                <a:ext uri="{FF2B5EF4-FFF2-40B4-BE49-F238E27FC236}">
                  <a16:creationId xmlns:a16="http://schemas.microsoft.com/office/drawing/2014/main" id="{A551DDBD-7F38-35D8-958E-A5B1F6E2412F}"/>
                </a:ext>
              </a:extLst>
            </p:cNvPr>
            <p:cNvSpPr/>
            <p:nvPr/>
          </p:nvSpPr>
          <p:spPr>
            <a:xfrm>
              <a:off x="297802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167;p46">
              <a:extLst>
                <a:ext uri="{FF2B5EF4-FFF2-40B4-BE49-F238E27FC236}">
                  <a16:creationId xmlns:a16="http://schemas.microsoft.com/office/drawing/2014/main" id="{F34D8B79-7335-0440-29A7-26ED63E0CE98}"/>
                </a:ext>
              </a:extLst>
            </p:cNvPr>
            <p:cNvSpPr/>
            <p:nvPr/>
          </p:nvSpPr>
          <p:spPr>
            <a:xfrm>
              <a:off x="299587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168;p46">
              <a:extLst>
                <a:ext uri="{FF2B5EF4-FFF2-40B4-BE49-F238E27FC236}">
                  <a16:creationId xmlns:a16="http://schemas.microsoft.com/office/drawing/2014/main" id="{390E8EC0-86AC-618D-3C29-F2DDB7B3E5A3}"/>
                </a:ext>
              </a:extLst>
            </p:cNvPr>
            <p:cNvSpPr/>
            <p:nvPr/>
          </p:nvSpPr>
          <p:spPr>
            <a:xfrm>
              <a:off x="301390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169;p46">
              <a:extLst>
                <a:ext uri="{FF2B5EF4-FFF2-40B4-BE49-F238E27FC236}">
                  <a16:creationId xmlns:a16="http://schemas.microsoft.com/office/drawing/2014/main" id="{A942AF5B-3B7F-10F3-B023-CAC16E1C2EEC}"/>
                </a:ext>
              </a:extLst>
            </p:cNvPr>
            <p:cNvSpPr/>
            <p:nvPr/>
          </p:nvSpPr>
          <p:spPr>
            <a:xfrm>
              <a:off x="303175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170;p46">
              <a:extLst>
                <a:ext uri="{FF2B5EF4-FFF2-40B4-BE49-F238E27FC236}">
                  <a16:creationId xmlns:a16="http://schemas.microsoft.com/office/drawing/2014/main" id="{DB84C52E-D65C-D893-3476-1F55EF196394}"/>
                </a:ext>
              </a:extLst>
            </p:cNvPr>
            <p:cNvSpPr/>
            <p:nvPr/>
          </p:nvSpPr>
          <p:spPr>
            <a:xfrm>
              <a:off x="3085500" y="41732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171;p46">
              <a:extLst>
                <a:ext uri="{FF2B5EF4-FFF2-40B4-BE49-F238E27FC236}">
                  <a16:creationId xmlns:a16="http://schemas.microsoft.com/office/drawing/2014/main" id="{0382143D-F612-A8F2-5339-7A8BBDA55513}"/>
                </a:ext>
              </a:extLst>
            </p:cNvPr>
            <p:cNvSpPr/>
            <p:nvPr/>
          </p:nvSpPr>
          <p:spPr>
            <a:xfrm>
              <a:off x="310352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172;p46">
              <a:extLst>
                <a:ext uri="{FF2B5EF4-FFF2-40B4-BE49-F238E27FC236}">
                  <a16:creationId xmlns:a16="http://schemas.microsoft.com/office/drawing/2014/main" id="{93C74C4C-2795-4960-BCA8-32F8EB559F91}"/>
                </a:ext>
              </a:extLst>
            </p:cNvPr>
            <p:cNvSpPr/>
            <p:nvPr/>
          </p:nvSpPr>
          <p:spPr>
            <a:xfrm>
              <a:off x="312137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173;p46">
              <a:extLst>
                <a:ext uri="{FF2B5EF4-FFF2-40B4-BE49-F238E27FC236}">
                  <a16:creationId xmlns:a16="http://schemas.microsoft.com/office/drawing/2014/main" id="{91C81B6F-B6E3-4439-83D9-30D13186478B}"/>
                </a:ext>
              </a:extLst>
            </p:cNvPr>
            <p:cNvSpPr/>
            <p:nvPr/>
          </p:nvSpPr>
          <p:spPr>
            <a:xfrm>
              <a:off x="313922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174;p46">
              <a:extLst>
                <a:ext uri="{FF2B5EF4-FFF2-40B4-BE49-F238E27FC236}">
                  <a16:creationId xmlns:a16="http://schemas.microsoft.com/office/drawing/2014/main" id="{C431465D-001F-F039-62A1-D2DF6BDA4C49}"/>
                </a:ext>
              </a:extLst>
            </p:cNvPr>
            <p:cNvSpPr/>
            <p:nvPr/>
          </p:nvSpPr>
          <p:spPr>
            <a:xfrm>
              <a:off x="3157250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175;p46">
              <a:extLst>
                <a:ext uri="{FF2B5EF4-FFF2-40B4-BE49-F238E27FC236}">
                  <a16:creationId xmlns:a16="http://schemas.microsoft.com/office/drawing/2014/main" id="{30D5B325-DF07-AEEE-203B-046380B21299}"/>
                </a:ext>
              </a:extLst>
            </p:cNvPr>
            <p:cNvSpPr/>
            <p:nvPr/>
          </p:nvSpPr>
          <p:spPr>
            <a:xfrm>
              <a:off x="322882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176;p46">
              <a:extLst>
                <a:ext uri="{FF2B5EF4-FFF2-40B4-BE49-F238E27FC236}">
                  <a16:creationId xmlns:a16="http://schemas.microsoft.com/office/drawing/2014/main" id="{05D486B1-1BF3-45CF-B4C1-0BF8DBD98A65}"/>
                </a:ext>
              </a:extLst>
            </p:cNvPr>
            <p:cNvSpPr/>
            <p:nvPr/>
          </p:nvSpPr>
          <p:spPr>
            <a:xfrm>
              <a:off x="333647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1177;p46">
              <a:extLst>
                <a:ext uri="{FF2B5EF4-FFF2-40B4-BE49-F238E27FC236}">
                  <a16:creationId xmlns:a16="http://schemas.microsoft.com/office/drawing/2014/main" id="{7F650850-87BE-5948-F8FF-4F9B9A95C1B3}"/>
                </a:ext>
              </a:extLst>
            </p:cNvPr>
            <p:cNvSpPr/>
            <p:nvPr/>
          </p:nvSpPr>
          <p:spPr>
            <a:xfrm>
              <a:off x="3354325" y="41732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1178;p46">
              <a:extLst>
                <a:ext uri="{FF2B5EF4-FFF2-40B4-BE49-F238E27FC236}">
                  <a16:creationId xmlns:a16="http://schemas.microsoft.com/office/drawing/2014/main" id="{E0A26617-3884-D6D7-E8A6-955C905578E0}"/>
                </a:ext>
              </a:extLst>
            </p:cNvPr>
            <p:cNvSpPr/>
            <p:nvPr/>
          </p:nvSpPr>
          <p:spPr>
            <a:xfrm>
              <a:off x="2745075" y="419107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1179;p46">
              <a:extLst>
                <a:ext uri="{FF2B5EF4-FFF2-40B4-BE49-F238E27FC236}">
                  <a16:creationId xmlns:a16="http://schemas.microsoft.com/office/drawing/2014/main" id="{D968D868-D728-201E-BB40-D139588E64B0}"/>
                </a:ext>
              </a:extLst>
            </p:cNvPr>
            <p:cNvSpPr/>
            <p:nvPr/>
          </p:nvSpPr>
          <p:spPr>
            <a:xfrm>
              <a:off x="2798800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1180;p46">
              <a:extLst>
                <a:ext uri="{FF2B5EF4-FFF2-40B4-BE49-F238E27FC236}">
                  <a16:creationId xmlns:a16="http://schemas.microsoft.com/office/drawing/2014/main" id="{2ED5149E-2371-7154-C941-90D264396F71}"/>
                </a:ext>
              </a:extLst>
            </p:cNvPr>
            <p:cNvSpPr/>
            <p:nvPr/>
          </p:nvSpPr>
          <p:spPr>
            <a:xfrm>
              <a:off x="2816650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9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1181;p46">
              <a:extLst>
                <a:ext uri="{FF2B5EF4-FFF2-40B4-BE49-F238E27FC236}">
                  <a16:creationId xmlns:a16="http://schemas.microsoft.com/office/drawing/2014/main" id="{E818C238-3152-7A42-291C-5429CBAC2091}"/>
                </a:ext>
              </a:extLst>
            </p:cNvPr>
            <p:cNvSpPr/>
            <p:nvPr/>
          </p:nvSpPr>
          <p:spPr>
            <a:xfrm>
              <a:off x="2834675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9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1182;p46">
              <a:extLst>
                <a:ext uri="{FF2B5EF4-FFF2-40B4-BE49-F238E27FC236}">
                  <a16:creationId xmlns:a16="http://schemas.microsoft.com/office/drawing/2014/main" id="{B1B5357A-7816-02B7-6A91-D8101C278294}"/>
                </a:ext>
              </a:extLst>
            </p:cNvPr>
            <p:cNvSpPr/>
            <p:nvPr/>
          </p:nvSpPr>
          <p:spPr>
            <a:xfrm>
              <a:off x="2870375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9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1183;p46">
              <a:extLst>
                <a:ext uri="{FF2B5EF4-FFF2-40B4-BE49-F238E27FC236}">
                  <a16:creationId xmlns:a16="http://schemas.microsoft.com/office/drawing/2014/main" id="{E9584469-5BC6-9F9D-FCB0-80916A642FC2}"/>
                </a:ext>
              </a:extLst>
            </p:cNvPr>
            <p:cNvSpPr/>
            <p:nvPr/>
          </p:nvSpPr>
          <p:spPr>
            <a:xfrm>
              <a:off x="2888400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9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1184;p46">
              <a:extLst>
                <a:ext uri="{FF2B5EF4-FFF2-40B4-BE49-F238E27FC236}">
                  <a16:creationId xmlns:a16="http://schemas.microsoft.com/office/drawing/2014/main" id="{50C20CC3-AD9E-D8BD-D9A2-6E1E63D65931}"/>
                </a:ext>
              </a:extLst>
            </p:cNvPr>
            <p:cNvSpPr/>
            <p:nvPr/>
          </p:nvSpPr>
          <p:spPr>
            <a:xfrm>
              <a:off x="2906250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9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9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1185;p46">
              <a:extLst>
                <a:ext uri="{FF2B5EF4-FFF2-40B4-BE49-F238E27FC236}">
                  <a16:creationId xmlns:a16="http://schemas.microsoft.com/office/drawing/2014/main" id="{9A33A220-ADE9-CB40-225A-B8D7404B0AB6}"/>
                </a:ext>
              </a:extLst>
            </p:cNvPr>
            <p:cNvSpPr/>
            <p:nvPr/>
          </p:nvSpPr>
          <p:spPr>
            <a:xfrm>
              <a:off x="2924300" y="419107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1186;p46">
              <a:extLst>
                <a:ext uri="{FF2B5EF4-FFF2-40B4-BE49-F238E27FC236}">
                  <a16:creationId xmlns:a16="http://schemas.microsoft.com/office/drawing/2014/main" id="{EFF2EAD3-1CBF-FA56-4FBF-E74775DBA1B3}"/>
                </a:ext>
              </a:extLst>
            </p:cNvPr>
            <p:cNvSpPr/>
            <p:nvPr/>
          </p:nvSpPr>
          <p:spPr>
            <a:xfrm>
              <a:off x="2942150" y="419107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1187;p46">
              <a:extLst>
                <a:ext uri="{FF2B5EF4-FFF2-40B4-BE49-F238E27FC236}">
                  <a16:creationId xmlns:a16="http://schemas.microsoft.com/office/drawing/2014/main" id="{E255759D-555E-C4C6-FACD-76C97A5F1328}"/>
                </a:ext>
              </a:extLst>
            </p:cNvPr>
            <p:cNvSpPr/>
            <p:nvPr/>
          </p:nvSpPr>
          <p:spPr>
            <a:xfrm>
              <a:off x="2960000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9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1188;p46">
              <a:extLst>
                <a:ext uri="{FF2B5EF4-FFF2-40B4-BE49-F238E27FC236}">
                  <a16:creationId xmlns:a16="http://schemas.microsoft.com/office/drawing/2014/main" id="{1696165B-4CAD-3AFD-3DD9-EA569CBBB1E9}"/>
                </a:ext>
              </a:extLst>
            </p:cNvPr>
            <p:cNvSpPr/>
            <p:nvPr/>
          </p:nvSpPr>
          <p:spPr>
            <a:xfrm>
              <a:off x="2978025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9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1189;p46">
              <a:extLst>
                <a:ext uri="{FF2B5EF4-FFF2-40B4-BE49-F238E27FC236}">
                  <a16:creationId xmlns:a16="http://schemas.microsoft.com/office/drawing/2014/main" id="{5AECC0E0-71CB-DF7D-C389-0729AB923D96}"/>
                </a:ext>
              </a:extLst>
            </p:cNvPr>
            <p:cNvSpPr/>
            <p:nvPr/>
          </p:nvSpPr>
          <p:spPr>
            <a:xfrm>
              <a:off x="2995875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9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1190;p46">
              <a:extLst>
                <a:ext uri="{FF2B5EF4-FFF2-40B4-BE49-F238E27FC236}">
                  <a16:creationId xmlns:a16="http://schemas.microsoft.com/office/drawing/2014/main" id="{57B9C21C-8F60-EA1A-EF31-B132D5DC580E}"/>
                </a:ext>
              </a:extLst>
            </p:cNvPr>
            <p:cNvSpPr/>
            <p:nvPr/>
          </p:nvSpPr>
          <p:spPr>
            <a:xfrm>
              <a:off x="3103525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1191;p46">
              <a:extLst>
                <a:ext uri="{FF2B5EF4-FFF2-40B4-BE49-F238E27FC236}">
                  <a16:creationId xmlns:a16="http://schemas.microsoft.com/office/drawing/2014/main" id="{607A283B-D0DB-C985-0EA7-78C87BF4E7FD}"/>
                </a:ext>
              </a:extLst>
            </p:cNvPr>
            <p:cNvSpPr/>
            <p:nvPr/>
          </p:nvSpPr>
          <p:spPr>
            <a:xfrm>
              <a:off x="3121375" y="41910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1192;p46">
              <a:extLst>
                <a:ext uri="{FF2B5EF4-FFF2-40B4-BE49-F238E27FC236}">
                  <a16:creationId xmlns:a16="http://schemas.microsoft.com/office/drawing/2014/main" id="{85B6E83F-56F8-BC65-40BA-917A39293045}"/>
                </a:ext>
              </a:extLst>
            </p:cNvPr>
            <p:cNvSpPr/>
            <p:nvPr/>
          </p:nvSpPr>
          <p:spPr>
            <a:xfrm>
              <a:off x="269115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1193;p46">
              <a:extLst>
                <a:ext uri="{FF2B5EF4-FFF2-40B4-BE49-F238E27FC236}">
                  <a16:creationId xmlns:a16="http://schemas.microsoft.com/office/drawing/2014/main" id="{8838B865-A3A3-6B45-0AA8-EA82781CB1B4}"/>
                </a:ext>
              </a:extLst>
            </p:cNvPr>
            <p:cNvSpPr/>
            <p:nvPr/>
          </p:nvSpPr>
          <p:spPr>
            <a:xfrm>
              <a:off x="270917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1194;p46">
              <a:extLst>
                <a:ext uri="{FF2B5EF4-FFF2-40B4-BE49-F238E27FC236}">
                  <a16:creationId xmlns:a16="http://schemas.microsoft.com/office/drawing/2014/main" id="{F9342278-5CA6-563F-6A4F-F9DC4DED8DA6}"/>
                </a:ext>
              </a:extLst>
            </p:cNvPr>
            <p:cNvSpPr/>
            <p:nvPr/>
          </p:nvSpPr>
          <p:spPr>
            <a:xfrm>
              <a:off x="272702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1195;p46">
              <a:extLst>
                <a:ext uri="{FF2B5EF4-FFF2-40B4-BE49-F238E27FC236}">
                  <a16:creationId xmlns:a16="http://schemas.microsoft.com/office/drawing/2014/main" id="{B3EE1CAE-364C-1F15-63D5-FF534D695E0E}"/>
                </a:ext>
              </a:extLst>
            </p:cNvPr>
            <p:cNvSpPr/>
            <p:nvPr/>
          </p:nvSpPr>
          <p:spPr>
            <a:xfrm>
              <a:off x="2745075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1196;p46">
              <a:extLst>
                <a:ext uri="{FF2B5EF4-FFF2-40B4-BE49-F238E27FC236}">
                  <a16:creationId xmlns:a16="http://schemas.microsoft.com/office/drawing/2014/main" id="{A02A0C60-3A71-9DE1-F2A3-B70353162B2B}"/>
                </a:ext>
              </a:extLst>
            </p:cNvPr>
            <p:cNvSpPr/>
            <p:nvPr/>
          </p:nvSpPr>
          <p:spPr>
            <a:xfrm>
              <a:off x="2762925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1197;p46">
              <a:extLst>
                <a:ext uri="{FF2B5EF4-FFF2-40B4-BE49-F238E27FC236}">
                  <a16:creationId xmlns:a16="http://schemas.microsoft.com/office/drawing/2014/main" id="{CEAD133C-448F-C9C4-C642-2A994B6E3F79}"/>
                </a:ext>
              </a:extLst>
            </p:cNvPr>
            <p:cNvSpPr/>
            <p:nvPr/>
          </p:nvSpPr>
          <p:spPr>
            <a:xfrm>
              <a:off x="279880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1198;p46">
              <a:extLst>
                <a:ext uri="{FF2B5EF4-FFF2-40B4-BE49-F238E27FC236}">
                  <a16:creationId xmlns:a16="http://schemas.microsoft.com/office/drawing/2014/main" id="{BEF2E216-266D-5B72-678B-59F534B0E040}"/>
                </a:ext>
              </a:extLst>
            </p:cNvPr>
            <p:cNvSpPr/>
            <p:nvPr/>
          </p:nvSpPr>
          <p:spPr>
            <a:xfrm>
              <a:off x="281665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3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1199;p46">
              <a:extLst>
                <a:ext uri="{FF2B5EF4-FFF2-40B4-BE49-F238E27FC236}">
                  <a16:creationId xmlns:a16="http://schemas.microsoft.com/office/drawing/2014/main" id="{D06EDFE4-A1E2-6B26-EB34-50E2D877B4E9}"/>
                </a:ext>
              </a:extLst>
            </p:cNvPr>
            <p:cNvSpPr/>
            <p:nvPr/>
          </p:nvSpPr>
          <p:spPr>
            <a:xfrm>
              <a:off x="288840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1200;p46">
              <a:extLst>
                <a:ext uri="{FF2B5EF4-FFF2-40B4-BE49-F238E27FC236}">
                  <a16:creationId xmlns:a16="http://schemas.microsoft.com/office/drawing/2014/main" id="{0E49DBD0-C001-61AF-517A-BC481B5EDBF6}"/>
                </a:ext>
              </a:extLst>
            </p:cNvPr>
            <p:cNvSpPr/>
            <p:nvPr/>
          </p:nvSpPr>
          <p:spPr>
            <a:xfrm>
              <a:off x="290625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1201;p46">
              <a:extLst>
                <a:ext uri="{FF2B5EF4-FFF2-40B4-BE49-F238E27FC236}">
                  <a16:creationId xmlns:a16="http://schemas.microsoft.com/office/drawing/2014/main" id="{AF9125C4-B730-5DF2-E606-DEEF8C6A70DB}"/>
                </a:ext>
              </a:extLst>
            </p:cNvPr>
            <p:cNvSpPr/>
            <p:nvPr/>
          </p:nvSpPr>
          <p:spPr>
            <a:xfrm>
              <a:off x="2924300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1202;p46">
              <a:extLst>
                <a:ext uri="{FF2B5EF4-FFF2-40B4-BE49-F238E27FC236}">
                  <a16:creationId xmlns:a16="http://schemas.microsoft.com/office/drawing/2014/main" id="{045758F7-A965-38DC-DAF8-80863603EA4A}"/>
                </a:ext>
              </a:extLst>
            </p:cNvPr>
            <p:cNvSpPr/>
            <p:nvPr/>
          </p:nvSpPr>
          <p:spPr>
            <a:xfrm>
              <a:off x="2942150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1203;p46">
              <a:extLst>
                <a:ext uri="{FF2B5EF4-FFF2-40B4-BE49-F238E27FC236}">
                  <a16:creationId xmlns:a16="http://schemas.microsoft.com/office/drawing/2014/main" id="{73191F8C-E9B6-C72D-4E2E-7F5DE1D9EE52}"/>
                </a:ext>
              </a:extLst>
            </p:cNvPr>
            <p:cNvSpPr/>
            <p:nvPr/>
          </p:nvSpPr>
          <p:spPr>
            <a:xfrm>
              <a:off x="296000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3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1204;p46">
              <a:extLst>
                <a:ext uri="{FF2B5EF4-FFF2-40B4-BE49-F238E27FC236}">
                  <a16:creationId xmlns:a16="http://schemas.microsoft.com/office/drawing/2014/main" id="{1574CA23-AD91-C228-8C5D-6DB587A0D5E4}"/>
                </a:ext>
              </a:extLst>
            </p:cNvPr>
            <p:cNvSpPr/>
            <p:nvPr/>
          </p:nvSpPr>
          <p:spPr>
            <a:xfrm>
              <a:off x="297802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73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1205;p46">
              <a:extLst>
                <a:ext uri="{FF2B5EF4-FFF2-40B4-BE49-F238E27FC236}">
                  <a16:creationId xmlns:a16="http://schemas.microsoft.com/office/drawing/2014/main" id="{0FF9469A-2C82-03AA-3058-76EE98D3BD0A}"/>
                </a:ext>
              </a:extLst>
            </p:cNvPr>
            <p:cNvSpPr/>
            <p:nvPr/>
          </p:nvSpPr>
          <p:spPr>
            <a:xfrm>
              <a:off x="299587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1206;p46">
              <a:extLst>
                <a:ext uri="{FF2B5EF4-FFF2-40B4-BE49-F238E27FC236}">
                  <a16:creationId xmlns:a16="http://schemas.microsoft.com/office/drawing/2014/main" id="{D3D0493A-6918-4921-7F8C-9650C11DEDC5}"/>
                </a:ext>
              </a:extLst>
            </p:cNvPr>
            <p:cNvSpPr/>
            <p:nvPr/>
          </p:nvSpPr>
          <p:spPr>
            <a:xfrm>
              <a:off x="322882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1207;p46">
              <a:extLst>
                <a:ext uri="{FF2B5EF4-FFF2-40B4-BE49-F238E27FC236}">
                  <a16:creationId xmlns:a16="http://schemas.microsoft.com/office/drawing/2014/main" id="{CE6556EB-1FEE-6401-D6DE-E16124B368A1}"/>
                </a:ext>
              </a:extLst>
            </p:cNvPr>
            <p:cNvSpPr/>
            <p:nvPr/>
          </p:nvSpPr>
          <p:spPr>
            <a:xfrm>
              <a:off x="3246875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1208;p46">
              <a:extLst>
                <a:ext uri="{FF2B5EF4-FFF2-40B4-BE49-F238E27FC236}">
                  <a16:creationId xmlns:a16="http://schemas.microsoft.com/office/drawing/2014/main" id="{AA3D188F-4033-4992-4998-D7CECBC7FD2E}"/>
                </a:ext>
              </a:extLst>
            </p:cNvPr>
            <p:cNvSpPr/>
            <p:nvPr/>
          </p:nvSpPr>
          <p:spPr>
            <a:xfrm>
              <a:off x="3264725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1209;p46">
              <a:extLst>
                <a:ext uri="{FF2B5EF4-FFF2-40B4-BE49-F238E27FC236}">
                  <a16:creationId xmlns:a16="http://schemas.microsoft.com/office/drawing/2014/main" id="{E000C35D-1B89-F619-1762-865ADD05BEBB}"/>
                </a:ext>
              </a:extLst>
            </p:cNvPr>
            <p:cNvSpPr/>
            <p:nvPr/>
          </p:nvSpPr>
          <p:spPr>
            <a:xfrm>
              <a:off x="328275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73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1210;p46">
              <a:extLst>
                <a:ext uri="{FF2B5EF4-FFF2-40B4-BE49-F238E27FC236}">
                  <a16:creationId xmlns:a16="http://schemas.microsoft.com/office/drawing/2014/main" id="{E0E13EC0-BDFB-66E2-59E8-446CF4A1B1BB}"/>
                </a:ext>
              </a:extLst>
            </p:cNvPr>
            <p:cNvSpPr/>
            <p:nvPr/>
          </p:nvSpPr>
          <p:spPr>
            <a:xfrm>
              <a:off x="330060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73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1211;p46">
              <a:extLst>
                <a:ext uri="{FF2B5EF4-FFF2-40B4-BE49-F238E27FC236}">
                  <a16:creationId xmlns:a16="http://schemas.microsoft.com/office/drawing/2014/main" id="{D0416E0F-1631-A94F-45B5-C53DBD4AB3BB}"/>
                </a:ext>
              </a:extLst>
            </p:cNvPr>
            <p:cNvSpPr/>
            <p:nvPr/>
          </p:nvSpPr>
          <p:spPr>
            <a:xfrm>
              <a:off x="3318450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1212;p46">
              <a:extLst>
                <a:ext uri="{FF2B5EF4-FFF2-40B4-BE49-F238E27FC236}">
                  <a16:creationId xmlns:a16="http://schemas.microsoft.com/office/drawing/2014/main" id="{E968CBAD-1B28-20EE-152B-7DDF7996167E}"/>
                </a:ext>
              </a:extLst>
            </p:cNvPr>
            <p:cNvSpPr/>
            <p:nvPr/>
          </p:nvSpPr>
          <p:spPr>
            <a:xfrm>
              <a:off x="333647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1213;p46">
              <a:extLst>
                <a:ext uri="{FF2B5EF4-FFF2-40B4-BE49-F238E27FC236}">
                  <a16:creationId xmlns:a16="http://schemas.microsoft.com/office/drawing/2014/main" id="{139853DD-8F36-B8EA-B231-D886242D56DC}"/>
                </a:ext>
              </a:extLst>
            </p:cNvPr>
            <p:cNvSpPr/>
            <p:nvPr/>
          </p:nvSpPr>
          <p:spPr>
            <a:xfrm>
              <a:off x="335432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1214;p46">
              <a:extLst>
                <a:ext uri="{FF2B5EF4-FFF2-40B4-BE49-F238E27FC236}">
                  <a16:creationId xmlns:a16="http://schemas.microsoft.com/office/drawing/2014/main" id="{247927CB-6A09-6293-14A0-CB7E290D6922}"/>
                </a:ext>
              </a:extLst>
            </p:cNvPr>
            <p:cNvSpPr/>
            <p:nvPr/>
          </p:nvSpPr>
          <p:spPr>
            <a:xfrm>
              <a:off x="3372375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3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1215;p46">
              <a:extLst>
                <a:ext uri="{FF2B5EF4-FFF2-40B4-BE49-F238E27FC236}">
                  <a16:creationId xmlns:a16="http://schemas.microsoft.com/office/drawing/2014/main" id="{BAE7CE13-1489-275A-7310-098E3B66D4BC}"/>
                </a:ext>
              </a:extLst>
            </p:cNvPr>
            <p:cNvSpPr/>
            <p:nvPr/>
          </p:nvSpPr>
          <p:spPr>
            <a:xfrm>
              <a:off x="3390225" y="4209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1216;p46">
              <a:extLst>
                <a:ext uri="{FF2B5EF4-FFF2-40B4-BE49-F238E27FC236}">
                  <a16:creationId xmlns:a16="http://schemas.microsoft.com/office/drawing/2014/main" id="{21EA2EB9-38DE-088B-9690-E0AD9158787F}"/>
                </a:ext>
              </a:extLst>
            </p:cNvPr>
            <p:cNvSpPr/>
            <p:nvPr/>
          </p:nvSpPr>
          <p:spPr>
            <a:xfrm>
              <a:off x="346197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1217;p46">
              <a:extLst>
                <a:ext uri="{FF2B5EF4-FFF2-40B4-BE49-F238E27FC236}">
                  <a16:creationId xmlns:a16="http://schemas.microsoft.com/office/drawing/2014/main" id="{E031B611-75CF-9F44-EE80-9181E56C5392}"/>
                </a:ext>
              </a:extLst>
            </p:cNvPr>
            <p:cNvSpPr/>
            <p:nvPr/>
          </p:nvSpPr>
          <p:spPr>
            <a:xfrm>
              <a:off x="3479825" y="4209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1218;p46">
              <a:extLst>
                <a:ext uri="{FF2B5EF4-FFF2-40B4-BE49-F238E27FC236}">
                  <a16:creationId xmlns:a16="http://schemas.microsoft.com/office/drawing/2014/main" id="{50531065-54CB-C5DA-CF62-5E667B21A7FE}"/>
                </a:ext>
              </a:extLst>
            </p:cNvPr>
            <p:cNvSpPr/>
            <p:nvPr/>
          </p:nvSpPr>
          <p:spPr>
            <a:xfrm>
              <a:off x="269115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1219;p46">
              <a:extLst>
                <a:ext uri="{FF2B5EF4-FFF2-40B4-BE49-F238E27FC236}">
                  <a16:creationId xmlns:a16="http://schemas.microsoft.com/office/drawing/2014/main" id="{873B5DD5-F643-119E-AA99-0694B395D3B6}"/>
                </a:ext>
              </a:extLst>
            </p:cNvPr>
            <p:cNvSpPr/>
            <p:nvPr/>
          </p:nvSpPr>
          <p:spPr>
            <a:xfrm>
              <a:off x="270917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1220;p46">
              <a:extLst>
                <a:ext uri="{FF2B5EF4-FFF2-40B4-BE49-F238E27FC236}">
                  <a16:creationId xmlns:a16="http://schemas.microsoft.com/office/drawing/2014/main" id="{83EB0C8D-0780-8990-5C53-03E9E4DB1ADB}"/>
                </a:ext>
              </a:extLst>
            </p:cNvPr>
            <p:cNvSpPr/>
            <p:nvPr/>
          </p:nvSpPr>
          <p:spPr>
            <a:xfrm>
              <a:off x="272702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1221;p46">
              <a:extLst>
                <a:ext uri="{FF2B5EF4-FFF2-40B4-BE49-F238E27FC236}">
                  <a16:creationId xmlns:a16="http://schemas.microsoft.com/office/drawing/2014/main" id="{866E18A7-1AD5-2F91-A624-6A883241FDD4}"/>
                </a:ext>
              </a:extLst>
            </p:cNvPr>
            <p:cNvSpPr/>
            <p:nvPr/>
          </p:nvSpPr>
          <p:spPr>
            <a:xfrm>
              <a:off x="2745075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1222;p46">
              <a:extLst>
                <a:ext uri="{FF2B5EF4-FFF2-40B4-BE49-F238E27FC236}">
                  <a16:creationId xmlns:a16="http://schemas.microsoft.com/office/drawing/2014/main" id="{FEB71446-1266-334E-FEBF-E84D98C1BEAB}"/>
                </a:ext>
              </a:extLst>
            </p:cNvPr>
            <p:cNvSpPr/>
            <p:nvPr/>
          </p:nvSpPr>
          <p:spPr>
            <a:xfrm>
              <a:off x="2762925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1223;p46">
              <a:extLst>
                <a:ext uri="{FF2B5EF4-FFF2-40B4-BE49-F238E27FC236}">
                  <a16:creationId xmlns:a16="http://schemas.microsoft.com/office/drawing/2014/main" id="{9BBAF8F4-EB49-0976-A141-67B09C6037A5}"/>
                </a:ext>
              </a:extLst>
            </p:cNvPr>
            <p:cNvSpPr/>
            <p:nvPr/>
          </p:nvSpPr>
          <p:spPr>
            <a:xfrm>
              <a:off x="279880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1224;p46">
              <a:extLst>
                <a:ext uri="{FF2B5EF4-FFF2-40B4-BE49-F238E27FC236}">
                  <a16:creationId xmlns:a16="http://schemas.microsoft.com/office/drawing/2014/main" id="{B7BB9D79-01B1-35FF-9227-3805F2B1C067}"/>
                </a:ext>
              </a:extLst>
            </p:cNvPr>
            <p:cNvSpPr/>
            <p:nvPr/>
          </p:nvSpPr>
          <p:spPr>
            <a:xfrm>
              <a:off x="281665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1225;p46">
              <a:extLst>
                <a:ext uri="{FF2B5EF4-FFF2-40B4-BE49-F238E27FC236}">
                  <a16:creationId xmlns:a16="http://schemas.microsoft.com/office/drawing/2014/main" id="{07EF15F2-49C4-B4BA-CA33-81F50FBC5243}"/>
                </a:ext>
              </a:extLst>
            </p:cNvPr>
            <p:cNvSpPr/>
            <p:nvPr/>
          </p:nvSpPr>
          <p:spPr>
            <a:xfrm>
              <a:off x="283467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1226;p46">
              <a:extLst>
                <a:ext uri="{FF2B5EF4-FFF2-40B4-BE49-F238E27FC236}">
                  <a16:creationId xmlns:a16="http://schemas.microsoft.com/office/drawing/2014/main" id="{3E14758A-3B34-576F-9C3D-93C72EB38B68}"/>
                </a:ext>
              </a:extLst>
            </p:cNvPr>
            <p:cNvSpPr/>
            <p:nvPr/>
          </p:nvSpPr>
          <p:spPr>
            <a:xfrm>
              <a:off x="288840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1227;p46">
              <a:extLst>
                <a:ext uri="{FF2B5EF4-FFF2-40B4-BE49-F238E27FC236}">
                  <a16:creationId xmlns:a16="http://schemas.microsoft.com/office/drawing/2014/main" id="{1D52765C-2C63-F48A-DB22-00ACBDBA68FA}"/>
                </a:ext>
              </a:extLst>
            </p:cNvPr>
            <p:cNvSpPr/>
            <p:nvPr/>
          </p:nvSpPr>
          <p:spPr>
            <a:xfrm>
              <a:off x="290625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1228;p46">
              <a:extLst>
                <a:ext uri="{FF2B5EF4-FFF2-40B4-BE49-F238E27FC236}">
                  <a16:creationId xmlns:a16="http://schemas.microsoft.com/office/drawing/2014/main" id="{BCAF9BEF-4BA0-9DDB-0D48-9E21304F7E50}"/>
                </a:ext>
              </a:extLst>
            </p:cNvPr>
            <p:cNvSpPr/>
            <p:nvPr/>
          </p:nvSpPr>
          <p:spPr>
            <a:xfrm>
              <a:off x="2924300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1229;p46">
              <a:extLst>
                <a:ext uri="{FF2B5EF4-FFF2-40B4-BE49-F238E27FC236}">
                  <a16:creationId xmlns:a16="http://schemas.microsoft.com/office/drawing/2014/main" id="{50ADE025-5A1E-936A-F0E6-ED5E095CD728}"/>
                </a:ext>
              </a:extLst>
            </p:cNvPr>
            <p:cNvSpPr/>
            <p:nvPr/>
          </p:nvSpPr>
          <p:spPr>
            <a:xfrm>
              <a:off x="2942150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1230;p46">
              <a:extLst>
                <a:ext uri="{FF2B5EF4-FFF2-40B4-BE49-F238E27FC236}">
                  <a16:creationId xmlns:a16="http://schemas.microsoft.com/office/drawing/2014/main" id="{CC86E5CA-99DA-E9C9-796D-21101475A8FB}"/>
                </a:ext>
              </a:extLst>
            </p:cNvPr>
            <p:cNvSpPr/>
            <p:nvPr/>
          </p:nvSpPr>
          <p:spPr>
            <a:xfrm>
              <a:off x="296000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1231;p46">
              <a:extLst>
                <a:ext uri="{FF2B5EF4-FFF2-40B4-BE49-F238E27FC236}">
                  <a16:creationId xmlns:a16="http://schemas.microsoft.com/office/drawing/2014/main" id="{29A4CF14-FDE6-A870-FF54-667EB992E243}"/>
                </a:ext>
              </a:extLst>
            </p:cNvPr>
            <p:cNvSpPr/>
            <p:nvPr/>
          </p:nvSpPr>
          <p:spPr>
            <a:xfrm>
              <a:off x="299587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1232;p46">
              <a:extLst>
                <a:ext uri="{FF2B5EF4-FFF2-40B4-BE49-F238E27FC236}">
                  <a16:creationId xmlns:a16="http://schemas.microsoft.com/office/drawing/2014/main" id="{B63539F1-7CB4-58B0-F036-FBD23A61B943}"/>
                </a:ext>
              </a:extLst>
            </p:cNvPr>
            <p:cNvSpPr/>
            <p:nvPr/>
          </p:nvSpPr>
          <p:spPr>
            <a:xfrm>
              <a:off x="322882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1233;p46">
              <a:extLst>
                <a:ext uri="{FF2B5EF4-FFF2-40B4-BE49-F238E27FC236}">
                  <a16:creationId xmlns:a16="http://schemas.microsoft.com/office/drawing/2014/main" id="{55E2B168-8079-B757-6BB9-10C22AAD594C}"/>
                </a:ext>
              </a:extLst>
            </p:cNvPr>
            <p:cNvSpPr/>
            <p:nvPr/>
          </p:nvSpPr>
          <p:spPr>
            <a:xfrm>
              <a:off x="3246875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1234;p46">
              <a:extLst>
                <a:ext uri="{FF2B5EF4-FFF2-40B4-BE49-F238E27FC236}">
                  <a16:creationId xmlns:a16="http://schemas.microsoft.com/office/drawing/2014/main" id="{6FD635BD-7F46-12F5-9158-38257B738C20}"/>
                </a:ext>
              </a:extLst>
            </p:cNvPr>
            <p:cNvSpPr/>
            <p:nvPr/>
          </p:nvSpPr>
          <p:spPr>
            <a:xfrm>
              <a:off x="3264725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1235;p46">
              <a:extLst>
                <a:ext uri="{FF2B5EF4-FFF2-40B4-BE49-F238E27FC236}">
                  <a16:creationId xmlns:a16="http://schemas.microsoft.com/office/drawing/2014/main" id="{EE400807-3317-A4BA-8090-547ABEAD2375}"/>
                </a:ext>
              </a:extLst>
            </p:cNvPr>
            <p:cNvSpPr/>
            <p:nvPr/>
          </p:nvSpPr>
          <p:spPr>
            <a:xfrm>
              <a:off x="328275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1236;p46">
              <a:extLst>
                <a:ext uri="{FF2B5EF4-FFF2-40B4-BE49-F238E27FC236}">
                  <a16:creationId xmlns:a16="http://schemas.microsoft.com/office/drawing/2014/main" id="{D879DF29-36D5-AD8B-6335-0D957D0CF114}"/>
                </a:ext>
              </a:extLst>
            </p:cNvPr>
            <p:cNvSpPr/>
            <p:nvPr/>
          </p:nvSpPr>
          <p:spPr>
            <a:xfrm>
              <a:off x="330060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1237;p46">
              <a:extLst>
                <a:ext uri="{FF2B5EF4-FFF2-40B4-BE49-F238E27FC236}">
                  <a16:creationId xmlns:a16="http://schemas.microsoft.com/office/drawing/2014/main" id="{4FBD8783-CD7C-1894-1631-920AAA610780}"/>
                </a:ext>
              </a:extLst>
            </p:cNvPr>
            <p:cNvSpPr/>
            <p:nvPr/>
          </p:nvSpPr>
          <p:spPr>
            <a:xfrm>
              <a:off x="331845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1238;p46">
              <a:extLst>
                <a:ext uri="{FF2B5EF4-FFF2-40B4-BE49-F238E27FC236}">
                  <a16:creationId xmlns:a16="http://schemas.microsoft.com/office/drawing/2014/main" id="{800D79E4-8B4E-DA87-F92C-395C1CB153CF}"/>
                </a:ext>
              </a:extLst>
            </p:cNvPr>
            <p:cNvSpPr/>
            <p:nvPr/>
          </p:nvSpPr>
          <p:spPr>
            <a:xfrm>
              <a:off x="333647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1239;p46">
              <a:extLst>
                <a:ext uri="{FF2B5EF4-FFF2-40B4-BE49-F238E27FC236}">
                  <a16:creationId xmlns:a16="http://schemas.microsoft.com/office/drawing/2014/main" id="{848060A2-F394-D600-DADE-6219144872BC}"/>
                </a:ext>
              </a:extLst>
            </p:cNvPr>
            <p:cNvSpPr/>
            <p:nvPr/>
          </p:nvSpPr>
          <p:spPr>
            <a:xfrm>
              <a:off x="335432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1240;p46">
              <a:extLst>
                <a:ext uri="{FF2B5EF4-FFF2-40B4-BE49-F238E27FC236}">
                  <a16:creationId xmlns:a16="http://schemas.microsoft.com/office/drawing/2014/main" id="{C8D23787-DE48-B941-F96E-D70032539C6A}"/>
                </a:ext>
              </a:extLst>
            </p:cNvPr>
            <p:cNvSpPr/>
            <p:nvPr/>
          </p:nvSpPr>
          <p:spPr>
            <a:xfrm>
              <a:off x="3372375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2" y="332"/>
                    <a:pt x="332" y="253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1241;p46">
              <a:extLst>
                <a:ext uri="{FF2B5EF4-FFF2-40B4-BE49-F238E27FC236}">
                  <a16:creationId xmlns:a16="http://schemas.microsoft.com/office/drawing/2014/main" id="{632F9BA5-2580-7348-88B0-4B61397123D2}"/>
                </a:ext>
              </a:extLst>
            </p:cNvPr>
            <p:cNvSpPr/>
            <p:nvPr/>
          </p:nvSpPr>
          <p:spPr>
            <a:xfrm>
              <a:off x="3390225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1242;p46">
              <a:extLst>
                <a:ext uri="{FF2B5EF4-FFF2-40B4-BE49-F238E27FC236}">
                  <a16:creationId xmlns:a16="http://schemas.microsoft.com/office/drawing/2014/main" id="{240F4A33-5108-D21D-4082-E921A42A737C}"/>
                </a:ext>
              </a:extLst>
            </p:cNvPr>
            <p:cNvSpPr/>
            <p:nvPr/>
          </p:nvSpPr>
          <p:spPr>
            <a:xfrm>
              <a:off x="3408075" y="4227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1243;p46">
              <a:extLst>
                <a:ext uri="{FF2B5EF4-FFF2-40B4-BE49-F238E27FC236}">
                  <a16:creationId xmlns:a16="http://schemas.microsoft.com/office/drawing/2014/main" id="{B92C6B5C-8804-0EA4-2CC2-C2D75BC2A1E0}"/>
                </a:ext>
              </a:extLst>
            </p:cNvPr>
            <p:cNvSpPr/>
            <p:nvPr/>
          </p:nvSpPr>
          <p:spPr>
            <a:xfrm>
              <a:off x="342610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1244;p46">
              <a:extLst>
                <a:ext uri="{FF2B5EF4-FFF2-40B4-BE49-F238E27FC236}">
                  <a16:creationId xmlns:a16="http://schemas.microsoft.com/office/drawing/2014/main" id="{09B72A82-8638-F744-C32A-E377F2F333EE}"/>
                </a:ext>
              </a:extLst>
            </p:cNvPr>
            <p:cNvSpPr/>
            <p:nvPr/>
          </p:nvSpPr>
          <p:spPr>
            <a:xfrm>
              <a:off x="344395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1245;p46">
              <a:extLst>
                <a:ext uri="{FF2B5EF4-FFF2-40B4-BE49-F238E27FC236}">
                  <a16:creationId xmlns:a16="http://schemas.microsoft.com/office/drawing/2014/main" id="{188BDDFE-11BA-B5B7-4C4F-E0A1A44CDCDB}"/>
                </a:ext>
              </a:extLst>
            </p:cNvPr>
            <p:cNvSpPr/>
            <p:nvPr/>
          </p:nvSpPr>
          <p:spPr>
            <a:xfrm>
              <a:off x="346197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1246;p46">
              <a:extLst>
                <a:ext uri="{FF2B5EF4-FFF2-40B4-BE49-F238E27FC236}">
                  <a16:creationId xmlns:a16="http://schemas.microsoft.com/office/drawing/2014/main" id="{E10D320B-CE91-54EC-BA93-1DF6E3F69F38}"/>
                </a:ext>
              </a:extLst>
            </p:cNvPr>
            <p:cNvSpPr/>
            <p:nvPr/>
          </p:nvSpPr>
          <p:spPr>
            <a:xfrm>
              <a:off x="347982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1247;p46">
              <a:extLst>
                <a:ext uri="{FF2B5EF4-FFF2-40B4-BE49-F238E27FC236}">
                  <a16:creationId xmlns:a16="http://schemas.microsoft.com/office/drawing/2014/main" id="{E8E1D266-D6F5-B2E0-3F6C-0332B0ACFA64}"/>
                </a:ext>
              </a:extLst>
            </p:cNvPr>
            <p:cNvSpPr/>
            <p:nvPr/>
          </p:nvSpPr>
          <p:spPr>
            <a:xfrm>
              <a:off x="3497675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1248;p46">
              <a:extLst>
                <a:ext uri="{FF2B5EF4-FFF2-40B4-BE49-F238E27FC236}">
                  <a16:creationId xmlns:a16="http://schemas.microsoft.com/office/drawing/2014/main" id="{704542A6-4578-B522-6651-B199CD176304}"/>
                </a:ext>
              </a:extLst>
            </p:cNvPr>
            <p:cNvSpPr/>
            <p:nvPr/>
          </p:nvSpPr>
          <p:spPr>
            <a:xfrm>
              <a:off x="3515700" y="4227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1249;p46">
              <a:extLst>
                <a:ext uri="{FF2B5EF4-FFF2-40B4-BE49-F238E27FC236}">
                  <a16:creationId xmlns:a16="http://schemas.microsoft.com/office/drawing/2014/main" id="{4FF0AB1F-EFFB-209E-DC1C-ACFE4D19E71E}"/>
                </a:ext>
              </a:extLst>
            </p:cNvPr>
            <p:cNvSpPr/>
            <p:nvPr/>
          </p:nvSpPr>
          <p:spPr>
            <a:xfrm>
              <a:off x="25658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1250;p46">
              <a:extLst>
                <a:ext uri="{FF2B5EF4-FFF2-40B4-BE49-F238E27FC236}">
                  <a16:creationId xmlns:a16="http://schemas.microsoft.com/office/drawing/2014/main" id="{FB5DDBE1-AD8C-B8F9-0FF7-04080516FB35}"/>
                </a:ext>
              </a:extLst>
            </p:cNvPr>
            <p:cNvSpPr/>
            <p:nvPr/>
          </p:nvSpPr>
          <p:spPr>
            <a:xfrm>
              <a:off x="25836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1251;p46">
              <a:extLst>
                <a:ext uri="{FF2B5EF4-FFF2-40B4-BE49-F238E27FC236}">
                  <a16:creationId xmlns:a16="http://schemas.microsoft.com/office/drawing/2014/main" id="{9878CC5E-C6EC-67E8-4870-93B68B6A3BDC}"/>
                </a:ext>
              </a:extLst>
            </p:cNvPr>
            <p:cNvSpPr/>
            <p:nvPr/>
          </p:nvSpPr>
          <p:spPr>
            <a:xfrm>
              <a:off x="2601550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1252;p46">
              <a:extLst>
                <a:ext uri="{FF2B5EF4-FFF2-40B4-BE49-F238E27FC236}">
                  <a16:creationId xmlns:a16="http://schemas.microsoft.com/office/drawing/2014/main" id="{0E09D8A2-197C-DAC7-AF65-910485F80280}"/>
                </a:ext>
              </a:extLst>
            </p:cNvPr>
            <p:cNvSpPr/>
            <p:nvPr/>
          </p:nvSpPr>
          <p:spPr>
            <a:xfrm>
              <a:off x="26195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1253;p46">
              <a:extLst>
                <a:ext uri="{FF2B5EF4-FFF2-40B4-BE49-F238E27FC236}">
                  <a16:creationId xmlns:a16="http://schemas.microsoft.com/office/drawing/2014/main" id="{BD2D7E45-7445-98D7-8352-494B3B9CD3A4}"/>
                </a:ext>
              </a:extLst>
            </p:cNvPr>
            <p:cNvSpPr/>
            <p:nvPr/>
          </p:nvSpPr>
          <p:spPr>
            <a:xfrm>
              <a:off x="26374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7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1254;p46">
              <a:extLst>
                <a:ext uri="{FF2B5EF4-FFF2-40B4-BE49-F238E27FC236}">
                  <a16:creationId xmlns:a16="http://schemas.microsoft.com/office/drawing/2014/main" id="{7B284B88-8F77-8EE2-4B04-A498B76316A2}"/>
                </a:ext>
              </a:extLst>
            </p:cNvPr>
            <p:cNvSpPr/>
            <p:nvPr/>
          </p:nvSpPr>
          <p:spPr>
            <a:xfrm>
              <a:off x="265545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1255;p46">
              <a:extLst>
                <a:ext uri="{FF2B5EF4-FFF2-40B4-BE49-F238E27FC236}">
                  <a16:creationId xmlns:a16="http://schemas.microsoft.com/office/drawing/2014/main" id="{4F458FE5-A9E3-96F1-8DB2-F4E977F0C164}"/>
                </a:ext>
              </a:extLst>
            </p:cNvPr>
            <p:cNvSpPr/>
            <p:nvPr/>
          </p:nvSpPr>
          <p:spPr>
            <a:xfrm>
              <a:off x="267330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1256;p46">
              <a:extLst>
                <a:ext uri="{FF2B5EF4-FFF2-40B4-BE49-F238E27FC236}">
                  <a16:creationId xmlns:a16="http://schemas.microsoft.com/office/drawing/2014/main" id="{7766DFC9-776E-9296-E081-2D049367A1CA}"/>
                </a:ext>
              </a:extLst>
            </p:cNvPr>
            <p:cNvSpPr/>
            <p:nvPr/>
          </p:nvSpPr>
          <p:spPr>
            <a:xfrm>
              <a:off x="27270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1257;p46">
              <a:extLst>
                <a:ext uri="{FF2B5EF4-FFF2-40B4-BE49-F238E27FC236}">
                  <a16:creationId xmlns:a16="http://schemas.microsoft.com/office/drawing/2014/main" id="{0A9AC521-BE84-DD21-D5BD-EF993E4C1C5C}"/>
                </a:ext>
              </a:extLst>
            </p:cNvPr>
            <p:cNvSpPr/>
            <p:nvPr/>
          </p:nvSpPr>
          <p:spPr>
            <a:xfrm>
              <a:off x="2745075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1258;p46">
              <a:extLst>
                <a:ext uri="{FF2B5EF4-FFF2-40B4-BE49-F238E27FC236}">
                  <a16:creationId xmlns:a16="http://schemas.microsoft.com/office/drawing/2014/main" id="{E2A171D2-5A40-1D23-A478-2010609F0E01}"/>
                </a:ext>
              </a:extLst>
            </p:cNvPr>
            <p:cNvSpPr/>
            <p:nvPr/>
          </p:nvSpPr>
          <p:spPr>
            <a:xfrm>
              <a:off x="2780775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1259;p46">
              <a:extLst>
                <a:ext uri="{FF2B5EF4-FFF2-40B4-BE49-F238E27FC236}">
                  <a16:creationId xmlns:a16="http://schemas.microsoft.com/office/drawing/2014/main" id="{58C51C1D-FE28-BBD6-9F5D-809082F2C1F7}"/>
                </a:ext>
              </a:extLst>
            </p:cNvPr>
            <p:cNvSpPr/>
            <p:nvPr/>
          </p:nvSpPr>
          <p:spPr>
            <a:xfrm>
              <a:off x="279880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1260;p46">
              <a:extLst>
                <a:ext uri="{FF2B5EF4-FFF2-40B4-BE49-F238E27FC236}">
                  <a16:creationId xmlns:a16="http://schemas.microsoft.com/office/drawing/2014/main" id="{9C3B5A11-D8AC-32C6-EB12-3BE37C7BA37D}"/>
                </a:ext>
              </a:extLst>
            </p:cNvPr>
            <p:cNvSpPr/>
            <p:nvPr/>
          </p:nvSpPr>
          <p:spPr>
            <a:xfrm>
              <a:off x="28346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1261;p46">
              <a:extLst>
                <a:ext uri="{FF2B5EF4-FFF2-40B4-BE49-F238E27FC236}">
                  <a16:creationId xmlns:a16="http://schemas.microsoft.com/office/drawing/2014/main" id="{949AA2E5-11DD-2923-11D9-27CD536C11C4}"/>
                </a:ext>
              </a:extLst>
            </p:cNvPr>
            <p:cNvSpPr/>
            <p:nvPr/>
          </p:nvSpPr>
          <p:spPr>
            <a:xfrm>
              <a:off x="28525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1262;p46">
              <a:extLst>
                <a:ext uri="{FF2B5EF4-FFF2-40B4-BE49-F238E27FC236}">
                  <a16:creationId xmlns:a16="http://schemas.microsoft.com/office/drawing/2014/main" id="{44FDA678-477B-2384-FC4A-4F7F54D45868}"/>
                </a:ext>
              </a:extLst>
            </p:cNvPr>
            <p:cNvSpPr/>
            <p:nvPr/>
          </p:nvSpPr>
          <p:spPr>
            <a:xfrm>
              <a:off x="290625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1263;p46">
              <a:extLst>
                <a:ext uri="{FF2B5EF4-FFF2-40B4-BE49-F238E27FC236}">
                  <a16:creationId xmlns:a16="http://schemas.microsoft.com/office/drawing/2014/main" id="{F210C8F9-BCF7-4D3A-62FC-2699131B5FA2}"/>
                </a:ext>
              </a:extLst>
            </p:cNvPr>
            <p:cNvSpPr/>
            <p:nvPr/>
          </p:nvSpPr>
          <p:spPr>
            <a:xfrm>
              <a:off x="2924300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1264;p46">
              <a:extLst>
                <a:ext uri="{FF2B5EF4-FFF2-40B4-BE49-F238E27FC236}">
                  <a16:creationId xmlns:a16="http://schemas.microsoft.com/office/drawing/2014/main" id="{0F21394D-D34B-B7A6-B204-2F29BA2B48DC}"/>
                </a:ext>
              </a:extLst>
            </p:cNvPr>
            <p:cNvSpPr/>
            <p:nvPr/>
          </p:nvSpPr>
          <p:spPr>
            <a:xfrm>
              <a:off x="2942150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1265;p46">
              <a:extLst>
                <a:ext uri="{FF2B5EF4-FFF2-40B4-BE49-F238E27FC236}">
                  <a16:creationId xmlns:a16="http://schemas.microsoft.com/office/drawing/2014/main" id="{52D121A0-859B-6893-8384-3E5805E1B741}"/>
                </a:ext>
              </a:extLst>
            </p:cNvPr>
            <p:cNvSpPr/>
            <p:nvPr/>
          </p:nvSpPr>
          <p:spPr>
            <a:xfrm>
              <a:off x="296000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7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1266;p46">
              <a:extLst>
                <a:ext uri="{FF2B5EF4-FFF2-40B4-BE49-F238E27FC236}">
                  <a16:creationId xmlns:a16="http://schemas.microsoft.com/office/drawing/2014/main" id="{4032F44F-94C2-49C6-64A2-F61AA354F406}"/>
                </a:ext>
              </a:extLst>
            </p:cNvPr>
            <p:cNvSpPr/>
            <p:nvPr/>
          </p:nvSpPr>
          <p:spPr>
            <a:xfrm>
              <a:off x="29780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1267;p46">
              <a:extLst>
                <a:ext uri="{FF2B5EF4-FFF2-40B4-BE49-F238E27FC236}">
                  <a16:creationId xmlns:a16="http://schemas.microsoft.com/office/drawing/2014/main" id="{99BFB4FE-3BC4-873C-DF0E-8970141731DA}"/>
                </a:ext>
              </a:extLst>
            </p:cNvPr>
            <p:cNvSpPr/>
            <p:nvPr/>
          </p:nvSpPr>
          <p:spPr>
            <a:xfrm>
              <a:off x="31213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1268;p46">
              <a:extLst>
                <a:ext uri="{FF2B5EF4-FFF2-40B4-BE49-F238E27FC236}">
                  <a16:creationId xmlns:a16="http://schemas.microsoft.com/office/drawing/2014/main" id="{87D570F3-5999-1D42-8E2F-E4F107467F0A}"/>
                </a:ext>
              </a:extLst>
            </p:cNvPr>
            <p:cNvSpPr/>
            <p:nvPr/>
          </p:nvSpPr>
          <p:spPr>
            <a:xfrm>
              <a:off x="31392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7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1269;p46">
              <a:extLst>
                <a:ext uri="{FF2B5EF4-FFF2-40B4-BE49-F238E27FC236}">
                  <a16:creationId xmlns:a16="http://schemas.microsoft.com/office/drawing/2014/main" id="{7CDC6197-AF95-0736-5931-BDF2E59B8DEA}"/>
                </a:ext>
              </a:extLst>
            </p:cNvPr>
            <p:cNvSpPr/>
            <p:nvPr/>
          </p:nvSpPr>
          <p:spPr>
            <a:xfrm>
              <a:off x="315725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1270;p46">
              <a:extLst>
                <a:ext uri="{FF2B5EF4-FFF2-40B4-BE49-F238E27FC236}">
                  <a16:creationId xmlns:a16="http://schemas.microsoft.com/office/drawing/2014/main" id="{DFA7E301-2F65-20EA-43AF-275A3C296497}"/>
                </a:ext>
              </a:extLst>
            </p:cNvPr>
            <p:cNvSpPr/>
            <p:nvPr/>
          </p:nvSpPr>
          <p:spPr>
            <a:xfrm>
              <a:off x="317510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1271;p46">
              <a:extLst>
                <a:ext uri="{FF2B5EF4-FFF2-40B4-BE49-F238E27FC236}">
                  <a16:creationId xmlns:a16="http://schemas.microsoft.com/office/drawing/2014/main" id="{00CF5B53-75E7-D9B7-E268-5ED4794998D9}"/>
                </a:ext>
              </a:extLst>
            </p:cNvPr>
            <p:cNvSpPr/>
            <p:nvPr/>
          </p:nvSpPr>
          <p:spPr>
            <a:xfrm>
              <a:off x="31931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1272;p46">
              <a:extLst>
                <a:ext uri="{FF2B5EF4-FFF2-40B4-BE49-F238E27FC236}">
                  <a16:creationId xmlns:a16="http://schemas.microsoft.com/office/drawing/2014/main" id="{9B637337-BEBA-C29A-FB8C-C259592725D1}"/>
                </a:ext>
              </a:extLst>
            </p:cNvPr>
            <p:cNvSpPr/>
            <p:nvPr/>
          </p:nvSpPr>
          <p:spPr>
            <a:xfrm>
              <a:off x="32109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1273;p46">
              <a:extLst>
                <a:ext uri="{FF2B5EF4-FFF2-40B4-BE49-F238E27FC236}">
                  <a16:creationId xmlns:a16="http://schemas.microsoft.com/office/drawing/2014/main" id="{941C6101-220C-6963-7118-61AF0DA501DD}"/>
                </a:ext>
              </a:extLst>
            </p:cNvPr>
            <p:cNvSpPr/>
            <p:nvPr/>
          </p:nvSpPr>
          <p:spPr>
            <a:xfrm>
              <a:off x="32288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1274;p46">
              <a:extLst>
                <a:ext uri="{FF2B5EF4-FFF2-40B4-BE49-F238E27FC236}">
                  <a16:creationId xmlns:a16="http://schemas.microsoft.com/office/drawing/2014/main" id="{7035B8FE-5517-A335-AFDE-A4F5A4F65A20}"/>
                </a:ext>
              </a:extLst>
            </p:cNvPr>
            <p:cNvSpPr/>
            <p:nvPr/>
          </p:nvSpPr>
          <p:spPr>
            <a:xfrm>
              <a:off x="3246875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1275;p46">
              <a:extLst>
                <a:ext uri="{FF2B5EF4-FFF2-40B4-BE49-F238E27FC236}">
                  <a16:creationId xmlns:a16="http://schemas.microsoft.com/office/drawing/2014/main" id="{A2718FEF-913B-D134-33C5-129F858E0F8A}"/>
                </a:ext>
              </a:extLst>
            </p:cNvPr>
            <p:cNvSpPr/>
            <p:nvPr/>
          </p:nvSpPr>
          <p:spPr>
            <a:xfrm>
              <a:off x="3264725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1276;p46">
              <a:extLst>
                <a:ext uri="{FF2B5EF4-FFF2-40B4-BE49-F238E27FC236}">
                  <a16:creationId xmlns:a16="http://schemas.microsoft.com/office/drawing/2014/main" id="{62C30355-3B7A-D517-DA99-78DBFA7D4396}"/>
                </a:ext>
              </a:extLst>
            </p:cNvPr>
            <p:cNvSpPr/>
            <p:nvPr/>
          </p:nvSpPr>
          <p:spPr>
            <a:xfrm>
              <a:off x="328275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1277;p46">
              <a:extLst>
                <a:ext uri="{FF2B5EF4-FFF2-40B4-BE49-F238E27FC236}">
                  <a16:creationId xmlns:a16="http://schemas.microsoft.com/office/drawing/2014/main" id="{3D051C94-A72C-69F0-CA22-755B95D621FA}"/>
                </a:ext>
              </a:extLst>
            </p:cNvPr>
            <p:cNvSpPr/>
            <p:nvPr/>
          </p:nvSpPr>
          <p:spPr>
            <a:xfrm>
              <a:off x="330060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1278;p46">
              <a:extLst>
                <a:ext uri="{FF2B5EF4-FFF2-40B4-BE49-F238E27FC236}">
                  <a16:creationId xmlns:a16="http://schemas.microsoft.com/office/drawing/2014/main" id="{5E6A06C5-AEAD-CB23-0E06-CCED39AE824E}"/>
                </a:ext>
              </a:extLst>
            </p:cNvPr>
            <p:cNvSpPr/>
            <p:nvPr/>
          </p:nvSpPr>
          <p:spPr>
            <a:xfrm>
              <a:off x="331845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1279;p46">
              <a:extLst>
                <a:ext uri="{FF2B5EF4-FFF2-40B4-BE49-F238E27FC236}">
                  <a16:creationId xmlns:a16="http://schemas.microsoft.com/office/drawing/2014/main" id="{229C9AAB-DE3A-7650-9391-276CD4169818}"/>
                </a:ext>
              </a:extLst>
            </p:cNvPr>
            <p:cNvSpPr/>
            <p:nvPr/>
          </p:nvSpPr>
          <p:spPr>
            <a:xfrm>
              <a:off x="33364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1280;p46">
              <a:extLst>
                <a:ext uri="{FF2B5EF4-FFF2-40B4-BE49-F238E27FC236}">
                  <a16:creationId xmlns:a16="http://schemas.microsoft.com/office/drawing/2014/main" id="{2C61803D-A046-D5E8-A044-453A4A1C02FA}"/>
                </a:ext>
              </a:extLst>
            </p:cNvPr>
            <p:cNvSpPr/>
            <p:nvPr/>
          </p:nvSpPr>
          <p:spPr>
            <a:xfrm>
              <a:off x="33543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1281;p46">
              <a:extLst>
                <a:ext uri="{FF2B5EF4-FFF2-40B4-BE49-F238E27FC236}">
                  <a16:creationId xmlns:a16="http://schemas.microsoft.com/office/drawing/2014/main" id="{7EF7A471-C662-91CC-6876-8C228F6BC186}"/>
                </a:ext>
              </a:extLst>
            </p:cNvPr>
            <p:cNvSpPr/>
            <p:nvPr/>
          </p:nvSpPr>
          <p:spPr>
            <a:xfrm>
              <a:off x="3372375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7"/>
                  </a:cubicBezTo>
                  <a:cubicBezTo>
                    <a:pt x="332" y="80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1282;p46">
              <a:extLst>
                <a:ext uri="{FF2B5EF4-FFF2-40B4-BE49-F238E27FC236}">
                  <a16:creationId xmlns:a16="http://schemas.microsoft.com/office/drawing/2014/main" id="{235E7406-76BD-4873-5064-F209F64B5EBF}"/>
                </a:ext>
              </a:extLst>
            </p:cNvPr>
            <p:cNvSpPr/>
            <p:nvPr/>
          </p:nvSpPr>
          <p:spPr>
            <a:xfrm>
              <a:off x="3390225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1283;p46">
              <a:extLst>
                <a:ext uri="{FF2B5EF4-FFF2-40B4-BE49-F238E27FC236}">
                  <a16:creationId xmlns:a16="http://schemas.microsoft.com/office/drawing/2014/main" id="{B5A69472-7AB9-8899-0708-859005FB397D}"/>
                </a:ext>
              </a:extLst>
            </p:cNvPr>
            <p:cNvSpPr/>
            <p:nvPr/>
          </p:nvSpPr>
          <p:spPr>
            <a:xfrm>
              <a:off x="3408075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1284;p46">
              <a:extLst>
                <a:ext uri="{FF2B5EF4-FFF2-40B4-BE49-F238E27FC236}">
                  <a16:creationId xmlns:a16="http://schemas.microsoft.com/office/drawing/2014/main" id="{6C9403A4-185B-B724-99A8-396CC7C8602A}"/>
                </a:ext>
              </a:extLst>
            </p:cNvPr>
            <p:cNvSpPr/>
            <p:nvPr/>
          </p:nvSpPr>
          <p:spPr>
            <a:xfrm>
              <a:off x="342610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1285;p46">
              <a:extLst>
                <a:ext uri="{FF2B5EF4-FFF2-40B4-BE49-F238E27FC236}">
                  <a16:creationId xmlns:a16="http://schemas.microsoft.com/office/drawing/2014/main" id="{B06FD2FD-6432-D853-5402-DF5D2E8586CA}"/>
                </a:ext>
              </a:extLst>
            </p:cNvPr>
            <p:cNvSpPr/>
            <p:nvPr/>
          </p:nvSpPr>
          <p:spPr>
            <a:xfrm>
              <a:off x="344395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1286;p46">
              <a:extLst>
                <a:ext uri="{FF2B5EF4-FFF2-40B4-BE49-F238E27FC236}">
                  <a16:creationId xmlns:a16="http://schemas.microsoft.com/office/drawing/2014/main" id="{5C0DB316-5857-EA2C-BF5B-22EFC9E05C20}"/>
                </a:ext>
              </a:extLst>
            </p:cNvPr>
            <p:cNvSpPr/>
            <p:nvPr/>
          </p:nvSpPr>
          <p:spPr>
            <a:xfrm>
              <a:off x="34619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1287;p46">
              <a:extLst>
                <a:ext uri="{FF2B5EF4-FFF2-40B4-BE49-F238E27FC236}">
                  <a16:creationId xmlns:a16="http://schemas.microsoft.com/office/drawing/2014/main" id="{3748A087-F79C-A40F-D565-9E22EF41BA05}"/>
                </a:ext>
              </a:extLst>
            </p:cNvPr>
            <p:cNvSpPr/>
            <p:nvPr/>
          </p:nvSpPr>
          <p:spPr>
            <a:xfrm>
              <a:off x="34798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1288;p46">
              <a:extLst>
                <a:ext uri="{FF2B5EF4-FFF2-40B4-BE49-F238E27FC236}">
                  <a16:creationId xmlns:a16="http://schemas.microsoft.com/office/drawing/2014/main" id="{9B3E9CB2-F6E7-A2CE-C445-17974D9917F7}"/>
                </a:ext>
              </a:extLst>
            </p:cNvPr>
            <p:cNvSpPr/>
            <p:nvPr/>
          </p:nvSpPr>
          <p:spPr>
            <a:xfrm>
              <a:off x="349767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1289;p46">
              <a:extLst>
                <a:ext uri="{FF2B5EF4-FFF2-40B4-BE49-F238E27FC236}">
                  <a16:creationId xmlns:a16="http://schemas.microsoft.com/office/drawing/2014/main" id="{659B063D-2898-C004-4532-E6181609575F}"/>
                </a:ext>
              </a:extLst>
            </p:cNvPr>
            <p:cNvSpPr/>
            <p:nvPr/>
          </p:nvSpPr>
          <p:spPr>
            <a:xfrm>
              <a:off x="351570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1290;p46">
              <a:extLst>
                <a:ext uri="{FF2B5EF4-FFF2-40B4-BE49-F238E27FC236}">
                  <a16:creationId xmlns:a16="http://schemas.microsoft.com/office/drawing/2014/main" id="{2FE2BBB4-01FF-EBEC-AAB3-BE799AE4F03E}"/>
                </a:ext>
              </a:extLst>
            </p:cNvPr>
            <p:cNvSpPr/>
            <p:nvPr/>
          </p:nvSpPr>
          <p:spPr>
            <a:xfrm>
              <a:off x="3533550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1291;p46">
              <a:extLst>
                <a:ext uri="{FF2B5EF4-FFF2-40B4-BE49-F238E27FC236}">
                  <a16:creationId xmlns:a16="http://schemas.microsoft.com/office/drawing/2014/main" id="{F4BACD5C-9AD8-EFEA-1CF2-1E73029B5EB5}"/>
                </a:ext>
              </a:extLst>
            </p:cNvPr>
            <p:cNvSpPr/>
            <p:nvPr/>
          </p:nvSpPr>
          <p:spPr>
            <a:xfrm>
              <a:off x="3551600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1292;p46">
              <a:extLst>
                <a:ext uri="{FF2B5EF4-FFF2-40B4-BE49-F238E27FC236}">
                  <a16:creationId xmlns:a16="http://schemas.microsoft.com/office/drawing/2014/main" id="{5CA28B63-814A-F26B-A022-75856B62FF9A}"/>
                </a:ext>
              </a:extLst>
            </p:cNvPr>
            <p:cNvSpPr/>
            <p:nvPr/>
          </p:nvSpPr>
          <p:spPr>
            <a:xfrm>
              <a:off x="3569450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1293;p46">
              <a:extLst>
                <a:ext uri="{FF2B5EF4-FFF2-40B4-BE49-F238E27FC236}">
                  <a16:creationId xmlns:a16="http://schemas.microsoft.com/office/drawing/2014/main" id="{EC08F149-1D1C-D577-E7B3-51FD0BE4DE89}"/>
                </a:ext>
              </a:extLst>
            </p:cNvPr>
            <p:cNvSpPr/>
            <p:nvPr/>
          </p:nvSpPr>
          <p:spPr>
            <a:xfrm>
              <a:off x="3587300" y="42449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7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1294;p46">
              <a:extLst>
                <a:ext uri="{FF2B5EF4-FFF2-40B4-BE49-F238E27FC236}">
                  <a16:creationId xmlns:a16="http://schemas.microsoft.com/office/drawing/2014/main" id="{ECAE61C2-13FF-B44A-6772-0326FAB4249F}"/>
                </a:ext>
              </a:extLst>
            </p:cNvPr>
            <p:cNvSpPr/>
            <p:nvPr/>
          </p:nvSpPr>
          <p:spPr>
            <a:xfrm>
              <a:off x="3605325" y="42449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1295;p46">
              <a:extLst>
                <a:ext uri="{FF2B5EF4-FFF2-40B4-BE49-F238E27FC236}">
                  <a16:creationId xmlns:a16="http://schemas.microsoft.com/office/drawing/2014/main" id="{74F3207C-9A74-5CB5-A6FD-007773672B79}"/>
                </a:ext>
              </a:extLst>
            </p:cNvPr>
            <p:cNvSpPr/>
            <p:nvPr/>
          </p:nvSpPr>
          <p:spPr>
            <a:xfrm>
              <a:off x="25478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1296;p46">
              <a:extLst>
                <a:ext uri="{FF2B5EF4-FFF2-40B4-BE49-F238E27FC236}">
                  <a16:creationId xmlns:a16="http://schemas.microsoft.com/office/drawing/2014/main" id="{02D96F72-5CAD-A27F-0225-6118684FD2EC}"/>
                </a:ext>
              </a:extLst>
            </p:cNvPr>
            <p:cNvSpPr/>
            <p:nvPr/>
          </p:nvSpPr>
          <p:spPr>
            <a:xfrm>
              <a:off x="25658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3" y="261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1297;p46">
              <a:extLst>
                <a:ext uri="{FF2B5EF4-FFF2-40B4-BE49-F238E27FC236}">
                  <a16:creationId xmlns:a16="http://schemas.microsoft.com/office/drawing/2014/main" id="{4F6DA790-2DDD-A48F-8B4B-19756215578E}"/>
                </a:ext>
              </a:extLst>
            </p:cNvPr>
            <p:cNvSpPr/>
            <p:nvPr/>
          </p:nvSpPr>
          <p:spPr>
            <a:xfrm>
              <a:off x="25836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1298;p46">
              <a:extLst>
                <a:ext uri="{FF2B5EF4-FFF2-40B4-BE49-F238E27FC236}">
                  <a16:creationId xmlns:a16="http://schemas.microsoft.com/office/drawing/2014/main" id="{9FAF284B-6928-3AC5-4D07-94D2F153A9A1}"/>
                </a:ext>
              </a:extLst>
            </p:cNvPr>
            <p:cNvSpPr/>
            <p:nvPr/>
          </p:nvSpPr>
          <p:spPr>
            <a:xfrm>
              <a:off x="2601550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1"/>
                    <a:pt x="79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1299;p46">
              <a:extLst>
                <a:ext uri="{FF2B5EF4-FFF2-40B4-BE49-F238E27FC236}">
                  <a16:creationId xmlns:a16="http://schemas.microsoft.com/office/drawing/2014/main" id="{62162498-877A-1FC8-DD52-2808ACF2D37A}"/>
                </a:ext>
              </a:extLst>
            </p:cNvPr>
            <p:cNvSpPr/>
            <p:nvPr/>
          </p:nvSpPr>
          <p:spPr>
            <a:xfrm>
              <a:off x="26195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1300;p46">
              <a:extLst>
                <a:ext uri="{FF2B5EF4-FFF2-40B4-BE49-F238E27FC236}">
                  <a16:creationId xmlns:a16="http://schemas.microsoft.com/office/drawing/2014/main" id="{B854B2B0-96C3-507F-1A78-EB9D48B4BE4A}"/>
                </a:ext>
              </a:extLst>
            </p:cNvPr>
            <p:cNvSpPr/>
            <p:nvPr/>
          </p:nvSpPr>
          <p:spPr>
            <a:xfrm>
              <a:off x="26374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1301;p46">
              <a:extLst>
                <a:ext uri="{FF2B5EF4-FFF2-40B4-BE49-F238E27FC236}">
                  <a16:creationId xmlns:a16="http://schemas.microsoft.com/office/drawing/2014/main" id="{E4145682-B79E-DD08-A1DD-B928FA089B4A}"/>
                </a:ext>
              </a:extLst>
            </p:cNvPr>
            <p:cNvSpPr/>
            <p:nvPr/>
          </p:nvSpPr>
          <p:spPr>
            <a:xfrm>
              <a:off x="26554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1302;p46">
              <a:extLst>
                <a:ext uri="{FF2B5EF4-FFF2-40B4-BE49-F238E27FC236}">
                  <a16:creationId xmlns:a16="http://schemas.microsoft.com/office/drawing/2014/main" id="{DE58E526-34A3-C11F-E50B-ABEF37D41549}"/>
                </a:ext>
              </a:extLst>
            </p:cNvPr>
            <p:cNvSpPr/>
            <p:nvPr/>
          </p:nvSpPr>
          <p:spPr>
            <a:xfrm>
              <a:off x="26733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1303;p46">
              <a:extLst>
                <a:ext uri="{FF2B5EF4-FFF2-40B4-BE49-F238E27FC236}">
                  <a16:creationId xmlns:a16="http://schemas.microsoft.com/office/drawing/2014/main" id="{C50DB09F-8CEF-6CBF-5D8B-B37498B54C93}"/>
                </a:ext>
              </a:extLst>
            </p:cNvPr>
            <p:cNvSpPr/>
            <p:nvPr/>
          </p:nvSpPr>
          <p:spPr>
            <a:xfrm>
              <a:off x="26911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1304;p46">
              <a:extLst>
                <a:ext uri="{FF2B5EF4-FFF2-40B4-BE49-F238E27FC236}">
                  <a16:creationId xmlns:a16="http://schemas.microsoft.com/office/drawing/2014/main" id="{2E995178-A3E9-E108-285E-A293563AD26A}"/>
                </a:ext>
              </a:extLst>
            </p:cNvPr>
            <p:cNvSpPr/>
            <p:nvPr/>
          </p:nvSpPr>
          <p:spPr>
            <a:xfrm>
              <a:off x="27091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1305;p46">
              <a:extLst>
                <a:ext uri="{FF2B5EF4-FFF2-40B4-BE49-F238E27FC236}">
                  <a16:creationId xmlns:a16="http://schemas.microsoft.com/office/drawing/2014/main" id="{3AB03231-E131-1A8B-ED72-6EB871805303}"/>
                </a:ext>
              </a:extLst>
            </p:cNvPr>
            <p:cNvSpPr/>
            <p:nvPr/>
          </p:nvSpPr>
          <p:spPr>
            <a:xfrm>
              <a:off x="27270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1306;p46">
              <a:extLst>
                <a:ext uri="{FF2B5EF4-FFF2-40B4-BE49-F238E27FC236}">
                  <a16:creationId xmlns:a16="http://schemas.microsoft.com/office/drawing/2014/main" id="{9205B03A-811D-EB04-F327-42E049746C1F}"/>
                </a:ext>
              </a:extLst>
            </p:cNvPr>
            <p:cNvSpPr/>
            <p:nvPr/>
          </p:nvSpPr>
          <p:spPr>
            <a:xfrm>
              <a:off x="274507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1307;p46">
              <a:extLst>
                <a:ext uri="{FF2B5EF4-FFF2-40B4-BE49-F238E27FC236}">
                  <a16:creationId xmlns:a16="http://schemas.microsoft.com/office/drawing/2014/main" id="{BDB8AFAD-68FB-EEF8-08BC-81D5FC1EBB65}"/>
                </a:ext>
              </a:extLst>
            </p:cNvPr>
            <p:cNvSpPr/>
            <p:nvPr/>
          </p:nvSpPr>
          <p:spPr>
            <a:xfrm>
              <a:off x="276292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1308;p46">
              <a:extLst>
                <a:ext uri="{FF2B5EF4-FFF2-40B4-BE49-F238E27FC236}">
                  <a16:creationId xmlns:a16="http://schemas.microsoft.com/office/drawing/2014/main" id="{8C40FEAC-AA40-8CE6-ACC2-1ACB869DFB00}"/>
                </a:ext>
              </a:extLst>
            </p:cNvPr>
            <p:cNvSpPr/>
            <p:nvPr/>
          </p:nvSpPr>
          <p:spPr>
            <a:xfrm>
              <a:off x="278077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1"/>
                    <a:pt x="79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1309;p46">
              <a:extLst>
                <a:ext uri="{FF2B5EF4-FFF2-40B4-BE49-F238E27FC236}">
                  <a16:creationId xmlns:a16="http://schemas.microsoft.com/office/drawing/2014/main" id="{57003521-B398-9EF3-9DCB-90D61176CDEE}"/>
                </a:ext>
              </a:extLst>
            </p:cNvPr>
            <p:cNvSpPr/>
            <p:nvPr/>
          </p:nvSpPr>
          <p:spPr>
            <a:xfrm>
              <a:off x="27988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1310;p46">
              <a:extLst>
                <a:ext uri="{FF2B5EF4-FFF2-40B4-BE49-F238E27FC236}">
                  <a16:creationId xmlns:a16="http://schemas.microsoft.com/office/drawing/2014/main" id="{02747E2A-F404-42CB-5314-4E9D44107A13}"/>
                </a:ext>
              </a:extLst>
            </p:cNvPr>
            <p:cNvSpPr/>
            <p:nvPr/>
          </p:nvSpPr>
          <p:spPr>
            <a:xfrm>
              <a:off x="28346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1311;p46">
              <a:extLst>
                <a:ext uri="{FF2B5EF4-FFF2-40B4-BE49-F238E27FC236}">
                  <a16:creationId xmlns:a16="http://schemas.microsoft.com/office/drawing/2014/main" id="{B97502AB-59B7-4871-C476-A6DFA9FFA61D}"/>
                </a:ext>
              </a:extLst>
            </p:cNvPr>
            <p:cNvSpPr/>
            <p:nvPr/>
          </p:nvSpPr>
          <p:spPr>
            <a:xfrm>
              <a:off x="28525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1312;p46">
              <a:extLst>
                <a:ext uri="{FF2B5EF4-FFF2-40B4-BE49-F238E27FC236}">
                  <a16:creationId xmlns:a16="http://schemas.microsoft.com/office/drawing/2014/main" id="{4B04005E-5304-5D2E-205F-A0CFAF48DCC7}"/>
                </a:ext>
              </a:extLst>
            </p:cNvPr>
            <p:cNvSpPr/>
            <p:nvPr/>
          </p:nvSpPr>
          <p:spPr>
            <a:xfrm>
              <a:off x="28703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1313;p46">
              <a:extLst>
                <a:ext uri="{FF2B5EF4-FFF2-40B4-BE49-F238E27FC236}">
                  <a16:creationId xmlns:a16="http://schemas.microsoft.com/office/drawing/2014/main" id="{6C4B27A2-09D2-2D14-442D-9B01FE64FD51}"/>
                </a:ext>
              </a:extLst>
            </p:cNvPr>
            <p:cNvSpPr/>
            <p:nvPr/>
          </p:nvSpPr>
          <p:spPr>
            <a:xfrm>
              <a:off x="29062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1314;p46">
              <a:extLst>
                <a:ext uri="{FF2B5EF4-FFF2-40B4-BE49-F238E27FC236}">
                  <a16:creationId xmlns:a16="http://schemas.microsoft.com/office/drawing/2014/main" id="{29C066A3-79BC-915E-F440-ACCCE7C9673E}"/>
                </a:ext>
              </a:extLst>
            </p:cNvPr>
            <p:cNvSpPr/>
            <p:nvPr/>
          </p:nvSpPr>
          <p:spPr>
            <a:xfrm>
              <a:off x="2924300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1315;p46">
              <a:extLst>
                <a:ext uri="{FF2B5EF4-FFF2-40B4-BE49-F238E27FC236}">
                  <a16:creationId xmlns:a16="http://schemas.microsoft.com/office/drawing/2014/main" id="{B93149EA-7DEE-CBF3-2DFD-7800CFF3DBE9}"/>
                </a:ext>
              </a:extLst>
            </p:cNvPr>
            <p:cNvSpPr/>
            <p:nvPr/>
          </p:nvSpPr>
          <p:spPr>
            <a:xfrm>
              <a:off x="2942150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1316;p46">
              <a:extLst>
                <a:ext uri="{FF2B5EF4-FFF2-40B4-BE49-F238E27FC236}">
                  <a16:creationId xmlns:a16="http://schemas.microsoft.com/office/drawing/2014/main" id="{24CD3E83-F91E-0DB2-C530-B87E7046B567}"/>
                </a:ext>
              </a:extLst>
            </p:cNvPr>
            <p:cNvSpPr/>
            <p:nvPr/>
          </p:nvSpPr>
          <p:spPr>
            <a:xfrm>
              <a:off x="29958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1317;p46">
              <a:extLst>
                <a:ext uri="{FF2B5EF4-FFF2-40B4-BE49-F238E27FC236}">
                  <a16:creationId xmlns:a16="http://schemas.microsoft.com/office/drawing/2014/main" id="{0465D4DF-A5E0-3E07-9DA4-456771C8F961}"/>
                </a:ext>
              </a:extLst>
            </p:cNvPr>
            <p:cNvSpPr/>
            <p:nvPr/>
          </p:nvSpPr>
          <p:spPr>
            <a:xfrm>
              <a:off x="30139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3" y="261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1318;p46">
              <a:extLst>
                <a:ext uri="{FF2B5EF4-FFF2-40B4-BE49-F238E27FC236}">
                  <a16:creationId xmlns:a16="http://schemas.microsoft.com/office/drawing/2014/main" id="{E1C59AD3-ED45-9F89-C905-E72A2D596662}"/>
                </a:ext>
              </a:extLst>
            </p:cNvPr>
            <p:cNvSpPr/>
            <p:nvPr/>
          </p:nvSpPr>
          <p:spPr>
            <a:xfrm>
              <a:off x="31035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1319;p46">
              <a:extLst>
                <a:ext uri="{FF2B5EF4-FFF2-40B4-BE49-F238E27FC236}">
                  <a16:creationId xmlns:a16="http://schemas.microsoft.com/office/drawing/2014/main" id="{B1C309FA-E009-8056-0CC3-05DF63AF3732}"/>
                </a:ext>
              </a:extLst>
            </p:cNvPr>
            <p:cNvSpPr/>
            <p:nvPr/>
          </p:nvSpPr>
          <p:spPr>
            <a:xfrm>
              <a:off x="31213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1320;p46">
              <a:extLst>
                <a:ext uri="{FF2B5EF4-FFF2-40B4-BE49-F238E27FC236}">
                  <a16:creationId xmlns:a16="http://schemas.microsoft.com/office/drawing/2014/main" id="{C9CE13D2-4DA4-697D-1B72-D81829A9A72A}"/>
                </a:ext>
              </a:extLst>
            </p:cNvPr>
            <p:cNvSpPr/>
            <p:nvPr/>
          </p:nvSpPr>
          <p:spPr>
            <a:xfrm>
              <a:off x="31392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1321;p46">
              <a:extLst>
                <a:ext uri="{FF2B5EF4-FFF2-40B4-BE49-F238E27FC236}">
                  <a16:creationId xmlns:a16="http://schemas.microsoft.com/office/drawing/2014/main" id="{265EEC32-FCF7-6941-C019-626A612783FA}"/>
                </a:ext>
              </a:extLst>
            </p:cNvPr>
            <p:cNvSpPr/>
            <p:nvPr/>
          </p:nvSpPr>
          <p:spPr>
            <a:xfrm>
              <a:off x="31572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1322;p46">
              <a:extLst>
                <a:ext uri="{FF2B5EF4-FFF2-40B4-BE49-F238E27FC236}">
                  <a16:creationId xmlns:a16="http://schemas.microsoft.com/office/drawing/2014/main" id="{CF6C3448-0090-B918-6391-DB1DE33CECC1}"/>
                </a:ext>
              </a:extLst>
            </p:cNvPr>
            <p:cNvSpPr/>
            <p:nvPr/>
          </p:nvSpPr>
          <p:spPr>
            <a:xfrm>
              <a:off x="31931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3" y="261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1323;p46">
              <a:extLst>
                <a:ext uri="{FF2B5EF4-FFF2-40B4-BE49-F238E27FC236}">
                  <a16:creationId xmlns:a16="http://schemas.microsoft.com/office/drawing/2014/main" id="{59A6FD0C-77AE-B04D-1CB0-5AE3872D02F9}"/>
                </a:ext>
              </a:extLst>
            </p:cNvPr>
            <p:cNvSpPr/>
            <p:nvPr/>
          </p:nvSpPr>
          <p:spPr>
            <a:xfrm>
              <a:off x="32109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1324;p46">
              <a:extLst>
                <a:ext uri="{FF2B5EF4-FFF2-40B4-BE49-F238E27FC236}">
                  <a16:creationId xmlns:a16="http://schemas.microsoft.com/office/drawing/2014/main" id="{A71053C1-6DB6-A173-0F9C-8FCAFB7F646E}"/>
                </a:ext>
              </a:extLst>
            </p:cNvPr>
            <p:cNvSpPr/>
            <p:nvPr/>
          </p:nvSpPr>
          <p:spPr>
            <a:xfrm>
              <a:off x="32288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1325;p46">
              <a:extLst>
                <a:ext uri="{FF2B5EF4-FFF2-40B4-BE49-F238E27FC236}">
                  <a16:creationId xmlns:a16="http://schemas.microsoft.com/office/drawing/2014/main" id="{96395AF0-2733-9F24-3941-7D27D4D7430B}"/>
                </a:ext>
              </a:extLst>
            </p:cNvPr>
            <p:cNvSpPr/>
            <p:nvPr/>
          </p:nvSpPr>
          <p:spPr>
            <a:xfrm>
              <a:off x="324687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1326;p46">
              <a:extLst>
                <a:ext uri="{FF2B5EF4-FFF2-40B4-BE49-F238E27FC236}">
                  <a16:creationId xmlns:a16="http://schemas.microsoft.com/office/drawing/2014/main" id="{CC5D3F6B-A056-74B6-5826-2B5C354A2229}"/>
                </a:ext>
              </a:extLst>
            </p:cNvPr>
            <p:cNvSpPr/>
            <p:nvPr/>
          </p:nvSpPr>
          <p:spPr>
            <a:xfrm>
              <a:off x="326472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1327;p46">
              <a:extLst>
                <a:ext uri="{FF2B5EF4-FFF2-40B4-BE49-F238E27FC236}">
                  <a16:creationId xmlns:a16="http://schemas.microsoft.com/office/drawing/2014/main" id="{43290EF9-C6A7-9678-E00C-84E60428D886}"/>
                </a:ext>
              </a:extLst>
            </p:cNvPr>
            <p:cNvSpPr/>
            <p:nvPr/>
          </p:nvSpPr>
          <p:spPr>
            <a:xfrm>
              <a:off x="32827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1"/>
                    <a:pt x="73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1328;p46">
              <a:extLst>
                <a:ext uri="{FF2B5EF4-FFF2-40B4-BE49-F238E27FC236}">
                  <a16:creationId xmlns:a16="http://schemas.microsoft.com/office/drawing/2014/main" id="{EBD2678B-6EC2-29AE-C60D-07209AAC0FB2}"/>
                </a:ext>
              </a:extLst>
            </p:cNvPr>
            <p:cNvSpPr/>
            <p:nvPr/>
          </p:nvSpPr>
          <p:spPr>
            <a:xfrm>
              <a:off x="33006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1"/>
                    <a:pt x="73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1329;p46">
              <a:extLst>
                <a:ext uri="{FF2B5EF4-FFF2-40B4-BE49-F238E27FC236}">
                  <a16:creationId xmlns:a16="http://schemas.microsoft.com/office/drawing/2014/main" id="{50C86869-F90C-99E9-429C-9D5A064178BE}"/>
                </a:ext>
              </a:extLst>
            </p:cNvPr>
            <p:cNvSpPr/>
            <p:nvPr/>
          </p:nvSpPr>
          <p:spPr>
            <a:xfrm>
              <a:off x="33184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1330;p46">
              <a:extLst>
                <a:ext uri="{FF2B5EF4-FFF2-40B4-BE49-F238E27FC236}">
                  <a16:creationId xmlns:a16="http://schemas.microsoft.com/office/drawing/2014/main" id="{452FFB78-4941-177F-A0ED-880249A19941}"/>
                </a:ext>
              </a:extLst>
            </p:cNvPr>
            <p:cNvSpPr/>
            <p:nvPr/>
          </p:nvSpPr>
          <p:spPr>
            <a:xfrm>
              <a:off x="33364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3" y="261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1331;p46">
              <a:extLst>
                <a:ext uri="{FF2B5EF4-FFF2-40B4-BE49-F238E27FC236}">
                  <a16:creationId xmlns:a16="http://schemas.microsoft.com/office/drawing/2014/main" id="{AAA49370-6583-3031-5090-F9BF544B881C}"/>
                </a:ext>
              </a:extLst>
            </p:cNvPr>
            <p:cNvSpPr/>
            <p:nvPr/>
          </p:nvSpPr>
          <p:spPr>
            <a:xfrm>
              <a:off x="33543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1332;p46">
              <a:extLst>
                <a:ext uri="{FF2B5EF4-FFF2-40B4-BE49-F238E27FC236}">
                  <a16:creationId xmlns:a16="http://schemas.microsoft.com/office/drawing/2014/main" id="{F8E9FAD9-D7A2-8DB2-006F-49CCF8B65AFD}"/>
                </a:ext>
              </a:extLst>
            </p:cNvPr>
            <p:cNvSpPr/>
            <p:nvPr/>
          </p:nvSpPr>
          <p:spPr>
            <a:xfrm>
              <a:off x="337237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2" y="333"/>
                    <a:pt x="332" y="261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1333;p46">
              <a:extLst>
                <a:ext uri="{FF2B5EF4-FFF2-40B4-BE49-F238E27FC236}">
                  <a16:creationId xmlns:a16="http://schemas.microsoft.com/office/drawing/2014/main" id="{A408310D-83F2-26FC-BAA5-395D86237AA9}"/>
                </a:ext>
              </a:extLst>
            </p:cNvPr>
            <p:cNvSpPr/>
            <p:nvPr/>
          </p:nvSpPr>
          <p:spPr>
            <a:xfrm>
              <a:off x="339022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1334;p46">
              <a:extLst>
                <a:ext uri="{FF2B5EF4-FFF2-40B4-BE49-F238E27FC236}">
                  <a16:creationId xmlns:a16="http://schemas.microsoft.com/office/drawing/2014/main" id="{D35E3293-DB6F-2E15-A6F2-DE6B962FA2FA}"/>
                </a:ext>
              </a:extLst>
            </p:cNvPr>
            <p:cNvSpPr/>
            <p:nvPr/>
          </p:nvSpPr>
          <p:spPr>
            <a:xfrm>
              <a:off x="3408075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1"/>
                    <a:pt x="79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1335;p46">
              <a:extLst>
                <a:ext uri="{FF2B5EF4-FFF2-40B4-BE49-F238E27FC236}">
                  <a16:creationId xmlns:a16="http://schemas.microsoft.com/office/drawing/2014/main" id="{7548943A-AA47-F924-A33D-8A1DAE804B5B}"/>
                </a:ext>
              </a:extLst>
            </p:cNvPr>
            <p:cNvSpPr/>
            <p:nvPr/>
          </p:nvSpPr>
          <p:spPr>
            <a:xfrm>
              <a:off x="34261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1336;p46">
              <a:extLst>
                <a:ext uri="{FF2B5EF4-FFF2-40B4-BE49-F238E27FC236}">
                  <a16:creationId xmlns:a16="http://schemas.microsoft.com/office/drawing/2014/main" id="{D9EFF9DC-34F5-DD23-BD47-34AC2550C75A}"/>
                </a:ext>
              </a:extLst>
            </p:cNvPr>
            <p:cNvSpPr/>
            <p:nvPr/>
          </p:nvSpPr>
          <p:spPr>
            <a:xfrm>
              <a:off x="34439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1337;p46">
              <a:extLst>
                <a:ext uri="{FF2B5EF4-FFF2-40B4-BE49-F238E27FC236}">
                  <a16:creationId xmlns:a16="http://schemas.microsoft.com/office/drawing/2014/main" id="{AE7C2389-A4CD-FF61-2641-138CDB4FB555}"/>
                </a:ext>
              </a:extLst>
            </p:cNvPr>
            <p:cNvSpPr/>
            <p:nvPr/>
          </p:nvSpPr>
          <p:spPr>
            <a:xfrm>
              <a:off x="34619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1338;p46">
              <a:extLst>
                <a:ext uri="{FF2B5EF4-FFF2-40B4-BE49-F238E27FC236}">
                  <a16:creationId xmlns:a16="http://schemas.microsoft.com/office/drawing/2014/main" id="{91C0AA8E-71C7-E5D5-8C00-9DBC6FC5EDE2}"/>
                </a:ext>
              </a:extLst>
            </p:cNvPr>
            <p:cNvSpPr/>
            <p:nvPr/>
          </p:nvSpPr>
          <p:spPr>
            <a:xfrm>
              <a:off x="34798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1339;p46">
              <a:extLst>
                <a:ext uri="{FF2B5EF4-FFF2-40B4-BE49-F238E27FC236}">
                  <a16:creationId xmlns:a16="http://schemas.microsoft.com/office/drawing/2014/main" id="{CA3B298E-74AF-4217-20E6-D4162DE5118C}"/>
                </a:ext>
              </a:extLst>
            </p:cNvPr>
            <p:cNvSpPr/>
            <p:nvPr/>
          </p:nvSpPr>
          <p:spPr>
            <a:xfrm>
              <a:off x="34976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1340;p46">
              <a:extLst>
                <a:ext uri="{FF2B5EF4-FFF2-40B4-BE49-F238E27FC236}">
                  <a16:creationId xmlns:a16="http://schemas.microsoft.com/office/drawing/2014/main" id="{050C5D10-21BB-57DA-1F9C-5B9BA0ED9946}"/>
                </a:ext>
              </a:extLst>
            </p:cNvPr>
            <p:cNvSpPr/>
            <p:nvPr/>
          </p:nvSpPr>
          <p:spPr>
            <a:xfrm>
              <a:off x="35157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3" y="261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1341;p46">
              <a:extLst>
                <a:ext uri="{FF2B5EF4-FFF2-40B4-BE49-F238E27FC236}">
                  <a16:creationId xmlns:a16="http://schemas.microsoft.com/office/drawing/2014/main" id="{7F19D0F2-34E4-73D9-4596-D326445F6B5F}"/>
                </a:ext>
              </a:extLst>
            </p:cNvPr>
            <p:cNvSpPr/>
            <p:nvPr/>
          </p:nvSpPr>
          <p:spPr>
            <a:xfrm>
              <a:off x="353355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1342;p46">
              <a:extLst>
                <a:ext uri="{FF2B5EF4-FFF2-40B4-BE49-F238E27FC236}">
                  <a16:creationId xmlns:a16="http://schemas.microsoft.com/office/drawing/2014/main" id="{32740CC6-AF63-B7D1-EC44-6796FACA0357}"/>
                </a:ext>
              </a:extLst>
            </p:cNvPr>
            <p:cNvSpPr/>
            <p:nvPr/>
          </p:nvSpPr>
          <p:spPr>
            <a:xfrm>
              <a:off x="3551600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1343;p46">
              <a:extLst>
                <a:ext uri="{FF2B5EF4-FFF2-40B4-BE49-F238E27FC236}">
                  <a16:creationId xmlns:a16="http://schemas.microsoft.com/office/drawing/2014/main" id="{0B0D69FF-C4E4-F45D-6233-7C90B5747129}"/>
                </a:ext>
              </a:extLst>
            </p:cNvPr>
            <p:cNvSpPr/>
            <p:nvPr/>
          </p:nvSpPr>
          <p:spPr>
            <a:xfrm>
              <a:off x="3569450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1344;p46">
              <a:extLst>
                <a:ext uri="{FF2B5EF4-FFF2-40B4-BE49-F238E27FC236}">
                  <a16:creationId xmlns:a16="http://schemas.microsoft.com/office/drawing/2014/main" id="{80638403-87FF-A843-EF54-D0CA61EA0B6F}"/>
                </a:ext>
              </a:extLst>
            </p:cNvPr>
            <p:cNvSpPr/>
            <p:nvPr/>
          </p:nvSpPr>
          <p:spPr>
            <a:xfrm>
              <a:off x="3587300" y="42630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1345;p46">
              <a:extLst>
                <a:ext uri="{FF2B5EF4-FFF2-40B4-BE49-F238E27FC236}">
                  <a16:creationId xmlns:a16="http://schemas.microsoft.com/office/drawing/2014/main" id="{E991685C-017B-FB04-EF04-CAC621E3E473}"/>
                </a:ext>
              </a:extLst>
            </p:cNvPr>
            <p:cNvSpPr/>
            <p:nvPr/>
          </p:nvSpPr>
          <p:spPr>
            <a:xfrm>
              <a:off x="360532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1"/>
                    <a:pt x="73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1346;p46">
              <a:extLst>
                <a:ext uri="{FF2B5EF4-FFF2-40B4-BE49-F238E27FC236}">
                  <a16:creationId xmlns:a16="http://schemas.microsoft.com/office/drawing/2014/main" id="{2E3E7B3E-E22B-988C-0395-2356F2C4B8B5}"/>
                </a:ext>
              </a:extLst>
            </p:cNvPr>
            <p:cNvSpPr/>
            <p:nvPr/>
          </p:nvSpPr>
          <p:spPr>
            <a:xfrm>
              <a:off x="3623175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1"/>
                    <a:pt x="73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1347;p46">
              <a:extLst>
                <a:ext uri="{FF2B5EF4-FFF2-40B4-BE49-F238E27FC236}">
                  <a16:creationId xmlns:a16="http://schemas.microsoft.com/office/drawing/2014/main" id="{0588FBE9-5585-3094-F84A-403796553503}"/>
                </a:ext>
              </a:extLst>
            </p:cNvPr>
            <p:cNvSpPr/>
            <p:nvPr/>
          </p:nvSpPr>
          <p:spPr>
            <a:xfrm>
              <a:off x="3641200" y="42630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1348;p46">
              <a:extLst>
                <a:ext uri="{FF2B5EF4-FFF2-40B4-BE49-F238E27FC236}">
                  <a16:creationId xmlns:a16="http://schemas.microsoft.com/office/drawing/2014/main" id="{774866C5-6BEB-DE0F-BB27-44F97C383552}"/>
                </a:ext>
              </a:extLst>
            </p:cNvPr>
            <p:cNvSpPr/>
            <p:nvPr/>
          </p:nvSpPr>
          <p:spPr>
            <a:xfrm>
              <a:off x="25658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1349;p46">
              <a:extLst>
                <a:ext uri="{FF2B5EF4-FFF2-40B4-BE49-F238E27FC236}">
                  <a16:creationId xmlns:a16="http://schemas.microsoft.com/office/drawing/2014/main" id="{326EF17F-2DBA-C91A-C4BE-E3E729B991A1}"/>
                </a:ext>
              </a:extLst>
            </p:cNvPr>
            <p:cNvSpPr/>
            <p:nvPr/>
          </p:nvSpPr>
          <p:spPr>
            <a:xfrm>
              <a:off x="25836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1350;p46">
              <a:extLst>
                <a:ext uri="{FF2B5EF4-FFF2-40B4-BE49-F238E27FC236}">
                  <a16:creationId xmlns:a16="http://schemas.microsoft.com/office/drawing/2014/main" id="{6AEB546A-2C82-E6DB-14F1-BFD279DEEFD4}"/>
                </a:ext>
              </a:extLst>
            </p:cNvPr>
            <p:cNvSpPr/>
            <p:nvPr/>
          </p:nvSpPr>
          <p:spPr>
            <a:xfrm>
              <a:off x="2601550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1351;p46">
              <a:extLst>
                <a:ext uri="{FF2B5EF4-FFF2-40B4-BE49-F238E27FC236}">
                  <a16:creationId xmlns:a16="http://schemas.microsoft.com/office/drawing/2014/main" id="{348731A1-73F3-6C36-862D-801E26CCED81}"/>
                </a:ext>
              </a:extLst>
            </p:cNvPr>
            <p:cNvSpPr/>
            <p:nvPr/>
          </p:nvSpPr>
          <p:spPr>
            <a:xfrm>
              <a:off x="26195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1352;p46">
              <a:extLst>
                <a:ext uri="{FF2B5EF4-FFF2-40B4-BE49-F238E27FC236}">
                  <a16:creationId xmlns:a16="http://schemas.microsoft.com/office/drawing/2014/main" id="{6C7BF081-9B22-978C-372E-90E672950FA1}"/>
                </a:ext>
              </a:extLst>
            </p:cNvPr>
            <p:cNvSpPr/>
            <p:nvPr/>
          </p:nvSpPr>
          <p:spPr>
            <a:xfrm>
              <a:off x="26374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1353;p46">
              <a:extLst>
                <a:ext uri="{FF2B5EF4-FFF2-40B4-BE49-F238E27FC236}">
                  <a16:creationId xmlns:a16="http://schemas.microsoft.com/office/drawing/2014/main" id="{9AD1A784-4BA9-9BF8-A9E7-D0B2CFD08CAA}"/>
                </a:ext>
              </a:extLst>
            </p:cNvPr>
            <p:cNvSpPr/>
            <p:nvPr/>
          </p:nvSpPr>
          <p:spPr>
            <a:xfrm>
              <a:off x="26554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1354;p46">
              <a:extLst>
                <a:ext uri="{FF2B5EF4-FFF2-40B4-BE49-F238E27FC236}">
                  <a16:creationId xmlns:a16="http://schemas.microsoft.com/office/drawing/2014/main" id="{2A691E72-582D-88E4-01CD-659B771408DD}"/>
                </a:ext>
              </a:extLst>
            </p:cNvPr>
            <p:cNvSpPr/>
            <p:nvPr/>
          </p:nvSpPr>
          <p:spPr>
            <a:xfrm>
              <a:off x="267330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1355;p46">
              <a:extLst>
                <a:ext uri="{FF2B5EF4-FFF2-40B4-BE49-F238E27FC236}">
                  <a16:creationId xmlns:a16="http://schemas.microsoft.com/office/drawing/2014/main" id="{89752C6D-30F3-0F6A-68F0-99F94E86C6BE}"/>
                </a:ext>
              </a:extLst>
            </p:cNvPr>
            <p:cNvSpPr/>
            <p:nvPr/>
          </p:nvSpPr>
          <p:spPr>
            <a:xfrm>
              <a:off x="26911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1356;p46">
              <a:extLst>
                <a:ext uri="{FF2B5EF4-FFF2-40B4-BE49-F238E27FC236}">
                  <a16:creationId xmlns:a16="http://schemas.microsoft.com/office/drawing/2014/main" id="{70614C5E-B50E-8E92-4313-54F252C4A8DC}"/>
                </a:ext>
              </a:extLst>
            </p:cNvPr>
            <p:cNvSpPr/>
            <p:nvPr/>
          </p:nvSpPr>
          <p:spPr>
            <a:xfrm>
              <a:off x="27091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1357;p46">
              <a:extLst>
                <a:ext uri="{FF2B5EF4-FFF2-40B4-BE49-F238E27FC236}">
                  <a16:creationId xmlns:a16="http://schemas.microsoft.com/office/drawing/2014/main" id="{C3320367-464A-A05B-7630-CF205A39A31C}"/>
                </a:ext>
              </a:extLst>
            </p:cNvPr>
            <p:cNvSpPr/>
            <p:nvPr/>
          </p:nvSpPr>
          <p:spPr>
            <a:xfrm>
              <a:off x="27270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1358;p46">
              <a:extLst>
                <a:ext uri="{FF2B5EF4-FFF2-40B4-BE49-F238E27FC236}">
                  <a16:creationId xmlns:a16="http://schemas.microsoft.com/office/drawing/2014/main" id="{F446506F-0A18-45A6-94F1-594776D8D84B}"/>
                </a:ext>
              </a:extLst>
            </p:cNvPr>
            <p:cNvSpPr/>
            <p:nvPr/>
          </p:nvSpPr>
          <p:spPr>
            <a:xfrm>
              <a:off x="274507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1359;p46">
              <a:extLst>
                <a:ext uri="{FF2B5EF4-FFF2-40B4-BE49-F238E27FC236}">
                  <a16:creationId xmlns:a16="http://schemas.microsoft.com/office/drawing/2014/main" id="{A2CA2849-4474-0445-7847-75DE916B8A95}"/>
                </a:ext>
              </a:extLst>
            </p:cNvPr>
            <p:cNvSpPr/>
            <p:nvPr/>
          </p:nvSpPr>
          <p:spPr>
            <a:xfrm>
              <a:off x="276292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1360;p46">
              <a:extLst>
                <a:ext uri="{FF2B5EF4-FFF2-40B4-BE49-F238E27FC236}">
                  <a16:creationId xmlns:a16="http://schemas.microsoft.com/office/drawing/2014/main" id="{D09AD125-6579-168E-9B9A-8CDBD1E9EEE1}"/>
                </a:ext>
              </a:extLst>
            </p:cNvPr>
            <p:cNvSpPr/>
            <p:nvPr/>
          </p:nvSpPr>
          <p:spPr>
            <a:xfrm>
              <a:off x="278077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1361;p46">
              <a:extLst>
                <a:ext uri="{FF2B5EF4-FFF2-40B4-BE49-F238E27FC236}">
                  <a16:creationId xmlns:a16="http://schemas.microsoft.com/office/drawing/2014/main" id="{BE553E7E-D665-4A0F-30F5-92916D864167}"/>
                </a:ext>
              </a:extLst>
            </p:cNvPr>
            <p:cNvSpPr/>
            <p:nvPr/>
          </p:nvSpPr>
          <p:spPr>
            <a:xfrm>
              <a:off x="279880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1362;p46">
              <a:extLst>
                <a:ext uri="{FF2B5EF4-FFF2-40B4-BE49-F238E27FC236}">
                  <a16:creationId xmlns:a16="http://schemas.microsoft.com/office/drawing/2014/main" id="{13CF54B6-ADD6-4A09-3B7E-01CB7BA63ADC}"/>
                </a:ext>
              </a:extLst>
            </p:cNvPr>
            <p:cNvSpPr/>
            <p:nvPr/>
          </p:nvSpPr>
          <p:spPr>
            <a:xfrm>
              <a:off x="28166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1363;p46">
              <a:extLst>
                <a:ext uri="{FF2B5EF4-FFF2-40B4-BE49-F238E27FC236}">
                  <a16:creationId xmlns:a16="http://schemas.microsoft.com/office/drawing/2014/main" id="{CAD89B55-08B6-8854-F28B-6EDCDDE94E0D}"/>
                </a:ext>
              </a:extLst>
            </p:cNvPr>
            <p:cNvSpPr/>
            <p:nvPr/>
          </p:nvSpPr>
          <p:spPr>
            <a:xfrm>
              <a:off x="28346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1364;p46">
              <a:extLst>
                <a:ext uri="{FF2B5EF4-FFF2-40B4-BE49-F238E27FC236}">
                  <a16:creationId xmlns:a16="http://schemas.microsoft.com/office/drawing/2014/main" id="{0A2F4AAD-9534-51DB-22DB-5ECA87A92A7F}"/>
                </a:ext>
              </a:extLst>
            </p:cNvPr>
            <p:cNvSpPr/>
            <p:nvPr/>
          </p:nvSpPr>
          <p:spPr>
            <a:xfrm>
              <a:off x="28525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1365;p46">
              <a:extLst>
                <a:ext uri="{FF2B5EF4-FFF2-40B4-BE49-F238E27FC236}">
                  <a16:creationId xmlns:a16="http://schemas.microsoft.com/office/drawing/2014/main" id="{6757C3AB-6714-A02C-9F5B-D9656BFA9840}"/>
                </a:ext>
              </a:extLst>
            </p:cNvPr>
            <p:cNvSpPr/>
            <p:nvPr/>
          </p:nvSpPr>
          <p:spPr>
            <a:xfrm>
              <a:off x="28703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1366;p46">
              <a:extLst>
                <a:ext uri="{FF2B5EF4-FFF2-40B4-BE49-F238E27FC236}">
                  <a16:creationId xmlns:a16="http://schemas.microsoft.com/office/drawing/2014/main" id="{E040F098-2B7F-70B3-AC06-D95A7BA3FA90}"/>
                </a:ext>
              </a:extLst>
            </p:cNvPr>
            <p:cNvSpPr/>
            <p:nvPr/>
          </p:nvSpPr>
          <p:spPr>
            <a:xfrm>
              <a:off x="29062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1367;p46">
              <a:extLst>
                <a:ext uri="{FF2B5EF4-FFF2-40B4-BE49-F238E27FC236}">
                  <a16:creationId xmlns:a16="http://schemas.microsoft.com/office/drawing/2014/main" id="{2CC21039-BC75-B209-DA4B-6DD0850CF357}"/>
                </a:ext>
              </a:extLst>
            </p:cNvPr>
            <p:cNvSpPr/>
            <p:nvPr/>
          </p:nvSpPr>
          <p:spPr>
            <a:xfrm>
              <a:off x="2924300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1368;p46">
              <a:extLst>
                <a:ext uri="{FF2B5EF4-FFF2-40B4-BE49-F238E27FC236}">
                  <a16:creationId xmlns:a16="http://schemas.microsoft.com/office/drawing/2014/main" id="{A39E8A7E-498D-350C-A9ED-F289BD491680}"/>
                </a:ext>
              </a:extLst>
            </p:cNvPr>
            <p:cNvSpPr/>
            <p:nvPr/>
          </p:nvSpPr>
          <p:spPr>
            <a:xfrm>
              <a:off x="301390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1369;p46">
              <a:extLst>
                <a:ext uri="{FF2B5EF4-FFF2-40B4-BE49-F238E27FC236}">
                  <a16:creationId xmlns:a16="http://schemas.microsoft.com/office/drawing/2014/main" id="{FF1FFE51-20C2-66C8-0B29-B12F633B12FA}"/>
                </a:ext>
              </a:extLst>
            </p:cNvPr>
            <p:cNvSpPr/>
            <p:nvPr/>
          </p:nvSpPr>
          <p:spPr>
            <a:xfrm>
              <a:off x="3085500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1370;p46">
              <a:extLst>
                <a:ext uri="{FF2B5EF4-FFF2-40B4-BE49-F238E27FC236}">
                  <a16:creationId xmlns:a16="http://schemas.microsoft.com/office/drawing/2014/main" id="{067DB73D-E7B0-65EF-A10C-2AB2EE63BD74}"/>
                </a:ext>
              </a:extLst>
            </p:cNvPr>
            <p:cNvSpPr/>
            <p:nvPr/>
          </p:nvSpPr>
          <p:spPr>
            <a:xfrm>
              <a:off x="31035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1371;p46">
              <a:extLst>
                <a:ext uri="{FF2B5EF4-FFF2-40B4-BE49-F238E27FC236}">
                  <a16:creationId xmlns:a16="http://schemas.microsoft.com/office/drawing/2014/main" id="{E9579993-0D96-770C-F141-96D581F7E397}"/>
                </a:ext>
              </a:extLst>
            </p:cNvPr>
            <p:cNvSpPr/>
            <p:nvPr/>
          </p:nvSpPr>
          <p:spPr>
            <a:xfrm>
              <a:off x="31213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1372;p46">
              <a:extLst>
                <a:ext uri="{FF2B5EF4-FFF2-40B4-BE49-F238E27FC236}">
                  <a16:creationId xmlns:a16="http://schemas.microsoft.com/office/drawing/2014/main" id="{9587EF4B-FD92-B4F1-6AE5-DE4BCC0C333B}"/>
                </a:ext>
              </a:extLst>
            </p:cNvPr>
            <p:cNvSpPr/>
            <p:nvPr/>
          </p:nvSpPr>
          <p:spPr>
            <a:xfrm>
              <a:off x="31392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1373;p46">
              <a:extLst>
                <a:ext uri="{FF2B5EF4-FFF2-40B4-BE49-F238E27FC236}">
                  <a16:creationId xmlns:a16="http://schemas.microsoft.com/office/drawing/2014/main" id="{4FA1FC16-4AF7-D4E4-B757-A96AF0405687}"/>
                </a:ext>
              </a:extLst>
            </p:cNvPr>
            <p:cNvSpPr/>
            <p:nvPr/>
          </p:nvSpPr>
          <p:spPr>
            <a:xfrm>
              <a:off x="31572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1374;p46">
              <a:extLst>
                <a:ext uri="{FF2B5EF4-FFF2-40B4-BE49-F238E27FC236}">
                  <a16:creationId xmlns:a16="http://schemas.microsoft.com/office/drawing/2014/main" id="{76C5AC1D-1848-8EAA-02C6-633C61718DAB}"/>
                </a:ext>
              </a:extLst>
            </p:cNvPr>
            <p:cNvSpPr/>
            <p:nvPr/>
          </p:nvSpPr>
          <p:spPr>
            <a:xfrm>
              <a:off x="317510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1375;p46">
              <a:extLst>
                <a:ext uri="{FF2B5EF4-FFF2-40B4-BE49-F238E27FC236}">
                  <a16:creationId xmlns:a16="http://schemas.microsoft.com/office/drawing/2014/main" id="{2EF92CA3-B917-EE4D-497D-F1E992AA76D9}"/>
                </a:ext>
              </a:extLst>
            </p:cNvPr>
            <p:cNvSpPr/>
            <p:nvPr/>
          </p:nvSpPr>
          <p:spPr>
            <a:xfrm>
              <a:off x="31931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1376;p46">
              <a:extLst>
                <a:ext uri="{FF2B5EF4-FFF2-40B4-BE49-F238E27FC236}">
                  <a16:creationId xmlns:a16="http://schemas.microsoft.com/office/drawing/2014/main" id="{36A4006F-463D-2D22-0AE1-2B911FA407B5}"/>
                </a:ext>
              </a:extLst>
            </p:cNvPr>
            <p:cNvSpPr/>
            <p:nvPr/>
          </p:nvSpPr>
          <p:spPr>
            <a:xfrm>
              <a:off x="32109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1377;p46">
              <a:extLst>
                <a:ext uri="{FF2B5EF4-FFF2-40B4-BE49-F238E27FC236}">
                  <a16:creationId xmlns:a16="http://schemas.microsoft.com/office/drawing/2014/main" id="{04E692B1-D815-ED44-F5D6-493E618F0368}"/>
                </a:ext>
              </a:extLst>
            </p:cNvPr>
            <p:cNvSpPr/>
            <p:nvPr/>
          </p:nvSpPr>
          <p:spPr>
            <a:xfrm>
              <a:off x="32288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1378;p46">
              <a:extLst>
                <a:ext uri="{FF2B5EF4-FFF2-40B4-BE49-F238E27FC236}">
                  <a16:creationId xmlns:a16="http://schemas.microsoft.com/office/drawing/2014/main" id="{3EAABFED-1FCB-62EF-5667-AA5A6197E768}"/>
                </a:ext>
              </a:extLst>
            </p:cNvPr>
            <p:cNvSpPr/>
            <p:nvPr/>
          </p:nvSpPr>
          <p:spPr>
            <a:xfrm>
              <a:off x="324687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1379;p46">
              <a:extLst>
                <a:ext uri="{FF2B5EF4-FFF2-40B4-BE49-F238E27FC236}">
                  <a16:creationId xmlns:a16="http://schemas.microsoft.com/office/drawing/2014/main" id="{C5E5FF06-30A7-4691-A54D-7B081531B8B3}"/>
                </a:ext>
              </a:extLst>
            </p:cNvPr>
            <p:cNvSpPr/>
            <p:nvPr/>
          </p:nvSpPr>
          <p:spPr>
            <a:xfrm>
              <a:off x="326472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1380;p46">
              <a:extLst>
                <a:ext uri="{FF2B5EF4-FFF2-40B4-BE49-F238E27FC236}">
                  <a16:creationId xmlns:a16="http://schemas.microsoft.com/office/drawing/2014/main" id="{16B0CBEB-0BD6-1DB8-6E73-86B39E1DED29}"/>
                </a:ext>
              </a:extLst>
            </p:cNvPr>
            <p:cNvSpPr/>
            <p:nvPr/>
          </p:nvSpPr>
          <p:spPr>
            <a:xfrm>
              <a:off x="32827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1381;p46">
              <a:extLst>
                <a:ext uri="{FF2B5EF4-FFF2-40B4-BE49-F238E27FC236}">
                  <a16:creationId xmlns:a16="http://schemas.microsoft.com/office/drawing/2014/main" id="{AE9AF4F9-3874-28C8-427A-49C28120E230}"/>
                </a:ext>
              </a:extLst>
            </p:cNvPr>
            <p:cNvSpPr/>
            <p:nvPr/>
          </p:nvSpPr>
          <p:spPr>
            <a:xfrm>
              <a:off x="330060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1382;p46">
              <a:extLst>
                <a:ext uri="{FF2B5EF4-FFF2-40B4-BE49-F238E27FC236}">
                  <a16:creationId xmlns:a16="http://schemas.microsoft.com/office/drawing/2014/main" id="{5AFE934F-0BEA-2B90-A831-FEF081452B47}"/>
                </a:ext>
              </a:extLst>
            </p:cNvPr>
            <p:cNvSpPr/>
            <p:nvPr/>
          </p:nvSpPr>
          <p:spPr>
            <a:xfrm>
              <a:off x="33184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1383;p46">
              <a:extLst>
                <a:ext uri="{FF2B5EF4-FFF2-40B4-BE49-F238E27FC236}">
                  <a16:creationId xmlns:a16="http://schemas.microsoft.com/office/drawing/2014/main" id="{E506FAE5-F69A-A9B6-B130-5ECF1F195356}"/>
                </a:ext>
              </a:extLst>
            </p:cNvPr>
            <p:cNvSpPr/>
            <p:nvPr/>
          </p:nvSpPr>
          <p:spPr>
            <a:xfrm>
              <a:off x="33364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1384;p46">
              <a:extLst>
                <a:ext uri="{FF2B5EF4-FFF2-40B4-BE49-F238E27FC236}">
                  <a16:creationId xmlns:a16="http://schemas.microsoft.com/office/drawing/2014/main" id="{3D9248A3-1BF0-4904-15E7-BCECB2A64079}"/>
                </a:ext>
              </a:extLst>
            </p:cNvPr>
            <p:cNvSpPr/>
            <p:nvPr/>
          </p:nvSpPr>
          <p:spPr>
            <a:xfrm>
              <a:off x="33543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1385;p46">
              <a:extLst>
                <a:ext uri="{FF2B5EF4-FFF2-40B4-BE49-F238E27FC236}">
                  <a16:creationId xmlns:a16="http://schemas.microsoft.com/office/drawing/2014/main" id="{C024DED0-BCDF-CC2B-7830-F3536989C044}"/>
                </a:ext>
              </a:extLst>
            </p:cNvPr>
            <p:cNvSpPr/>
            <p:nvPr/>
          </p:nvSpPr>
          <p:spPr>
            <a:xfrm>
              <a:off x="337237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2" y="332"/>
                    <a:pt x="332" y="253"/>
                    <a:pt x="332" y="166"/>
                  </a:cubicBezTo>
                  <a:cubicBezTo>
                    <a:pt x="332" y="72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1386;p46">
              <a:extLst>
                <a:ext uri="{FF2B5EF4-FFF2-40B4-BE49-F238E27FC236}">
                  <a16:creationId xmlns:a16="http://schemas.microsoft.com/office/drawing/2014/main" id="{F4604275-BB99-BB0E-99EB-92D4D0A0E455}"/>
                </a:ext>
              </a:extLst>
            </p:cNvPr>
            <p:cNvSpPr/>
            <p:nvPr/>
          </p:nvSpPr>
          <p:spPr>
            <a:xfrm>
              <a:off x="339022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1387;p46">
              <a:extLst>
                <a:ext uri="{FF2B5EF4-FFF2-40B4-BE49-F238E27FC236}">
                  <a16:creationId xmlns:a16="http://schemas.microsoft.com/office/drawing/2014/main" id="{6F0E9EB6-9EBC-5565-737F-F05B73674847}"/>
                </a:ext>
              </a:extLst>
            </p:cNvPr>
            <p:cNvSpPr/>
            <p:nvPr/>
          </p:nvSpPr>
          <p:spPr>
            <a:xfrm>
              <a:off x="3408075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1388;p46">
              <a:extLst>
                <a:ext uri="{FF2B5EF4-FFF2-40B4-BE49-F238E27FC236}">
                  <a16:creationId xmlns:a16="http://schemas.microsoft.com/office/drawing/2014/main" id="{B5E6D485-F27C-0C87-57DF-B772383E578D}"/>
                </a:ext>
              </a:extLst>
            </p:cNvPr>
            <p:cNvSpPr/>
            <p:nvPr/>
          </p:nvSpPr>
          <p:spPr>
            <a:xfrm>
              <a:off x="342610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1389;p46">
              <a:extLst>
                <a:ext uri="{FF2B5EF4-FFF2-40B4-BE49-F238E27FC236}">
                  <a16:creationId xmlns:a16="http://schemas.microsoft.com/office/drawing/2014/main" id="{BAC28953-EB2B-047C-7628-50BB2C2393C3}"/>
                </a:ext>
              </a:extLst>
            </p:cNvPr>
            <p:cNvSpPr/>
            <p:nvPr/>
          </p:nvSpPr>
          <p:spPr>
            <a:xfrm>
              <a:off x="34439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1390;p46">
              <a:extLst>
                <a:ext uri="{FF2B5EF4-FFF2-40B4-BE49-F238E27FC236}">
                  <a16:creationId xmlns:a16="http://schemas.microsoft.com/office/drawing/2014/main" id="{98A4EE5C-1FAD-5292-7DC7-2929E335FA81}"/>
                </a:ext>
              </a:extLst>
            </p:cNvPr>
            <p:cNvSpPr/>
            <p:nvPr/>
          </p:nvSpPr>
          <p:spPr>
            <a:xfrm>
              <a:off x="34619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1391;p46">
              <a:extLst>
                <a:ext uri="{FF2B5EF4-FFF2-40B4-BE49-F238E27FC236}">
                  <a16:creationId xmlns:a16="http://schemas.microsoft.com/office/drawing/2014/main" id="{99712309-958D-9722-69B3-02E4AC60A95F}"/>
                </a:ext>
              </a:extLst>
            </p:cNvPr>
            <p:cNvSpPr/>
            <p:nvPr/>
          </p:nvSpPr>
          <p:spPr>
            <a:xfrm>
              <a:off x="34798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1392;p46">
              <a:extLst>
                <a:ext uri="{FF2B5EF4-FFF2-40B4-BE49-F238E27FC236}">
                  <a16:creationId xmlns:a16="http://schemas.microsoft.com/office/drawing/2014/main" id="{11881C47-06D3-CA36-BACA-CED1CD9B8D24}"/>
                </a:ext>
              </a:extLst>
            </p:cNvPr>
            <p:cNvSpPr/>
            <p:nvPr/>
          </p:nvSpPr>
          <p:spPr>
            <a:xfrm>
              <a:off x="34976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1393;p46">
              <a:extLst>
                <a:ext uri="{FF2B5EF4-FFF2-40B4-BE49-F238E27FC236}">
                  <a16:creationId xmlns:a16="http://schemas.microsoft.com/office/drawing/2014/main" id="{C424B302-19C5-2322-CB94-C3649CE671D8}"/>
                </a:ext>
              </a:extLst>
            </p:cNvPr>
            <p:cNvSpPr/>
            <p:nvPr/>
          </p:nvSpPr>
          <p:spPr>
            <a:xfrm>
              <a:off x="351570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1394;p46">
              <a:extLst>
                <a:ext uri="{FF2B5EF4-FFF2-40B4-BE49-F238E27FC236}">
                  <a16:creationId xmlns:a16="http://schemas.microsoft.com/office/drawing/2014/main" id="{5618B72F-41B4-8369-2D89-4052B6D5823F}"/>
                </a:ext>
              </a:extLst>
            </p:cNvPr>
            <p:cNvSpPr/>
            <p:nvPr/>
          </p:nvSpPr>
          <p:spPr>
            <a:xfrm>
              <a:off x="3533550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1395;p46">
              <a:extLst>
                <a:ext uri="{FF2B5EF4-FFF2-40B4-BE49-F238E27FC236}">
                  <a16:creationId xmlns:a16="http://schemas.microsoft.com/office/drawing/2014/main" id="{D8B6BEB5-E454-2361-EFEC-1FA35D4D7BE3}"/>
                </a:ext>
              </a:extLst>
            </p:cNvPr>
            <p:cNvSpPr/>
            <p:nvPr/>
          </p:nvSpPr>
          <p:spPr>
            <a:xfrm>
              <a:off x="3551600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1396;p46">
              <a:extLst>
                <a:ext uri="{FF2B5EF4-FFF2-40B4-BE49-F238E27FC236}">
                  <a16:creationId xmlns:a16="http://schemas.microsoft.com/office/drawing/2014/main" id="{CDB2FE9D-7357-00E2-9930-76CC034B8150}"/>
                </a:ext>
              </a:extLst>
            </p:cNvPr>
            <p:cNvSpPr/>
            <p:nvPr/>
          </p:nvSpPr>
          <p:spPr>
            <a:xfrm>
              <a:off x="3569450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1397;p46">
              <a:extLst>
                <a:ext uri="{FF2B5EF4-FFF2-40B4-BE49-F238E27FC236}">
                  <a16:creationId xmlns:a16="http://schemas.microsoft.com/office/drawing/2014/main" id="{CEF9FAE8-DFC9-00A7-0BD3-7CCAAB39028C}"/>
                </a:ext>
              </a:extLst>
            </p:cNvPr>
            <p:cNvSpPr/>
            <p:nvPr/>
          </p:nvSpPr>
          <p:spPr>
            <a:xfrm>
              <a:off x="3587300" y="42810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1398;p46">
              <a:extLst>
                <a:ext uri="{FF2B5EF4-FFF2-40B4-BE49-F238E27FC236}">
                  <a16:creationId xmlns:a16="http://schemas.microsoft.com/office/drawing/2014/main" id="{141527F9-1683-4C33-774C-1494E97C7060}"/>
                </a:ext>
              </a:extLst>
            </p:cNvPr>
            <p:cNvSpPr/>
            <p:nvPr/>
          </p:nvSpPr>
          <p:spPr>
            <a:xfrm>
              <a:off x="360532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1399;p46">
              <a:extLst>
                <a:ext uri="{FF2B5EF4-FFF2-40B4-BE49-F238E27FC236}">
                  <a16:creationId xmlns:a16="http://schemas.microsoft.com/office/drawing/2014/main" id="{7A1227BA-6707-AFD0-AD75-C8C1DDBAC4CF}"/>
                </a:ext>
              </a:extLst>
            </p:cNvPr>
            <p:cNvSpPr/>
            <p:nvPr/>
          </p:nvSpPr>
          <p:spPr>
            <a:xfrm>
              <a:off x="3623175" y="42810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1400;p46">
              <a:extLst>
                <a:ext uri="{FF2B5EF4-FFF2-40B4-BE49-F238E27FC236}">
                  <a16:creationId xmlns:a16="http://schemas.microsoft.com/office/drawing/2014/main" id="{E5EBB95D-DF74-DC95-B730-6C4268267D02}"/>
                </a:ext>
              </a:extLst>
            </p:cNvPr>
            <p:cNvSpPr/>
            <p:nvPr/>
          </p:nvSpPr>
          <p:spPr>
            <a:xfrm>
              <a:off x="254780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1401;p46">
              <a:extLst>
                <a:ext uri="{FF2B5EF4-FFF2-40B4-BE49-F238E27FC236}">
                  <a16:creationId xmlns:a16="http://schemas.microsoft.com/office/drawing/2014/main" id="{5A8A5723-BCC8-7B19-E509-F1EFE9DCD199}"/>
                </a:ext>
              </a:extLst>
            </p:cNvPr>
            <p:cNvSpPr/>
            <p:nvPr/>
          </p:nvSpPr>
          <p:spPr>
            <a:xfrm>
              <a:off x="25658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1402;p46">
              <a:extLst>
                <a:ext uri="{FF2B5EF4-FFF2-40B4-BE49-F238E27FC236}">
                  <a16:creationId xmlns:a16="http://schemas.microsoft.com/office/drawing/2014/main" id="{A98767AD-BBB9-8198-BFD5-B8FBE1B22C25}"/>
                </a:ext>
              </a:extLst>
            </p:cNvPr>
            <p:cNvSpPr/>
            <p:nvPr/>
          </p:nvSpPr>
          <p:spPr>
            <a:xfrm>
              <a:off x="25836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1403;p46">
              <a:extLst>
                <a:ext uri="{FF2B5EF4-FFF2-40B4-BE49-F238E27FC236}">
                  <a16:creationId xmlns:a16="http://schemas.microsoft.com/office/drawing/2014/main" id="{6ABFE6BB-3D97-256C-116F-F0136AF21FF6}"/>
                </a:ext>
              </a:extLst>
            </p:cNvPr>
            <p:cNvSpPr/>
            <p:nvPr/>
          </p:nvSpPr>
          <p:spPr>
            <a:xfrm>
              <a:off x="2601550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1404;p46">
              <a:extLst>
                <a:ext uri="{FF2B5EF4-FFF2-40B4-BE49-F238E27FC236}">
                  <a16:creationId xmlns:a16="http://schemas.microsoft.com/office/drawing/2014/main" id="{B9ADA568-8692-2D7B-5893-BAC4E7BEA0FC}"/>
                </a:ext>
              </a:extLst>
            </p:cNvPr>
            <p:cNvSpPr/>
            <p:nvPr/>
          </p:nvSpPr>
          <p:spPr>
            <a:xfrm>
              <a:off x="26195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1405;p46">
              <a:extLst>
                <a:ext uri="{FF2B5EF4-FFF2-40B4-BE49-F238E27FC236}">
                  <a16:creationId xmlns:a16="http://schemas.microsoft.com/office/drawing/2014/main" id="{6565B2BE-9C6D-300D-52A3-2CAE9866780E}"/>
                </a:ext>
              </a:extLst>
            </p:cNvPr>
            <p:cNvSpPr/>
            <p:nvPr/>
          </p:nvSpPr>
          <p:spPr>
            <a:xfrm>
              <a:off x="26374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1406;p46">
              <a:extLst>
                <a:ext uri="{FF2B5EF4-FFF2-40B4-BE49-F238E27FC236}">
                  <a16:creationId xmlns:a16="http://schemas.microsoft.com/office/drawing/2014/main" id="{1B9C433F-FCA0-02D7-EFFF-6BA049A6B879}"/>
                </a:ext>
              </a:extLst>
            </p:cNvPr>
            <p:cNvSpPr/>
            <p:nvPr/>
          </p:nvSpPr>
          <p:spPr>
            <a:xfrm>
              <a:off x="26554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1407;p46">
              <a:extLst>
                <a:ext uri="{FF2B5EF4-FFF2-40B4-BE49-F238E27FC236}">
                  <a16:creationId xmlns:a16="http://schemas.microsoft.com/office/drawing/2014/main" id="{6C61A43B-C6F3-661B-0A98-925AA1A231E8}"/>
                </a:ext>
              </a:extLst>
            </p:cNvPr>
            <p:cNvSpPr/>
            <p:nvPr/>
          </p:nvSpPr>
          <p:spPr>
            <a:xfrm>
              <a:off x="267330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1408;p46">
              <a:extLst>
                <a:ext uri="{FF2B5EF4-FFF2-40B4-BE49-F238E27FC236}">
                  <a16:creationId xmlns:a16="http://schemas.microsoft.com/office/drawing/2014/main" id="{EC8530F2-CCE4-56A4-1587-50F7705D2DF7}"/>
                </a:ext>
              </a:extLst>
            </p:cNvPr>
            <p:cNvSpPr/>
            <p:nvPr/>
          </p:nvSpPr>
          <p:spPr>
            <a:xfrm>
              <a:off x="26911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1409;p46">
              <a:extLst>
                <a:ext uri="{FF2B5EF4-FFF2-40B4-BE49-F238E27FC236}">
                  <a16:creationId xmlns:a16="http://schemas.microsoft.com/office/drawing/2014/main" id="{CB6B21F3-2621-E122-7A8A-B17C17A9229B}"/>
                </a:ext>
              </a:extLst>
            </p:cNvPr>
            <p:cNvSpPr/>
            <p:nvPr/>
          </p:nvSpPr>
          <p:spPr>
            <a:xfrm>
              <a:off x="27091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1410;p46">
              <a:extLst>
                <a:ext uri="{FF2B5EF4-FFF2-40B4-BE49-F238E27FC236}">
                  <a16:creationId xmlns:a16="http://schemas.microsoft.com/office/drawing/2014/main" id="{3D933308-B819-BB97-6656-152D9D5CB602}"/>
                </a:ext>
              </a:extLst>
            </p:cNvPr>
            <p:cNvSpPr/>
            <p:nvPr/>
          </p:nvSpPr>
          <p:spPr>
            <a:xfrm>
              <a:off x="27270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1411;p46">
              <a:extLst>
                <a:ext uri="{FF2B5EF4-FFF2-40B4-BE49-F238E27FC236}">
                  <a16:creationId xmlns:a16="http://schemas.microsoft.com/office/drawing/2014/main" id="{29501AFB-9F93-45CB-0067-1CF6E3EE5065}"/>
                </a:ext>
              </a:extLst>
            </p:cNvPr>
            <p:cNvSpPr/>
            <p:nvPr/>
          </p:nvSpPr>
          <p:spPr>
            <a:xfrm>
              <a:off x="2745075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1412;p46">
              <a:extLst>
                <a:ext uri="{FF2B5EF4-FFF2-40B4-BE49-F238E27FC236}">
                  <a16:creationId xmlns:a16="http://schemas.microsoft.com/office/drawing/2014/main" id="{CCFB223F-C681-F1C3-A582-3298B0B36270}"/>
                </a:ext>
              </a:extLst>
            </p:cNvPr>
            <p:cNvSpPr/>
            <p:nvPr/>
          </p:nvSpPr>
          <p:spPr>
            <a:xfrm>
              <a:off x="2762925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1413;p46">
              <a:extLst>
                <a:ext uri="{FF2B5EF4-FFF2-40B4-BE49-F238E27FC236}">
                  <a16:creationId xmlns:a16="http://schemas.microsoft.com/office/drawing/2014/main" id="{338C124C-309F-2B66-29BC-B114499BDC91}"/>
                </a:ext>
              </a:extLst>
            </p:cNvPr>
            <p:cNvSpPr/>
            <p:nvPr/>
          </p:nvSpPr>
          <p:spPr>
            <a:xfrm>
              <a:off x="28166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1414;p46">
              <a:extLst>
                <a:ext uri="{FF2B5EF4-FFF2-40B4-BE49-F238E27FC236}">
                  <a16:creationId xmlns:a16="http://schemas.microsoft.com/office/drawing/2014/main" id="{FEA98CAD-C5B8-6ACC-AD13-076024A3115B}"/>
                </a:ext>
              </a:extLst>
            </p:cNvPr>
            <p:cNvSpPr/>
            <p:nvPr/>
          </p:nvSpPr>
          <p:spPr>
            <a:xfrm>
              <a:off x="28346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1415;p46">
              <a:extLst>
                <a:ext uri="{FF2B5EF4-FFF2-40B4-BE49-F238E27FC236}">
                  <a16:creationId xmlns:a16="http://schemas.microsoft.com/office/drawing/2014/main" id="{4674D3A1-51BB-3F80-20D6-FDCB8E370364}"/>
                </a:ext>
              </a:extLst>
            </p:cNvPr>
            <p:cNvSpPr/>
            <p:nvPr/>
          </p:nvSpPr>
          <p:spPr>
            <a:xfrm>
              <a:off x="28525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1416;p46">
              <a:extLst>
                <a:ext uri="{FF2B5EF4-FFF2-40B4-BE49-F238E27FC236}">
                  <a16:creationId xmlns:a16="http://schemas.microsoft.com/office/drawing/2014/main" id="{669C152A-BF82-3AF5-B13B-90F5D4FFBD99}"/>
                </a:ext>
              </a:extLst>
            </p:cNvPr>
            <p:cNvSpPr/>
            <p:nvPr/>
          </p:nvSpPr>
          <p:spPr>
            <a:xfrm>
              <a:off x="28703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1417;p46">
              <a:extLst>
                <a:ext uri="{FF2B5EF4-FFF2-40B4-BE49-F238E27FC236}">
                  <a16:creationId xmlns:a16="http://schemas.microsoft.com/office/drawing/2014/main" id="{7C25BFA7-90F9-D2F4-5F11-AF95F971E079}"/>
                </a:ext>
              </a:extLst>
            </p:cNvPr>
            <p:cNvSpPr/>
            <p:nvPr/>
          </p:nvSpPr>
          <p:spPr>
            <a:xfrm>
              <a:off x="29062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1418;p46">
              <a:extLst>
                <a:ext uri="{FF2B5EF4-FFF2-40B4-BE49-F238E27FC236}">
                  <a16:creationId xmlns:a16="http://schemas.microsoft.com/office/drawing/2014/main" id="{F23A1BB1-2CE4-BE61-67FC-C935D2E90D80}"/>
                </a:ext>
              </a:extLst>
            </p:cNvPr>
            <p:cNvSpPr/>
            <p:nvPr/>
          </p:nvSpPr>
          <p:spPr>
            <a:xfrm>
              <a:off x="2924300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1419;p46">
              <a:extLst>
                <a:ext uri="{FF2B5EF4-FFF2-40B4-BE49-F238E27FC236}">
                  <a16:creationId xmlns:a16="http://schemas.microsoft.com/office/drawing/2014/main" id="{5FB7E55A-BF35-6CAF-6D9C-8F201A42F94C}"/>
                </a:ext>
              </a:extLst>
            </p:cNvPr>
            <p:cNvSpPr/>
            <p:nvPr/>
          </p:nvSpPr>
          <p:spPr>
            <a:xfrm>
              <a:off x="304960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1420;p46">
              <a:extLst>
                <a:ext uri="{FF2B5EF4-FFF2-40B4-BE49-F238E27FC236}">
                  <a16:creationId xmlns:a16="http://schemas.microsoft.com/office/drawing/2014/main" id="{9C17996A-C253-14DC-E21E-9443034BDDB0}"/>
                </a:ext>
              </a:extLst>
            </p:cNvPr>
            <p:cNvSpPr/>
            <p:nvPr/>
          </p:nvSpPr>
          <p:spPr>
            <a:xfrm>
              <a:off x="3085500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1421;p46">
              <a:extLst>
                <a:ext uri="{FF2B5EF4-FFF2-40B4-BE49-F238E27FC236}">
                  <a16:creationId xmlns:a16="http://schemas.microsoft.com/office/drawing/2014/main" id="{B93DD6D9-7F3A-AE1F-7756-6C3723BE7449}"/>
                </a:ext>
              </a:extLst>
            </p:cNvPr>
            <p:cNvSpPr/>
            <p:nvPr/>
          </p:nvSpPr>
          <p:spPr>
            <a:xfrm>
              <a:off x="31035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1422;p46">
              <a:extLst>
                <a:ext uri="{FF2B5EF4-FFF2-40B4-BE49-F238E27FC236}">
                  <a16:creationId xmlns:a16="http://schemas.microsoft.com/office/drawing/2014/main" id="{EF435092-466C-A48D-71D7-28C54DFCFF8A}"/>
                </a:ext>
              </a:extLst>
            </p:cNvPr>
            <p:cNvSpPr/>
            <p:nvPr/>
          </p:nvSpPr>
          <p:spPr>
            <a:xfrm>
              <a:off x="31392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1423;p46">
              <a:extLst>
                <a:ext uri="{FF2B5EF4-FFF2-40B4-BE49-F238E27FC236}">
                  <a16:creationId xmlns:a16="http://schemas.microsoft.com/office/drawing/2014/main" id="{BE7C0561-FAEB-61F5-6A8E-03471F209C45}"/>
                </a:ext>
              </a:extLst>
            </p:cNvPr>
            <p:cNvSpPr/>
            <p:nvPr/>
          </p:nvSpPr>
          <p:spPr>
            <a:xfrm>
              <a:off x="31572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1424;p46">
              <a:extLst>
                <a:ext uri="{FF2B5EF4-FFF2-40B4-BE49-F238E27FC236}">
                  <a16:creationId xmlns:a16="http://schemas.microsoft.com/office/drawing/2014/main" id="{64322858-2DAC-02D8-F67B-2B0C1151D22E}"/>
                </a:ext>
              </a:extLst>
            </p:cNvPr>
            <p:cNvSpPr/>
            <p:nvPr/>
          </p:nvSpPr>
          <p:spPr>
            <a:xfrm>
              <a:off x="317510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1425;p46">
              <a:extLst>
                <a:ext uri="{FF2B5EF4-FFF2-40B4-BE49-F238E27FC236}">
                  <a16:creationId xmlns:a16="http://schemas.microsoft.com/office/drawing/2014/main" id="{0956ED03-2874-BDFF-F88F-E3D60CBB365C}"/>
                </a:ext>
              </a:extLst>
            </p:cNvPr>
            <p:cNvSpPr/>
            <p:nvPr/>
          </p:nvSpPr>
          <p:spPr>
            <a:xfrm>
              <a:off x="31931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1426;p46">
              <a:extLst>
                <a:ext uri="{FF2B5EF4-FFF2-40B4-BE49-F238E27FC236}">
                  <a16:creationId xmlns:a16="http://schemas.microsoft.com/office/drawing/2014/main" id="{CF289C1B-2CD6-B9F7-ECDA-28365D8EF379}"/>
                </a:ext>
              </a:extLst>
            </p:cNvPr>
            <p:cNvSpPr/>
            <p:nvPr/>
          </p:nvSpPr>
          <p:spPr>
            <a:xfrm>
              <a:off x="32109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1427;p46">
              <a:extLst>
                <a:ext uri="{FF2B5EF4-FFF2-40B4-BE49-F238E27FC236}">
                  <a16:creationId xmlns:a16="http://schemas.microsoft.com/office/drawing/2014/main" id="{BA13B81A-F9D5-9126-EDE7-DC436791E718}"/>
                </a:ext>
              </a:extLst>
            </p:cNvPr>
            <p:cNvSpPr/>
            <p:nvPr/>
          </p:nvSpPr>
          <p:spPr>
            <a:xfrm>
              <a:off x="32288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1428;p46">
              <a:extLst>
                <a:ext uri="{FF2B5EF4-FFF2-40B4-BE49-F238E27FC236}">
                  <a16:creationId xmlns:a16="http://schemas.microsoft.com/office/drawing/2014/main" id="{65553860-CA95-D962-2901-64B6CE2F8AA0}"/>
                </a:ext>
              </a:extLst>
            </p:cNvPr>
            <p:cNvSpPr/>
            <p:nvPr/>
          </p:nvSpPr>
          <p:spPr>
            <a:xfrm>
              <a:off x="3246875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1429;p46">
              <a:extLst>
                <a:ext uri="{FF2B5EF4-FFF2-40B4-BE49-F238E27FC236}">
                  <a16:creationId xmlns:a16="http://schemas.microsoft.com/office/drawing/2014/main" id="{E5A1A531-F2EF-99B8-54AA-8D4AFF41D94F}"/>
                </a:ext>
              </a:extLst>
            </p:cNvPr>
            <p:cNvSpPr/>
            <p:nvPr/>
          </p:nvSpPr>
          <p:spPr>
            <a:xfrm>
              <a:off x="3264725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1430;p46">
              <a:extLst>
                <a:ext uri="{FF2B5EF4-FFF2-40B4-BE49-F238E27FC236}">
                  <a16:creationId xmlns:a16="http://schemas.microsoft.com/office/drawing/2014/main" id="{FFFE82B0-0CE0-6172-79CD-D0F9E9A31C93}"/>
                </a:ext>
              </a:extLst>
            </p:cNvPr>
            <p:cNvSpPr/>
            <p:nvPr/>
          </p:nvSpPr>
          <p:spPr>
            <a:xfrm>
              <a:off x="32827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1431;p46">
              <a:extLst>
                <a:ext uri="{FF2B5EF4-FFF2-40B4-BE49-F238E27FC236}">
                  <a16:creationId xmlns:a16="http://schemas.microsoft.com/office/drawing/2014/main" id="{FA66E239-F345-FF8F-5370-AA74F4BB7C23}"/>
                </a:ext>
              </a:extLst>
            </p:cNvPr>
            <p:cNvSpPr/>
            <p:nvPr/>
          </p:nvSpPr>
          <p:spPr>
            <a:xfrm>
              <a:off x="330060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1432;p46">
              <a:extLst>
                <a:ext uri="{FF2B5EF4-FFF2-40B4-BE49-F238E27FC236}">
                  <a16:creationId xmlns:a16="http://schemas.microsoft.com/office/drawing/2014/main" id="{7467796F-37ED-0C62-C4F8-9A532999F16B}"/>
                </a:ext>
              </a:extLst>
            </p:cNvPr>
            <p:cNvSpPr/>
            <p:nvPr/>
          </p:nvSpPr>
          <p:spPr>
            <a:xfrm>
              <a:off x="33184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1433;p46">
              <a:extLst>
                <a:ext uri="{FF2B5EF4-FFF2-40B4-BE49-F238E27FC236}">
                  <a16:creationId xmlns:a16="http://schemas.microsoft.com/office/drawing/2014/main" id="{8FB01058-D6C7-9F16-870F-DBE940743C0A}"/>
                </a:ext>
              </a:extLst>
            </p:cNvPr>
            <p:cNvSpPr/>
            <p:nvPr/>
          </p:nvSpPr>
          <p:spPr>
            <a:xfrm>
              <a:off x="33364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1434;p46">
              <a:extLst>
                <a:ext uri="{FF2B5EF4-FFF2-40B4-BE49-F238E27FC236}">
                  <a16:creationId xmlns:a16="http://schemas.microsoft.com/office/drawing/2014/main" id="{77F69443-52EA-7E5C-6C97-C5DA8AF2BD36}"/>
                </a:ext>
              </a:extLst>
            </p:cNvPr>
            <p:cNvSpPr/>
            <p:nvPr/>
          </p:nvSpPr>
          <p:spPr>
            <a:xfrm>
              <a:off x="33543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1435;p46">
              <a:extLst>
                <a:ext uri="{FF2B5EF4-FFF2-40B4-BE49-F238E27FC236}">
                  <a16:creationId xmlns:a16="http://schemas.microsoft.com/office/drawing/2014/main" id="{F1334D1A-C9EB-497D-52A5-D7F8036D26EC}"/>
                </a:ext>
              </a:extLst>
            </p:cNvPr>
            <p:cNvSpPr/>
            <p:nvPr/>
          </p:nvSpPr>
          <p:spPr>
            <a:xfrm>
              <a:off x="3372375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2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1436;p46">
              <a:extLst>
                <a:ext uri="{FF2B5EF4-FFF2-40B4-BE49-F238E27FC236}">
                  <a16:creationId xmlns:a16="http://schemas.microsoft.com/office/drawing/2014/main" id="{1FB6D949-D384-5FB3-EE83-369F9BDF3E9A}"/>
                </a:ext>
              </a:extLst>
            </p:cNvPr>
            <p:cNvSpPr/>
            <p:nvPr/>
          </p:nvSpPr>
          <p:spPr>
            <a:xfrm>
              <a:off x="3390225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1437;p46">
              <a:extLst>
                <a:ext uri="{FF2B5EF4-FFF2-40B4-BE49-F238E27FC236}">
                  <a16:creationId xmlns:a16="http://schemas.microsoft.com/office/drawing/2014/main" id="{2CB9FBA6-3214-559C-DE92-51B6F66DB76D}"/>
                </a:ext>
              </a:extLst>
            </p:cNvPr>
            <p:cNvSpPr/>
            <p:nvPr/>
          </p:nvSpPr>
          <p:spPr>
            <a:xfrm>
              <a:off x="3408075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1438;p46">
              <a:extLst>
                <a:ext uri="{FF2B5EF4-FFF2-40B4-BE49-F238E27FC236}">
                  <a16:creationId xmlns:a16="http://schemas.microsoft.com/office/drawing/2014/main" id="{D00F601F-F6BE-7519-0474-4F8C1181DF68}"/>
                </a:ext>
              </a:extLst>
            </p:cNvPr>
            <p:cNvSpPr/>
            <p:nvPr/>
          </p:nvSpPr>
          <p:spPr>
            <a:xfrm>
              <a:off x="342610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1439;p46">
              <a:extLst>
                <a:ext uri="{FF2B5EF4-FFF2-40B4-BE49-F238E27FC236}">
                  <a16:creationId xmlns:a16="http://schemas.microsoft.com/office/drawing/2014/main" id="{7C8A2758-8F89-1390-9EE0-84E4ED725971}"/>
                </a:ext>
              </a:extLst>
            </p:cNvPr>
            <p:cNvSpPr/>
            <p:nvPr/>
          </p:nvSpPr>
          <p:spPr>
            <a:xfrm>
              <a:off x="34439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1440;p46">
              <a:extLst>
                <a:ext uri="{FF2B5EF4-FFF2-40B4-BE49-F238E27FC236}">
                  <a16:creationId xmlns:a16="http://schemas.microsoft.com/office/drawing/2014/main" id="{40FD4ECB-79F5-D373-04A2-F6DA0BAF056F}"/>
                </a:ext>
              </a:extLst>
            </p:cNvPr>
            <p:cNvSpPr/>
            <p:nvPr/>
          </p:nvSpPr>
          <p:spPr>
            <a:xfrm>
              <a:off x="34619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1441;p46">
              <a:extLst>
                <a:ext uri="{FF2B5EF4-FFF2-40B4-BE49-F238E27FC236}">
                  <a16:creationId xmlns:a16="http://schemas.microsoft.com/office/drawing/2014/main" id="{77A33645-B192-343F-8E44-14C127666147}"/>
                </a:ext>
              </a:extLst>
            </p:cNvPr>
            <p:cNvSpPr/>
            <p:nvPr/>
          </p:nvSpPr>
          <p:spPr>
            <a:xfrm>
              <a:off x="34798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1442;p46">
              <a:extLst>
                <a:ext uri="{FF2B5EF4-FFF2-40B4-BE49-F238E27FC236}">
                  <a16:creationId xmlns:a16="http://schemas.microsoft.com/office/drawing/2014/main" id="{0638497A-0A63-8F0A-0DA5-6B67AE1B61FF}"/>
                </a:ext>
              </a:extLst>
            </p:cNvPr>
            <p:cNvSpPr/>
            <p:nvPr/>
          </p:nvSpPr>
          <p:spPr>
            <a:xfrm>
              <a:off x="349767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1443;p46">
              <a:extLst>
                <a:ext uri="{FF2B5EF4-FFF2-40B4-BE49-F238E27FC236}">
                  <a16:creationId xmlns:a16="http://schemas.microsoft.com/office/drawing/2014/main" id="{6ABE7DFA-6D13-4FF6-7226-270250DA67DC}"/>
                </a:ext>
              </a:extLst>
            </p:cNvPr>
            <p:cNvSpPr/>
            <p:nvPr/>
          </p:nvSpPr>
          <p:spPr>
            <a:xfrm>
              <a:off x="351570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1444;p46">
              <a:extLst>
                <a:ext uri="{FF2B5EF4-FFF2-40B4-BE49-F238E27FC236}">
                  <a16:creationId xmlns:a16="http://schemas.microsoft.com/office/drawing/2014/main" id="{2582E117-3179-E577-086C-E8F322C4F006}"/>
                </a:ext>
              </a:extLst>
            </p:cNvPr>
            <p:cNvSpPr/>
            <p:nvPr/>
          </p:nvSpPr>
          <p:spPr>
            <a:xfrm>
              <a:off x="3533550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1445;p46">
              <a:extLst>
                <a:ext uri="{FF2B5EF4-FFF2-40B4-BE49-F238E27FC236}">
                  <a16:creationId xmlns:a16="http://schemas.microsoft.com/office/drawing/2014/main" id="{365129AD-9260-B1F5-B3BE-F95409194568}"/>
                </a:ext>
              </a:extLst>
            </p:cNvPr>
            <p:cNvSpPr/>
            <p:nvPr/>
          </p:nvSpPr>
          <p:spPr>
            <a:xfrm>
              <a:off x="3551600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1446;p46">
              <a:extLst>
                <a:ext uri="{FF2B5EF4-FFF2-40B4-BE49-F238E27FC236}">
                  <a16:creationId xmlns:a16="http://schemas.microsoft.com/office/drawing/2014/main" id="{F6951666-18E6-267A-8E78-759DDE3B1DFC}"/>
                </a:ext>
              </a:extLst>
            </p:cNvPr>
            <p:cNvSpPr/>
            <p:nvPr/>
          </p:nvSpPr>
          <p:spPr>
            <a:xfrm>
              <a:off x="3569450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1447;p46">
              <a:extLst>
                <a:ext uri="{FF2B5EF4-FFF2-40B4-BE49-F238E27FC236}">
                  <a16:creationId xmlns:a16="http://schemas.microsoft.com/office/drawing/2014/main" id="{18A55861-1EAB-39F5-237F-F6CE6F395FBF}"/>
                </a:ext>
              </a:extLst>
            </p:cNvPr>
            <p:cNvSpPr/>
            <p:nvPr/>
          </p:nvSpPr>
          <p:spPr>
            <a:xfrm>
              <a:off x="3587300" y="429890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1448;p46">
              <a:extLst>
                <a:ext uri="{FF2B5EF4-FFF2-40B4-BE49-F238E27FC236}">
                  <a16:creationId xmlns:a16="http://schemas.microsoft.com/office/drawing/2014/main" id="{73B6A148-BA87-8389-B15D-D865EC7BF536}"/>
                </a:ext>
              </a:extLst>
            </p:cNvPr>
            <p:cNvSpPr/>
            <p:nvPr/>
          </p:nvSpPr>
          <p:spPr>
            <a:xfrm>
              <a:off x="3605325" y="429890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1449;p46">
              <a:extLst>
                <a:ext uri="{FF2B5EF4-FFF2-40B4-BE49-F238E27FC236}">
                  <a16:creationId xmlns:a16="http://schemas.microsoft.com/office/drawing/2014/main" id="{543067E1-3C62-B809-6F84-1B4C09C51E14}"/>
                </a:ext>
              </a:extLst>
            </p:cNvPr>
            <p:cNvSpPr/>
            <p:nvPr/>
          </p:nvSpPr>
          <p:spPr>
            <a:xfrm>
              <a:off x="254780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1450;p46">
              <a:extLst>
                <a:ext uri="{FF2B5EF4-FFF2-40B4-BE49-F238E27FC236}">
                  <a16:creationId xmlns:a16="http://schemas.microsoft.com/office/drawing/2014/main" id="{F6BB3C6B-1646-F0E9-03C6-6321D95CF890}"/>
                </a:ext>
              </a:extLst>
            </p:cNvPr>
            <p:cNvSpPr/>
            <p:nvPr/>
          </p:nvSpPr>
          <p:spPr>
            <a:xfrm>
              <a:off x="25658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1451;p46">
              <a:extLst>
                <a:ext uri="{FF2B5EF4-FFF2-40B4-BE49-F238E27FC236}">
                  <a16:creationId xmlns:a16="http://schemas.microsoft.com/office/drawing/2014/main" id="{C42195D4-07D8-B5AD-2CAA-D9D5AF4B8969}"/>
                </a:ext>
              </a:extLst>
            </p:cNvPr>
            <p:cNvSpPr/>
            <p:nvPr/>
          </p:nvSpPr>
          <p:spPr>
            <a:xfrm>
              <a:off x="25836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1452;p46">
              <a:extLst>
                <a:ext uri="{FF2B5EF4-FFF2-40B4-BE49-F238E27FC236}">
                  <a16:creationId xmlns:a16="http://schemas.microsoft.com/office/drawing/2014/main" id="{005CD859-D5D2-4430-F8EA-FD0FA3A4D71D}"/>
                </a:ext>
              </a:extLst>
            </p:cNvPr>
            <p:cNvSpPr/>
            <p:nvPr/>
          </p:nvSpPr>
          <p:spPr>
            <a:xfrm>
              <a:off x="2601550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3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1453;p46">
              <a:extLst>
                <a:ext uri="{FF2B5EF4-FFF2-40B4-BE49-F238E27FC236}">
                  <a16:creationId xmlns:a16="http://schemas.microsoft.com/office/drawing/2014/main" id="{2D3B7A97-F350-8DB6-74AF-82E87637E8C7}"/>
                </a:ext>
              </a:extLst>
            </p:cNvPr>
            <p:cNvSpPr/>
            <p:nvPr/>
          </p:nvSpPr>
          <p:spPr>
            <a:xfrm>
              <a:off x="26374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3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1454;p46">
              <a:extLst>
                <a:ext uri="{FF2B5EF4-FFF2-40B4-BE49-F238E27FC236}">
                  <a16:creationId xmlns:a16="http://schemas.microsoft.com/office/drawing/2014/main" id="{F52E6874-2B70-BF58-7215-8CCB4F958BE6}"/>
                </a:ext>
              </a:extLst>
            </p:cNvPr>
            <p:cNvSpPr/>
            <p:nvPr/>
          </p:nvSpPr>
          <p:spPr>
            <a:xfrm>
              <a:off x="265545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1455;p46">
              <a:extLst>
                <a:ext uri="{FF2B5EF4-FFF2-40B4-BE49-F238E27FC236}">
                  <a16:creationId xmlns:a16="http://schemas.microsoft.com/office/drawing/2014/main" id="{358619AF-6B04-6791-507D-00C1BAF819C9}"/>
                </a:ext>
              </a:extLst>
            </p:cNvPr>
            <p:cNvSpPr/>
            <p:nvPr/>
          </p:nvSpPr>
          <p:spPr>
            <a:xfrm>
              <a:off x="267330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1456;p46">
              <a:extLst>
                <a:ext uri="{FF2B5EF4-FFF2-40B4-BE49-F238E27FC236}">
                  <a16:creationId xmlns:a16="http://schemas.microsoft.com/office/drawing/2014/main" id="{50D78F7B-077B-CE87-46D5-63830F60CAC1}"/>
                </a:ext>
              </a:extLst>
            </p:cNvPr>
            <p:cNvSpPr/>
            <p:nvPr/>
          </p:nvSpPr>
          <p:spPr>
            <a:xfrm>
              <a:off x="269115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1457;p46">
              <a:extLst>
                <a:ext uri="{FF2B5EF4-FFF2-40B4-BE49-F238E27FC236}">
                  <a16:creationId xmlns:a16="http://schemas.microsoft.com/office/drawing/2014/main" id="{B30C4733-AF7A-0746-6E67-8509154EAA2A}"/>
                </a:ext>
              </a:extLst>
            </p:cNvPr>
            <p:cNvSpPr/>
            <p:nvPr/>
          </p:nvSpPr>
          <p:spPr>
            <a:xfrm>
              <a:off x="27091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1458;p46">
              <a:extLst>
                <a:ext uri="{FF2B5EF4-FFF2-40B4-BE49-F238E27FC236}">
                  <a16:creationId xmlns:a16="http://schemas.microsoft.com/office/drawing/2014/main" id="{4BAE213B-8318-7AA9-42DB-4774AFCBC326}"/>
                </a:ext>
              </a:extLst>
            </p:cNvPr>
            <p:cNvSpPr/>
            <p:nvPr/>
          </p:nvSpPr>
          <p:spPr>
            <a:xfrm>
              <a:off x="27270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1459;p46">
              <a:extLst>
                <a:ext uri="{FF2B5EF4-FFF2-40B4-BE49-F238E27FC236}">
                  <a16:creationId xmlns:a16="http://schemas.microsoft.com/office/drawing/2014/main" id="{EA8A9A93-8879-5127-18E7-09E1627637AD}"/>
                </a:ext>
              </a:extLst>
            </p:cNvPr>
            <p:cNvSpPr/>
            <p:nvPr/>
          </p:nvSpPr>
          <p:spPr>
            <a:xfrm>
              <a:off x="2745075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1460;p46">
              <a:extLst>
                <a:ext uri="{FF2B5EF4-FFF2-40B4-BE49-F238E27FC236}">
                  <a16:creationId xmlns:a16="http://schemas.microsoft.com/office/drawing/2014/main" id="{189C0B55-61DD-2A57-BFD0-68B7B6632B51}"/>
                </a:ext>
              </a:extLst>
            </p:cNvPr>
            <p:cNvSpPr/>
            <p:nvPr/>
          </p:nvSpPr>
          <p:spPr>
            <a:xfrm>
              <a:off x="2762925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1461;p46">
              <a:extLst>
                <a:ext uri="{FF2B5EF4-FFF2-40B4-BE49-F238E27FC236}">
                  <a16:creationId xmlns:a16="http://schemas.microsoft.com/office/drawing/2014/main" id="{49320D8C-45E0-73AA-E205-6890C29F087B}"/>
                </a:ext>
              </a:extLst>
            </p:cNvPr>
            <p:cNvSpPr/>
            <p:nvPr/>
          </p:nvSpPr>
          <p:spPr>
            <a:xfrm>
              <a:off x="281665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3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1462;p46">
              <a:extLst>
                <a:ext uri="{FF2B5EF4-FFF2-40B4-BE49-F238E27FC236}">
                  <a16:creationId xmlns:a16="http://schemas.microsoft.com/office/drawing/2014/main" id="{B0A8817C-F777-ADE3-1283-377012E43ECA}"/>
                </a:ext>
              </a:extLst>
            </p:cNvPr>
            <p:cNvSpPr/>
            <p:nvPr/>
          </p:nvSpPr>
          <p:spPr>
            <a:xfrm>
              <a:off x="28346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1463;p46">
              <a:extLst>
                <a:ext uri="{FF2B5EF4-FFF2-40B4-BE49-F238E27FC236}">
                  <a16:creationId xmlns:a16="http://schemas.microsoft.com/office/drawing/2014/main" id="{4DEE903E-5DFD-1B1D-3E85-C78A9BEF78C1}"/>
                </a:ext>
              </a:extLst>
            </p:cNvPr>
            <p:cNvSpPr/>
            <p:nvPr/>
          </p:nvSpPr>
          <p:spPr>
            <a:xfrm>
              <a:off x="28525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1464;p46">
              <a:extLst>
                <a:ext uri="{FF2B5EF4-FFF2-40B4-BE49-F238E27FC236}">
                  <a16:creationId xmlns:a16="http://schemas.microsoft.com/office/drawing/2014/main" id="{6D3B63E5-2C2E-A180-99F8-B3EAAF0E765A}"/>
                </a:ext>
              </a:extLst>
            </p:cNvPr>
            <p:cNvSpPr/>
            <p:nvPr/>
          </p:nvSpPr>
          <p:spPr>
            <a:xfrm>
              <a:off x="28703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1465;p46">
              <a:extLst>
                <a:ext uri="{FF2B5EF4-FFF2-40B4-BE49-F238E27FC236}">
                  <a16:creationId xmlns:a16="http://schemas.microsoft.com/office/drawing/2014/main" id="{22FB49E0-E218-E630-CA2F-87FF6756AE21}"/>
                </a:ext>
              </a:extLst>
            </p:cNvPr>
            <p:cNvSpPr/>
            <p:nvPr/>
          </p:nvSpPr>
          <p:spPr>
            <a:xfrm>
              <a:off x="304960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1466;p46">
              <a:extLst>
                <a:ext uri="{FF2B5EF4-FFF2-40B4-BE49-F238E27FC236}">
                  <a16:creationId xmlns:a16="http://schemas.microsoft.com/office/drawing/2014/main" id="{D330A35C-2990-2FD6-A141-0F9E785EECC9}"/>
                </a:ext>
              </a:extLst>
            </p:cNvPr>
            <p:cNvSpPr/>
            <p:nvPr/>
          </p:nvSpPr>
          <p:spPr>
            <a:xfrm>
              <a:off x="3085500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3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1467;p46">
              <a:extLst>
                <a:ext uri="{FF2B5EF4-FFF2-40B4-BE49-F238E27FC236}">
                  <a16:creationId xmlns:a16="http://schemas.microsoft.com/office/drawing/2014/main" id="{1CFA46E6-EAAF-89AC-2DC4-46A0B729DC27}"/>
                </a:ext>
              </a:extLst>
            </p:cNvPr>
            <p:cNvSpPr/>
            <p:nvPr/>
          </p:nvSpPr>
          <p:spPr>
            <a:xfrm>
              <a:off x="31035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1468;p46">
              <a:extLst>
                <a:ext uri="{FF2B5EF4-FFF2-40B4-BE49-F238E27FC236}">
                  <a16:creationId xmlns:a16="http://schemas.microsoft.com/office/drawing/2014/main" id="{3E5DA8D8-E36B-3386-A396-6CDABDA5EE25}"/>
                </a:ext>
              </a:extLst>
            </p:cNvPr>
            <p:cNvSpPr/>
            <p:nvPr/>
          </p:nvSpPr>
          <p:spPr>
            <a:xfrm>
              <a:off x="31392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3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1469;p46">
              <a:extLst>
                <a:ext uri="{FF2B5EF4-FFF2-40B4-BE49-F238E27FC236}">
                  <a16:creationId xmlns:a16="http://schemas.microsoft.com/office/drawing/2014/main" id="{EAFBCD0F-C2D6-19C9-EB76-0939A07E137A}"/>
                </a:ext>
              </a:extLst>
            </p:cNvPr>
            <p:cNvSpPr/>
            <p:nvPr/>
          </p:nvSpPr>
          <p:spPr>
            <a:xfrm>
              <a:off x="315725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1470;p46">
              <a:extLst>
                <a:ext uri="{FF2B5EF4-FFF2-40B4-BE49-F238E27FC236}">
                  <a16:creationId xmlns:a16="http://schemas.microsoft.com/office/drawing/2014/main" id="{B01C7EF3-82FF-3027-1E6A-5FBDCF522503}"/>
                </a:ext>
              </a:extLst>
            </p:cNvPr>
            <p:cNvSpPr/>
            <p:nvPr/>
          </p:nvSpPr>
          <p:spPr>
            <a:xfrm>
              <a:off x="317510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1471;p46">
              <a:extLst>
                <a:ext uri="{FF2B5EF4-FFF2-40B4-BE49-F238E27FC236}">
                  <a16:creationId xmlns:a16="http://schemas.microsoft.com/office/drawing/2014/main" id="{8799554E-20D4-22AD-E0C3-FD842C4390E6}"/>
                </a:ext>
              </a:extLst>
            </p:cNvPr>
            <p:cNvSpPr/>
            <p:nvPr/>
          </p:nvSpPr>
          <p:spPr>
            <a:xfrm>
              <a:off x="31931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1472;p46">
              <a:extLst>
                <a:ext uri="{FF2B5EF4-FFF2-40B4-BE49-F238E27FC236}">
                  <a16:creationId xmlns:a16="http://schemas.microsoft.com/office/drawing/2014/main" id="{3370B9D8-6374-A7EF-3A1F-B73FC3F2ABCC}"/>
                </a:ext>
              </a:extLst>
            </p:cNvPr>
            <p:cNvSpPr/>
            <p:nvPr/>
          </p:nvSpPr>
          <p:spPr>
            <a:xfrm>
              <a:off x="32109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1473;p46">
              <a:extLst>
                <a:ext uri="{FF2B5EF4-FFF2-40B4-BE49-F238E27FC236}">
                  <a16:creationId xmlns:a16="http://schemas.microsoft.com/office/drawing/2014/main" id="{B98C453C-97CC-A1E2-EE12-4E7C5F757619}"/>
                </a:ext>
              </a:extLst>
            </p:cNvPr>
            <p:cNvSpPr/>
            <p:nvPr/>
          </p:nvSpPr>
          <p:spPr>
            <a:xfrm>
              <a:off x="32288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1474;p46">
              <a:extLst>
                <a:ext uri="{FF2B5EF4-FFF2-40B4-BE49-F238E27FC236}">
                  <a16:creationId xmlns:a16="http://schemas.microsoft.com/office/drawing/2014/main" id="{DCCD17F8-C0AE-9537-88CE-51D76163BD80}"/>
                </a:ext>
              </a:extLst>
            </p:cNvPr>
            <p:cNvSpPr/>
            <p:nvPr/>
          </p:nvSpPr>
          <p:spPr>
            <a:xfrm>
              <a:off x="3246875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1475;p46">
              <a:extLst>
                <a:ext uri="{FF2B5EF4-FFF2-40B4-BE49-F238E27FC236}">
                  <a16:creationId xmlns:a16="http://schemas.microsoft.com/office/drawing/2014/main" id="{36BD6273-18E4-951C-F7EA-5DA5FEF9C6BA}"/>
                </a:ext>
              </a:extLst>
            </p:cNvPr>
            <p:cNvSpPr/>
            <p:nvPr/>
          </p:nvSpPr>
          <p:spPr>
            <a:xfrm>
              <a:off x="3264725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1476;p46">
              <a:extLst>
                <a:ext uri="{FF2B5EF4-FFF2-40B4-BE49-F238E27FC236}">
                  <a16:creationId xmlns:a16="http://schemas.microsoft.com/office/drawing/2014/main" id="{D583B7D2-D22B-D2FE-2D7F-02D0ABB3C963}"/>
                </a:ext>
              </a:extLst>
            </p:cNvPr>
            <p:cNvSpPr/>
            <p:nvPr/>
          </p:nvSpPr>
          <p:spPr>
            <a:xfrm>
              <a:off x="328275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73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1477;p46">
              <a:extLst>
                <a:ext uri="{FF2B5EF4-FFF2-40B4-BE49-F238E27FC236}">
                  <a16:creationId xmlns:a16="http://schemas.microsoft.com/office/drawing/2014/main" id="{5F6AE0C8-0A6A-1A40-19D6-10904584942E}"/>
                </a:ext>
              </a:extLst>
            </p:cNvPr>
            <p:cNvSpPr/>
            <p:nvPr/>
          </p:nvSpPr>
          <p:spPr>
            <a:xfrm>
              <a:off x="330060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73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1478;p46">
              <a:extLst>
                <a:ext uri="{FF2B5EF4-FFF2-40B4-BE49-F238E27FC236}">
                  <a16:creationId xmlns:a16="http://schemas.microsoft.com/office/drawing/2014/main" id="{FB4D1725-1536-7145-DF18-CEF3C560D383}"/>
                </a:ext>
              </a:extLst>
            </p:cNvPr>
            <p:cNvSpPr/>
            <p:nvPr/>
          </p:nvSpPr>
          <p:spPr>
            <a:xfrm>
              <a:off x="331845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1479;p46">
              <a:extLst>
                <a:ext uri="{FF2B5EF4-FFF2-40B4-BE49-F238E27FC236}">
                  <a16:creationId xmlns:a16="http://schemas.microsoft.com/office/drawing/2014/main" id="{C41B782C-4137-B069-6154-8E07559E580B}"/>
                </a:ext>
              </a:extLst>
            </p:cNvPr>
            <p:cNvSpPr/>
            <p:nvPr/>
          </p:nvSpPr>
          <p:spPr>
            <a:xfrm>
              <a:off x="33364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1480;p46">
              <a:extLst>
                <a:ext uri="{FF2B5EF4-FFF2-40B4-BE49-F238E27FC236}">
                  <a16:creationId xmlns:a16="http://schemas.microsoft.com/office/drawing/2014/main" id="{8DED919B-7185-1F73-A189-4FAF2CBB3968}"/>
                </a:ext>
              </a:extLst>
            </p:cNvPr>
            <p:cNvSpPr/>
            <p:nvPr/>
          </p:nvSpPr>
          <p:spPr>
            <a:xfrm>
              <a:off x="33543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1481;p46">
              <a:extLst>
                <a:ext uri="{FF2B5EF4-FFF2-40B4-BE49-F238E27FC236}">
                  <a16:creationId xmlns:a16="http://schemas.microsoft.com/office/drawing/2014/main" id="{8C88A82F-359A-DC21-5392-85AD9DF2B90A}"/>
                </a:ext>
              </a:extLst>
            </p:cNvPr>
            <p:cNvSpPr/>
            <p:nvPr/>
          </p:nvSpPr>
          <p:spPr>
            <a:xfrm>
              <a:off x="3372375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2" y="332"/>
                    <a:pt x="332" y="253"/>
                    <a:pt x="332" y="166"/>
                  </a:cubicBezTo>
                  <a:cubicBezTo>
                    <a:pt x="332" y="73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1482;p46">
              <a:extLst>
                <a:ext uri="{FF2B5EF4-FFF2-40B4-BE49-F238E27FC236}">
                  <a16:creationId xmlns:a16="http://schemas.microsoft.com/office/drawing/2014/main" id="{51F16109-F46A-7C6E-2F6B-BD5E7E2886B9}"/>
                </a:ext>
              </a:extLst>
            </p:cNvPr>
            <p:cNvSpPr/>
            <p:nvPr/>
          </p:nvSpPr>
          <p:spPr>
            <a:xfrm>
              <a:off x="3390225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1483;p46">
              <a:extLst>
                <a:ext uri="{FF2B5EF4-FFF2-40B4-BE49-F238E27FC236}">
                  <a16:creationId xmlns:a16="http://schemas.microsoft.com/office/drawing/2014/main" id="{200248DA-1C9E-5C66-EDBD-DF095CE45A4E}"/>
                </a:ext>
              </a:extLst>
            </p:cNvPr>
            <p:cNvSpPr/>
            <p:nvPr/>
          </p:nvSpPr>
          <p:spPr>
            <a:xfrm>
              <a:off x="3408075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3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1484;p46">
              <a:extLst>
                <a:ext uri="{FF2B5EF4-FFF2-40B4-BE49-F238E27FC236}">
                  <a16:creationId xmlns:a16="http://schemas.microsoft.com/office/drawing/2014/main" id="{DF10AB9B-5BE6-0FEF-2AC5-E47A69EF75C5}"/>
                </a:ext>
              </a:extLst>
            </p:cNvPr>
            <p:cNvSpPr/>
            <p:nvPr/>
          </p:nvSpPr>
          <p:spPr>
            <a:xfrm>
              <a:off x="342610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1485;p46">
              <a:extLst>
                <a:ext uri="{FF2B5EF4-FFF2-40B4-BE49-F238E27FC236}">
                  <a16:creationId xmlns:a16="http://schemas.microsoft.com/office/drawing/2014/main" id="{3CA16360-EFD7-5586-7913-89CFCDB33F44}"/>
                </a:ext>
              </a:extLst>
            </p:cNvPr>
            <p:cNvSpPr/>
            <p:nvPr/>
          </p:nvSpPr>
          <p:spPr>
            <a:xfrm>
              <a:off x="3443950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1486;p46">
              <a:extLst>
                <a:ext uri="{FF2B5EF4-FFF2-40B4-BE49-F238E27FC236}">
                  <a16:creationId xmlns:a16="http://schemas.microsoft.com/office/drawing/2014/main" id="{61A1E7B7-C9C5-8270-9CD4-38DB78E4CF9E}"/>
                </a:ext>
              </a:extLst>
            </p:cNvPr>
            <p:cNvSpPr/>
            <p:nvPr/>
          </p:nvSpPr>
          <p:spPr>
            <a:xfrm>
              <a:off x="34619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1487;p46">
              <a:extLst>
                <a:ext uri="{FF2B5EF4-FFF2-40B4-BE49-F238E27FC236}">
                  <a16:creationId xmlns:a16="http://schemas.microsoft.com/office/drawing/2014/main" id="{3F01CD48-2A68-DC38-9C20-1E6E367E1240}"/>
                </a:ext>
              </a:extLst>
            </p:cNvPr>
            <p:cNvSpPr/>
            <p:nvPr/>
          </p:nvSpPr>
          <p:spPr>
            <a:xfrm>
              <a:off x="347982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1488;p46">
              <a:extLst>
                <a:ext uri="{FF2B5EF4-FFF2-40B4-BE49-F238E27FC236}">
                  <a16:creationId xmlns:a16="http://schemas.microsoft.com/office/drawing/2014/main" id="{A7227463-642B-1DC1-6DCB-4065201AEC06}"/>
                </a:ext>
              </a:extLst>
            </p:cNvPr>
            <p:cNvSpPr/>
            <p:nvPr/>
          </p:nvSpPr>
          <p:spPr>
            <a:xfrm>
              <a:off x="3497675" y="4316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1489;p46">
              <a:extLst>
                <a:ext uri="{FF2B5EF4-FFF2-40B4-BE49-F238E27FC236}">
                  <a16:creationId xmlns:a16="http://schemas.microsoft.com/office/drawing/2014/main" id="{ADB3A3B2-0633-8DFF-513D-BD2D5D28A26B}"/>
                </a:ext>
              </a:extLst>
            </p:cNvPr>
            <p:cNvSpPr/>
            <p:nvPr/>
          </p:nvSpPr>
          <p:spPr>
            <a:xfrm>
              <a:off x="3569450" y="43169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1490;p46">
              <a:extLst>
                <a:ext uri="{FF2B5EF4-FFF2-40B4-BE49-F238E27FC236}">
                  <a16:creationId xmlns:a16="http://schemas.microsoft.com/office/drawing/2014/main" id="{BD96D7A8-2CA7-940D-35B4-1BB830A52CC9}"/>
                </a:ext>
              </a:extLst>
            </p:cNvPr>
            <p:cNvSpPr/>
            <p:nvPr/>
          </p:nvSpPr>
          <p:spPr>
            <a:xfrm>
              <a:off x="25658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1491;p46">
              <a:extLst>
                <a:ext uri="{FF2B5EF4-FFF2-40B4-BE49-F238E27FC236}">
                  <a16:creationId xmlns:a16="http://schemas.microsoft.com/office/drawing/2014/main" id="{DD3513FE-A2EC-1BE0-5042-68543AE223BD}"/>
                </a:ext>
              </a:extLst>
            </p:cNvPr>
            <p:cNvSpPr/>
            <p:nvPr/>
          </p:nvSpPr>
          <p:spPr>
            <a:xfrm>
              <a:off x="25836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1492;p46">
              <a:extLst>
                <a:ext uri="{FF2B5EF4-FFF2-40B4-BE49-F238E27FC236}">
                  <a16:creationId xmlns:a16="http://schemas.microsoft.com/office/drawing/2014/main" id="{61AD0350-C870-031C-5537-61483E262A79}"/>
                </a:ext>
              </a:extLst>
            </p:cNvPr>
            <p:cNvSpPr/>
            <p:nvPr/>
          </p:nvSpPr>
          <p:spPr>
            <a:xfrm>
              <a:off x="26554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1493;p46">
              <a:extLst>
                <a:ext uri="{FF2B5EF4-FFF2-40B4-BE49-F238E27FC236}">
                  <a16:creationId xmlns:a16="http://schemas.microsoft.com/office/drawing/2014/main" id="{33D0CB2D-ACEB-837B-CBAC-AFE853BE67F1}"/>
                </a:ext>
              </a:extLst>
            </p:cNvPr>
            <p:cNvSpPr/>
            <p:nvPr/>
          </p:nvSpPr>
          <p:spPr>
            <a:xfrm>
              <a:off x="267330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1494;p46">
              <a:extLst>
                <a:ext uri="{FF2B5EF4-FFF2-40B4-BE49-F238E27FC236}">
                  <a16:creationId xmlns:a16="http://schemas.microsoft.com/office/drawing/2014/main" id="{0777FBC0-10F2-F858-B0BC-C876AEB5B578}"/>
                </a:ext>
              </a:extLst>
            </p:cNvPr>
            <p:cNvSpPr/>
            <p:nvPr/>
          </p:nvSpPr>
          <p:spPr>
            <a:xfrm>
              <a:off x="26911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1495;p46">
              <a:extLst>
                <a:ext uri="{FF2B5EF4-FFF2-40B4-BE49-F238E27FC236}">
                  <a16:creationId xmlns:a16="http://schemas.microsoft.com/office/drawing/2014/main" id="{0827DD30-A28C-BFCF-E382-BF17FFCC69C4}"/>
                </a:ext>
              </a:extLst>
            </p:cNvPr>
            <p:cNvSpPr/>
            <p:nvPr/>
          </p:nvSpPr>
          <p:spPr>
            <a:xfrm>
              <a:off x="27091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1496;p46">
              <a:extLst>
                <a:ext uri="{FF2B5EF4-FFF2-40B4-BE49-F238E27FC236}">
                  <a16:creationId xmlns:a16="http://schemas.microsoft.com/office/drawing/2014/main" id="{22D4CB61-252E-D25C-71F6-C69E350CB520}"/>
                </a:ext>
              </a:extLst>
            </p:cNvPr>
            <p:cNvSpPr/>
            <p:nvPr/>
          </p:nvSpPr>
          <p:spPr>
            <a:xfrm>
              <a:off x="27270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1497;p46">
              <a:extLst>
                <a:ext uri="{FF2B5EF4-FFF2-40B4-BE49-F238E27FC236}">
                  <a16:creationId xmlns:a16="http://schemas.microsoft.com/office/drawing/2014/main" id="{3151919F-6AED-527C-FECB-4366989FB58F}"/>
                </a:ext>
              </a:extLst>
            </p:cNvPr>
            <p:cNvSpPr/>
            <p:nvPr/>
          </p:nvSpPr>
          <p:spPr>
            <a:xfrm>
              <a:off x="274507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1498;p46">
              <a:extLst>
                <a:ext uri="{FF2B5EF4-FFF2-40B4-BE49-F238E27FC236}">
                  <a16:creationId xmlns:a16="http://schemas.microsoft.com/office/drawing/2014/main" id="{8D26282A-84D3-7023-DEA1-7B0193FACA2C}"/>
                </a:ext>
              </a:extLst>
            </p:cNvPr>
            <p:cNvSpPr/>
            <p:nvPr/>
          </p:nvSpPr>
          <p:spPr>
            <a:xfrm>
              <a:off x="276292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1499;p46">
              <a:extLst>
                <a:ext uri="{FF2B5EF4-FFF2-40B4-BE49-F238E27FC236}">
                  <a16:creationId xmlns:a16="http://schemas.microsoft.com/office/drawing/2014/main" id="{4093486D-DC1A-DFD9-6C27-0ABC50C92031}"/>
                </a:ext>
              </a:extLst>
            </p:cNvPr>
            <p:cNvSpPr/>
            <p:nvPr/>
          </p:nvSpPr>
          <p:spPr>
            <a:xfrm>
              <a:off x="278077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1500;p46">
              <a:extLst>
                <a:ext uri="{FF2B5EF4-FFF2-40B4-BE49-F238E27FC236}">
                  <a16:creationId xmlns:a16="http://schemas.microsoft.com/office/drawing/2014/main" id="{1CEBF7CA-B579-9CFB-E003-8D086692C66E}"/>
                </a:ext>
              </a:extLst>
            </p:cNvPr>
            <p:cNvSpPr/>
            <p:nvPr/>
          </p:nvSpPr>
          <p:spPr>
            <a:xfrm>
              <a:off x="28166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1501;p46">
              <a:extLst>
                <a:ext uri="{FF2B5EF4-FFF2-40B4-BE49-F238E27FC236}">
                  <a16:creationId xmlns:a16="http://schemas.microsoft.com/office/drawing/2014/main" id="{6B5A9B76-38BD-86CF-19A3-E1676F6B4666}"/>
                </a:ext>
              </a:extLst>
            </p:cNvPr>
            <p:cNvSpPr/>
            <p:nvPr/>
          </p:nvSpPr>
          <p:spPr>
            <a:xfrm>
              <a:off x="28346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1502;p46">
              <a:extLst>
                <a:ext uri="{FF2B5EF4-FFF2-40B4-BE49-F238E27FC236}">
                  <a16:creationId xmlns:a16="http://schemas.microsoft.com/office/drawing/2014/main" id="{946DE305-B968-7754-5BA2-CE87F2BF1ED5}"/>
                </a:ext>
              </a:extLst>
            </p:cNvPr>
            <p:cNvSpPr/>
            <p:nvPr/>
          </p:nvSpPr>
          <p:spPr>
            <a:xfrm>
              <a:off x="28525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1503;p46">
              <a:extLst>
                <a:ext uri="{FF2B5EF4-FFF2-40B4-BE49-F238E27FC236}">
                  <a16:creationId xmlns:a16="http://schemas.microsoft.com/office/drawing/2014/main" id="{781EBA27-4140-9490-3D51-ED13A48E7822}"/>
                </a:ext>
              </a:extLst>
            </p:cNvPr>
            <p:cNvSpPr/>
            <p:nvPr/>
          </p:nvSpPr>
          <p:spPr>
            <a:xfrm>
              <a:off x="28703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1504;p46">
              <a:extLst>
                <a:ext uri="{FF2B5EF4-FFF2-40B4-BE49-F238E27FC236}">
                  <a16:creationId xmlns:a16="http://schemas.microsoft.com/office/drawing/2014/main" id="{C082C3FC-60F0-8DB8-6C19-4D57B976954A}"/>
                </a:ext>
              </a:extLst>
            </p:cNvPr>
            <p:cNvSpPr/>
            <p:nvPr/>
          </p:nvSpPr>
          <p:spPr>
            <a:xfrm>
              <a:off x="30317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1505;p46">
              <a:extLst>
                <a:ext uri="{FF2B5EF4-FFF2-40B4-BE49-F238E27FC236}">
                  <a16:creationId xmlns:a16="http://schemas.microsoft.com/office/drawing/2014/main" id="{1AEA859A-4563-4C06-BC33-C0E81B8D6AF7}"/>
                </a:ext>
              </a:extLst>
            </p:cNvPr>
            <p:cNvSpPr/>
            <p:nvPr/>
          </p:nvSpPr>
          <p:spPr>
            <a:xfrm>
              <a:off x="304960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1506;p46">
              <a:extLst>
                <a:ext uri="{FF2B5EF4-FFF2-40B4-BE49-F238E27FC236}">
                  <a16:creationId xmlns:a16="http://schemas.microsoft.com/office/drawing/2014/main" id="{B7393256-0830-4988-36B8-2C3887D18F06}"/>
                </a:ext>
              </a:extLst>
            </p:cNvPr>
            <p:cNvSpPr/>
            <p:nvPr/>
          </p:nvSpPr>
          <p:spPr>
            <a:xfrm>
              <a:off x="3085500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1507;p46">
              <a:extLst>
                <a:ext uri="{FF2B5EF4-FFF2-40B4-BE49-F238E27FC236}">
                  <a16:creationId xmlns:a16="http://schemas.microsoft.com/office/drawing/2014/main" id="{41E09553-46CD-8A5E-8166-345D5FF17359}"/>
                </a:ext>
              </a:extLst>
            </p:cNvPr>
            <p:cNvSpPr/>
            <p:nvPr/>
          </p:nvSpPr>
          <p:spPr>
            <a:xfrm>
              <a:off x="31035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1508;p46">
              <a:extLst>
                <a:ext uri="{FF2B5EF4-FFF2-40B4-BE49-F238E27FC236}">
                  <a16:creationId xmlns:a16="http://schemas.microsoft.com/office/drawing/2014/main" id="{1AF3FF00-6C02-5CFD-E8E5-4441B97EC7CB}"/>
                </a:ext>
              </a:extLst>
            </p:cNvPr>
            <p:cNvSpPr/>
            <p:nvPr/>
          </p:nvSpPr>
          <p:spPr>
            <a:xfrm>
              <a:off x="31213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1509;p46">
              <a:extLst>
                <a:ext uri="{FF2B5EF4-FFF2-40B4-BE49-F238E27FC236}">
                  <a16:creationId xmlns:a16="http://schemas.microsoft.com/office/drawing/2014/main" id="{D96D2421-FF2B-EC16-E755-A7FC02683289}"/>
                </a:ext>
              </a:extLst>
            </p:cNvPr>
            <p:cNvSpPr/>
            <p:nvPr/>
          </p:nvSpPr>
          <p:spPr>
            <a:xfrm>
              <a:off x="31392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1510;p46">
              <a:extLst>
                <a:ext uri="{FF2B5EF4-FFF2-40B4-BE49-F238E27FC236}">
                  <a16:creationId xmlns:a16="http://schemas.microsoft.com/office/drawing/2014/main" id="{94E689E1-4102-E5CA-60B1-CE90CBB804AE}"/>
                </a:ext>
              </a:extLst>
            </p:cNvPr>
            <p:cNvSpPr/>
            <p:nvPr/>
          </p:nvSpPr>
          <p:spPr>
            <a:xfrm>
              <a:off x="31572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1511;p46">
              <a:extLst>
                <a:ext uri="{FF2B5EF4-FFF2-40B4-BE49-F238E27FC236}">
                  <a16:creationId xmlns:a16="http://schemas.microsoft.com/office/drawing/2014/main" id="{79969003-DA66-137E-59AF-6FD80981D364}"/>
                </a:ext>
              </a:extLst>
            </p:cNvPr>
            <p:cNvSpPr/>
            <p:nvPr/>
          </p:nvSpPr>
          <p:spPr>
            <a:xfrm>
              <a:off x="317510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1512;p46">
              <a:extLst>
                <a:ext uri="{FF2B5EF4-FFF2-40B4-BE49-F238E27FC236}">
                  <a16:creationId xmlns:a16="http://schemas.microsoft.com/office/drawing/2014/main" id="{02B858E3-2018-EA43-39A1-28C7890EA17B}"/>
                </a:ext>
              </a:extLst>
            </p:cNvPr>
            <p:cNvSpPr/>
            <p:nvPr/>
          </p:nvSpPr>
          <p:spPr>
            <a:xfrm>
              <a:off x="31931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1513;p46">
              <a:extLst>
                <a:ext uri="{FF2B5EF4-FFF2-40B4-BE49-F238E27FC236}">
                  <a16:creationId xmlns:a16="http://schemas.microsoft.com/office/drawing/2014/main" id="{44983D38-484B-0C60-8411-FB1A80B0F41C}"/>
                </a:ext>
              </a:extLst>
            </p:cNvPr>
            <p:cNvSpPr/>
            <p:nvPr/>
          </p:nvSpPr>
          <p:spPr>
            <a:xfrm>
              <a:off x="32109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1514;p46">
              <a:extLst>
                <a:ext uri="{FF2B5EF4-FFF2-40B4-BE49-F238E27FC236}">
                  <a16:creationId xmlns:a16="http://schemas.microsoft.com/office/drawing/2014/main" id="{ECB59D92-E293-53EE-DFE1-D48BCF8FA2F7}"/>
                </a:ext>
              </a:extLst>
            </p:cNvPr>
            <p:cNvSpPr/>
            <p:nvPr/>
          </p:nvSpPr>
          <p:spPr>
            <a:xfrm>
              <a:off x="32288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1515;p46">
              <a:extLst>
                <a:ext uri="{FF2B5EF4-FFF2-40B4-BE49-F238E27FC236}">
                  <a16:creationId xmlns:a16="http://schemas.microsoft.com/office/drawing/2014/main" id="{0C8D3CE8-495C-5F7D-5D5F-E99194D98F74}"/>
                </a:ext>
              </a:extLst>
            </p:cNvPr>
            <p:cNvSpPr/>
            <p:nvPr/>
          </p:nvSpPr>
          <p:spPr>
            <a:xfrm>
              <a:off x="324687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1516;p46">
              <a:extLst>
                <a:ext uri="{FF2B5EF4-FFF2-40B4-BE49-F238E27FC236}">
                  <a16:creationId xmlns:a16="http://schemas.microsoft.com/office/drawing/2014/main" id="{849E84CF-A18B-C211-A0C9-0D548D1BE04A}"/>
                </a:ext>
              </a:extLst>
            </p:cNvPr>
            <p:cNvSpPr/>
            <p:nvPr/>
          </p:nvSpPr>
          <p:spPr>
            <a:xfrm>
              <a:off x="326472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1517;p46">
              <a:extLst>
                <a:ext uri="{FF2B5EF4-FFF2-40B4-BE49-F238E27FC236}">
                  <a16:creationId xmlns:a16="http://schemas.microsoft.com/office/drawing/2014/main" id="{652A7AC0-53BE-CB03-778F-EAB96A50D907}"/>
                </a:ext>
              </a:extLst>
            </p:cNvPr>
            <p:cNvSpPr/>
            <p:nvPr/>
          </p:nvSpPr>
          <p:spPr>
            <a:xfrm>
              <a:off x="32827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80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1518;p46">
              <a:extLst>
                <a:ext uri="{FF2B5EF4-FFF2-40B4-BE49-F238E27FC236}">
                  <a16:creationId xmlns:a16="http://schemas.microsoft.com/office/drawing/2014/main" id="{6E872609-B419-BBC7-FDF6-0B4BC587F2F1}"/>
                </a:ext>
              </a:extLst>
            </p:cNvPr>
            <p:cNvSpPr/>
            <p:nvPr/>
          </p:nvSpPr>
          <p:spPr>
            <a:xfrm>
              <a:off x="330060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80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1519;p46">
              <a:extLst>
                <a:ext uri="{FF2B5EF4-FFF2-40B4-BE49-F238E27FC236}">
                  <a16:creationId xmlns:a16="http://schemas.microsoft.com/office/drawing/2014/main" id="{566DF480-BF7F-8C82-1108-C6E847BE31EA}"/>
                </a:ext>
              </a:extLst>
            </p:cNvPr>
            <p:cNvSpPr/>
            <p:nvPr/>
          </p:nvSpPr>
          <p:spPr>
            <a:xfrm>
              <a:off x="33184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1520;p46">
              <a:extLst>
                <a:ext uri="{FF2B5EF4-FFF2-40B4-BE49-F238E27FC236}">
                  <a16:creationId xmlns:a16="http://schemas.microsoft.com/office/drawing/2014/main" id="{F7EBF02C-D8A4-F6BE-2C2D-BDB2BF6B9716}"/>
                </a:ext>
              </a:extLst>
            </p:cNvPr>
            <p:cNvSpPr/>
            <p:nvPr/>
          </p:nvSpPr>
          <p:spPr>
            <a:xfrm>
              <a:off x="33364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1521;p46">
              <a:extLst>
                <a:ext uri="{FF2B5EF4-FFF2-40B4-BE49-F238E27FC236}">
                  <a16:creationId xmlns:a16="http://schemas.microsoft.com/office/drawing/2014/main" id="{BB97A648-812C-396A-2411-6E7B8F3257D9}"/>
                </a:ext>
              </a:extLst>
            </p:cNvPr>
            <p:cNvSpPr/>
            <p:nvPr/>
          </p:nvSpPr>
          <p:spPr>
            <a:xfrm>
              <a:off x="33543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1522;p46">
              <a:extLst>
                <a:ext uri="{FF2B5EF4-FFF2-40B4-BE49-F238E27FC236}">
                  <a16:creationId xmlns:a16="http://schemas.microsoft.com/office/drawing/2014/main" id="{A85F99CF-1411-B685-3FED-AB58FFED928B}"/>
                </a:ext>
              </a:extLst>
            </p:cNvPr>
            <p:cNvSpPr/>
            <p:nvPr/>
          </p:nvSpPr>
          <p:spPr>
            <a:xfrm>
              <a:off x="337237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80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1523;p46">
              <a:extLst>
                <a:ext uri="{FF2B5EF4-FFF2-40B4-BE49-F238E27FC236}">
                  <a16:creationId xmlns:a16="http://schemas.microsoft.com/office/drawing/2014/main" id="{3013B4E5-A112-88AC-BBBE-D2DB5A434B73}"/>
                </a:ext>
              </a:extLst>
            </p:cNvPr>
            <p:cNvSpPr/>
            <p:nvPr/>
          </p:nvSpPr>
          <p:spPr>
            <a:xfrm>
              <a:off x="339022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1524;p46">
              <a:extLst>
                <a:ext uri="{FF2B5EF4-FFF2-40B4-BE49-F238E27FC236}">
                  <a16:creationId xmlns:a16="http://schemas.microsoft.com/office/drawing/2014/main" id="{7F6CCC33-FB7E-13F7-F06A-556510D06843}"/>
                </a:ext>
              </a:extLst>
            </p:cNvPr>
            <p:cNvSpPr/>
            <p:nvPr/>
          </p:nvSpPr>
          <p:spPr>
            <a:xfrm>
              <a:off x="3408075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1525;p46">
              <a:extLst>
                <a:ext uri="{FF2B5EF4-FFF2-40B4-BE49-F238E27FC236}">
                  <a16:creationId xmlns:a16="http://schemas.microsoft.com/office/drawing/2014/main" id="{D1BFC437-0DEA-FCE6-E4E0-A152C71D18BC}"/>
                </a:ext>
              </a:extLst>
            </p:cNvPr>
            <p:cNvSpPr/>
            <p:nvPr/>
          </p:nvSpPr>
          <p:spPr>
            <a:xfrm>
              <a:off x="342610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1526;p46">
              <a:extLst>
                <a:ext uri="{FF2B5EF4-FFF2-40B4-BE49-F238E27FC236}">
                  <a16:creationId xmlns:a16="http://schemas.microsoft.com/office/drawing/2014/main" id="{F1B34EC7-4DDA-69D7-46DB-A72F6F983980}"/>
                </a:ext>
              </a:extLst>
            </p:cNvPr>
            <p:cNvSpPr/>
            <p:nvPr/>
          </p:nvSpPr>
          <p:spPr>
            <a:xfrm>
              <a:off x="344395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1527;p46">
              <a:extLst>
                <a:ext uri="{FF2B5EF4-FFF2-40B4-BE49-F238E27FC236}">
                  <a16:creationId xmlns:a16="http://schemas.microsoft.com/office/drawing/2014/main" id="{4C5E3A37-920D-2D0D-AC42-4DA731A082EF}"/>
                </a:ext>
              </a:extLst>
            </p:cNvPr>
            <p:cNvSpPr/>
            <p:nvPr/>
          </p:nvSpPr>
          <p:spPr>
            <a:xfrm>
              <a:off x="34619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1528;p46">
              <a:extLst>
                <a:ext uri="{FF2B5EF4-FFF2-40B4-BE49-F238E27FC236}">
                  <a16:creationId xmlns:a16="http://schemas.microsoft.com/office/drawing/2014/main" id="{45AFD35C-4614-E7C2-87C2-99D20B4548C3}"/>
                </a:ext>
              </a:extLst>
            </p:cNvPr>
            <p:cNvSpPr/>
            <p:nvPr/>
          </p:nvSpPr>
          <p:spPr>
            <a:xfrm>
              <a:off x="347982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1529;p46">
              <a:extLst>
                <a:ext uri="{FF2B5EF4-FFF2-40B4-BE49-F238E27FC236}">
                  <a16:creationId xmlns:a16="http://schemas.microsoft.com/office/drawing/2014/main" id="{43DB71BF-5D07-23DF-AD86-0BE405B04FD2}"/>
                </a:ext>
              </a:extLst>
            </p:cNvPr>
            <p:cNvSpPr/>
            <p:nvPr/>
          </p:nvSpPr>
          <p:spPr>
            <a:xfrm>
              <a:off x="3497675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1530;p46">
              <a:extLst>
                <a:ext uri="{FF2B5EF4-FFF2-40B4-BE49-F238E27FC236}">
                  <a16:creationId xmlns:a16="http://schemas.microsoft.com/office/drawing/2014/main" id="{CFD22419-F37C-AD55-69BA-ED835B7F1A1F}"/>
                </a:ext>
              </a:extLst>
            </p:cNvPr>
            <p:cNvSpPr/>
            <p:nvPr/>
          </p:nvSpPr>
          <p:spPr>
            <a:xfrm>
              <a:off x="3515700" y="43347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1531;p46">
              <a:extLst>
                <a:ext uri="{FF2B5EF4-FFF2-40B4-BE49-F238E27FC236}">
                  <a16:creationId xmlns:a16="http://schemas.microsoft.com/office/drawing/2014/main" id="{0F9995DE-D281-EE78-1B88-D7AAA5941D79}"/>
                </a:ext>
              </a:extLst>
            </p:cNvPr>
            <p:cNvSpPr/>
            <p:nvPr/>
          </p:nvSpPr>
          <p:spPr>
            <a:xfrm>
              <a:off x="3569450" y="43347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1532;p46">
              <a:extLst>
                <a:ext uri="{FF2B5EF4-FFF2-40B4-BE49-F238E27FC236}">
                  <a16:creationId xmlns:a16="http://schemas.microsoft.com/office/drawing/2014/main" id="{CB9DFFA4-459C-32CE-8AAC-BE56B01F89FA}"/>
                </a:ext>
              </a:extLst>
            </p:cNvPr>
            <p:cNvSpPr/>
            <p:nvPr/>
          </p:nvSpPr>
          <p:spPr>
            <a:xfrm>
              <a:off x="25299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1533;p46">
              <a:extLst>
                <a:ext uri="{FF2B5EF4-FFF2-40B4-BE49-F238E27FC236}">
                  <a16:creationId xmlns:a16="http://schemas.microsoft.com/office/drawing/2014/main" id="{EA2925CD-15C6-D8F9-1831-45EE1F705FF9}"/>
                </a:ext>
              </a:extLst>
            </p:cNvPr>
            <p:cNvSpPr/>
            <p:nvPr/>
          </p:nvSpPr>
          <p:spPr>
            <a:xfrm>
              <a:off x="25478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1534;p46">
              <a:extLst>
                <a:ext uri="{FF2B5EF4-FFF2-40B4-BE49-F238E27FC236}">
                  <a16:creationId xmlns:a16="http://schemas.microsoft.com/office/drawing/2014/main" id="{A91D3B4F-33E3-97FD-49CB-6FF19D43CA1F}"/>
                </a:ext>
              </a:extLst>
            </p:cNvPr>
            <p:cNvSpPr/>
            <p:nvPr/>
          </p:nvSpPr>
          <p:spPr>
            <a:xfrm>
              <a:off x="26554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1535;p46">
              <a:extLst>
                <a:ext uri="{FF2B5EF4-FFF2-40B4-BE49-F238E27FC236}">
                  <a16:creationId xmlns:a16="http://schemas.microsoft.com/office/drawing/2014/main" id="{07157020-FC29-1855-99DC-947CC2C03909}"/>
                </a:ext>
              </a:extLst>
            </p:cNvPr>
            <p:cNvSpPr/>
            <p:nvPr/>
          </p:nvSpPr>
          <p:spPr>
            <a:xfrm>
              <a:off x="26733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1536;p46">
              <a:extLst>
                <a:ext uri="{FF2B5EF4-FFF2-40B4-BE49-F238E27FC236}">
                  <a16:creationId xmlns:a16="http://schemas.microsoft.com/office/drawing/2014/main" id="{93F60C09-E85D-6409-0AEA-040E3643308B}"/>
                </a:ext>
              </a:extLst>
            </p:cNvPr>
            <p:cNvSpPr/>
            <p:nvPr/>
          </p:nvSpPr>
          <p:spPr>
            <a:xfrm>
              <a:off x="26911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1537;p46">
              <a:extLst>
                <a:ext uri="{FF2B5EF4-FFF2-40B4-BE49-F238E27FC236}">
                  <a16:creationId xmlns:a16="http://schemas.microsoft.com/office/drawing/2014/main" id="{999313B6-518B-5529-6734-17954BD8B75D}"/>
                </a:ext>
              </a:extLst>
            </p:cNvPr>
            <p:cNvSpPr/>
            <p:nvPr/>
          </p:nvSpPr>
          <p:spPr>
            <a:xfrm>
              <a:off x="27091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1538;p46">
              <a:extLst>
                <a:ext uri="{FF2B5EF4-FFF2-40B4-BE49-F238E27FC236}">
                  <a16:creationId xmlns:a16="http://schemas.microsoft.com/office/drawing/2014/main" id="{2318B8F2-601E-EDE5-D649-A444E12ABE5A}"/>
                </a:ext>
              </a:extLst>
            </p:cNvPr>
            <p:cNvSpPr/>
            <p:nvPr/>
          </p:nvSpPr>
          <p:spPr>
            <a:xfrm>
              <a:off x="27270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1539;p46">
              <a:extLst>
                <a:ext uri="{FF2B5EF4-FFF2-40B4-BE49-F238E27FC236}">
                  <a16:creationId xmlns:a16="http://schemas.microsoft.com/office/drawing/2014/main" id="{0C9E59BC-2248-EE82-5D56-5BBE7505D7EC}"/>
                </a:ext>
              </a:extLst>
            </p:cNvPr>
            <p:cNvSpPr/>
            <p:nvPr/>
          </p:nvSpPr>
          <p:spPr>
            <a:xfrm>
              <a:off x="274507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1540;p46">
              <a:extLst>
                <a:ext uri="{FF2B5EF4-FFF2-40B4-BE49-F238E27FC236}">
                  <a16:creationId xmlns:a16="http://schemas.microsoft.com/office/drawing/2014/main" id="{439332E6-DCB5-FC79-7425-FF0FA45F1C0D}"/>
                </a:ext>
              </a:extLst>
            </p:cNvPr>
            <p:cNvSpPr/>
            <p:nvPr/>
          </p:nvSpPr>
          <p:spPr>
            <a:xfrm>
              <a:off x="276292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1541;p46">
              <a:extLst>
                <a:ext uri="{FF2B5EF4-FFF2-40B4-BE49-F238E27FC236}">
                  <a16:creationId xmlns:a16="http://schemas.microsoft.com/office/drawing/2014/main" id="{273A376B-5CF4-7B28-808C-096C74427DFA}"/>
                </a:ext>
              </a:extLst>
            </p:cNvPr>
            <p:cNvSpPr/>
            <p:nvPr/>
          </p:nvSpPr>
          <p:spPr>
            <a:xfrm>
              <a:off x="278077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1542;p46">
              <a:extLst>
                <a:ext uri="{FF2B5EF4-FFF2-40B4-BE49-F238E27FC236}">
                  <a16:creationId xmlns:a16="http://schemas.microsoft.com/office/drawing/2014/main" id="{EDA1FE66-CF5D-4D25-318E-0E2E6F62630C}"/>
                </a:ext>
              </a:extLst>
            </p:cNvPr>
            <p:cNvSpPr/>
            <p:nvPr/>
          </p:nvSpPr>
          <p:spPr>
            <a:xfrm>
              <a:off x="27988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1543;p46">
              <a:extLst>
                <a:ext uri="{FF2B5EF4-FFF2-40B4-BE49-F238E27FC236}">
                  <a16:creationId xmlns:a16="http://schemas.microsoft.com/office/drawing/2014/main" id="{0D2E4EC7-45EA-FB2F-0C88-BCE25F4F317D}"/>
                </a:ext>
              </a:extLst>
            </p:cNvPr>
            <p:cNvSpPr/>
            <p:nvPr/>
          </p:nvSpPr>
          <p:spPr>
            <a:xfrm>
              <a:off x="28166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1544;p46">
              <a:extLst>
                <a:ext uri="{FF2B5EF4-FFF2-40B4-BE49-F238E27FC236}">
                  <a16:creationId xmlns:a16="http://schemas.microsoft.com/office/drawing/2014/main" id="{E3AC20BF-9C5A-A6EF-00C7-7135FA9A06EF}"/>
                </a:ext>
              </a:extLst>
            </p:cNvPr>
            <p:cNvSpPr/>
            <p:nvPr/>
          </p:nvSpPr>
          <p:spPr>
            <a:xfrm>
              <a:off x="28346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1545;p46">
              <a:extLst>
                <a:ext uri="{FF2B5EF4-FFF2-40B4-BE49-F238E27FC236}">
                  <a16:creationId xmlns:a16="http://schemas.microsoft.com/office/drawing/2014/main" id="{A647EA30-BBAD-3E87-42D4-9FB84CD0FEFE}"/>
                </a:ext>
              </a:extLst>
            </p:cNvPr>
            <p:cNvSpPr/>
            <p:nvPr/>
          </p:nvSpPr>
          <p:spPr>
            <a:xfrm>
              <a:off x="28525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1546;p46">
              <a:extLst>
                <a:ext uri="{FF2B5EF4-FFF2-40B4-BE49-F238E27FC236}">
                  <a16:creationId xmlns:a16="http://schemas.microsoft.com/office/drawing/2014/main" id="{9EF2E97E-4161-9FB8-32AC-A24B05007C34}"/>
                </a:ext>
              </a:extLst>
            </p:cNvPr>
            <p:cNvSpPr/>
            <p:nvPr/>
          </p:nvSpPr>
          <p:spPr>
            <a:xfrm>
              <a:off x="28703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1547;p46">
              <a:extLst>
                <a:ext uri="{FF2B5EF4-FFF2-40B4-BE49-F238E27FC236}">
                  <a16:creationId xmlns:a16="http://schemas.microsoft.com/office/drawing/2014/main" id="{1C3FB93A-3408-5872-113C-079D4F726985}"/>
                </a:ext>
              </a:extLst>
            </p:cNvPr>
            <p:cNvSpPr/>
            <p:nvPr/>
          </p:nvSpPr>
          <p:spPr>
            <a:xfrm>
              <a:off x="30496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1548;p46">
              <a:extLst>
                <a:ext uri="{FF2B5EF4-FFF2-40B4-BE49-F238E27FC236}">
                  <a16:creationId xmlns:a16="http://schemas.microsoft.com/office/drawing/2014/main" id="{561BC20D-52A2-45CF-4531-55B2A52B8B2E}"/>
                </a:ext>
              </a:extLst>
            </p:cNvPr>
            <p:cNvSpPr/>
            <p:nvPr/>
          </p:nvSpPr>
          <p:spPr>
            <a:xfrm>
              <a:off x="3067650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1549;p46">
              <a:extLst>
                <a:ext uri="{FF2B5EF4-FFF2-40B4-BE49-F238E27FC236}">
                  <a16:creationId xmlns:a16="http://schemas.microsoft.com/office/drawing/2014/main" id="{18B0DD52-AD55-7686-CF5D-0B25D73DE174}"/>
                </a:ext>
              </a:extLst>
            </p:cNvPr>
            <p:cNvSpPr/>
            <p:nvPr/>
          </p:nvSpPr>
          <p:spPr>
            <a:xfrm>
              <a:off x="3067650" y="43358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2" y="333"/>
                    <a:pt x="332" y="260"/>
                    <a:pt x="332" y="167"/>
                  </a:cubicBezTo>
                  <a:cubicBezTo>
                    <a:pt x="332" y="80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1550;p46">
              <a:extLst>
                <a:ext uri="{FF2B5EF4-FFF2-40B4-BE49-F238E27FC236}">
                  <a16:creationId xmlns:a16="http://schemas.microsoft.com/office/drawing/2014/main" id="{B30CD01B-2119-E48D-0812-98D4BB33553F}"/>
                </a:ext>
              </a:extLst>
            </p:cNvPr>
            <p:cNvSpPr/>
            <p:nvPr/>
          </p:nvSpPr>
          <p:spPr>
            <a:xfrm>
              <a:off x="3085500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1551;p46">
              <a:extLst>
                <a:ext uri="{FF2B5EF4-FFF2-40B4-BE49-F238E27FC236}">
                  <a16:creationId xmlns:a16="http://schemas.microsoft.com/office/drawing/2014/main" id="{FFD3C849-7241-E9F3-471E-F8D83D098F74}"/>
                </a:ext>
              </a:extLst>
            </p:cNvPr>
            <p:cNvSpPr/>
            <p:nvPr/>
          </p:nvSpPr>
          <p:spPr>
            <a:xfrm>
              <a:off x="31035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1552;p46">
              <a:extLst>
                <a:ext uri="{FF2B5EF4-FFF2-40B4-BE49-F238E27FC236}">
                  <a16:creationId xmlns:a16="http://schemas.microsoft.com/office/drawing/2014/main" id="{E18D9CC3-4797-783A-8469-7EF99541F317}"/>
                </a:ext>
              </a:extLst>
            </p:cNvPr>
            <p:cNvSpPr/>
            <p:nvPr/>
          </p:nvSpPr>
          <p:spPr>
            <a:xfrm>
              <a:off x="31213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1553;p46">
              <a:extLst>
                <a:ext uri="{FF2B5EF4-FFF2-40B4-BE49-F238E27FC236}">
                  <a16:creationId xmlns:a16="http://schemas.microsoft.com/office/drawing/2014/main" id="{3473CDB1-7012-B48D-F8E4-8CDC32FDC222}"/>
                </a:ext>
              </a:extLst>
            </p:cNvPr>
            <p:cNvSpPr/>
            <p:nvPr/>
          </p:nvSpPr>
          <p:spPr>
            <a:xfrm>
              <a:off x="31392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1554;p46">
              <a:extLst>
                <a:ext uri="{FF2B5EF4-FFF2-40B4-BE49-F238E27FC236}">
                  <a16:creationId xmlns:a16="http://schemas.microsoft.com/office/drawing/2014/main" id="{53D80F52-4F34-DBA9-CD97-EA25ED6E9563}"/>
                </a:ext>
              </a:extLst>
            </p:cNvPr>
            <p:cNvSpPr/>
            <p:nvPr/>
          </p:nvSpPr>
          <p:spPr>
            <a:xfrm>
              <a:off x="31572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1555;p46">
              <a:extLst>
                <a:ext uri="{FF2B5EF4-FFF2-40B4-BE49-F238E27FC236}">
                  <a16:creationId xmlns:a16="http://schemas.microsoft.com/office/drawing/2014/main" id="{88A8E4A8-A8F6-5C7B-45A3-D787402A5EC9}"/>
                </a:ext>
              </a:extLst>
            </p:cNvPr>
            <p:cNvSpPr/>
            <p:nvPr/>
          </p:nvSpPr>
          <p:spPr>
            <a:xfrm>
              <a:off x="31751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1556;p46">
              <a:extLst>
                <a:ext uri="{FF2B5EF4-FFF2-40B4-BE49-F238E27FC236}">
                  <a16:creationId xmlns:a16="http://schemas.microsoft.com/office/drawing/2014/main" id="{E3457E2A-D5C4-B41E-8D3A-C56D46B36B29}"/>
                </a:ext>
              </a:extLst>
            </p:cNvPr>
            <p:cNvSpPr/>
            <p:nvPr/>
          </p:nvSpPr>
          <p:spPr>
            <a:xfrm>
              <a:off x="31931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1557;p46">
              <a:extLst>
                <a:ext uri="{FF2B5EF4-FFF2-40B4-BE49-F238E27FC236}">
                  <a16:creationId xmlns:a16="http://schemas.microsoft.com/office/drawing/2014/main" id="{167683C5-EC50-389F-B883-25AFF83C0A43}"/>
                </a:ext>
              </a:extLst>
            </p:cNvPr>
            <p:cNvSpPr/>
            <p:nvPr/>
          </p:nvSpPr>
          <p:spPr>
            <a:xfrm>
              <a:off x="32109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1558;p46">
              <a:extLst>
                <a:ext uri="{FF2B5EF4-FFF2-40B4-BE49-F238E27FC236}">
                  <a16:creationId xmlns:a16="http://schemas.microsoft.com/office/drawing/2014/main" id="{CBA75E9B-FACA-3561-5E35-8CB22CDDD389}"/>
                </a:ext>
              </a:extLst>
            </p:cNvPr>
            <p:cNvSpPr/>
            <p:nvPr/>
          </p:nvSpPr>
          <p:spPr>
            <a:xfrm>
              <a:off x="32288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1559;p46">
              <a:extLst>
                <a:ext uri="{FF2B5EF4-FFF2-40B4-BE49-F238E27FC236}">
                  <a16:creationId xmlns:a16="http://schemas.microsoft.com/office/drawing/2014/main" id="{FE92D645-3179-2D50-9B81-7FFB7617E104}"/>
                </a:ext>
              </a:extLst>
            </p:cNvPr>
            <p:cNvSpPr/>
            <p:nvPr/>
          </p:nvSpPr>
          <p:spPr>
            <a:xfrm>
              <a:off x="324687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1560;p46">
              <a:extLst>
                <a:ext uri="{FF2B5EF4-FFF2-40B4-BE49-F238E27FC236}">
                  <a16:creationId xmlns:a16="http://schemas.microsoft.com/office/drawing/2014/main" id="{0FA4B8D4-CB39-1FB6-7CAB-FF44BF5EC8DD}"/>
                </a:ext>
              </a:extLst>
            </p:cNvPr>
            <p:cNvSpPr/>
            <p:nvPr/>
          </p:nvSpPr>
          <p:spPr>
            <a:xfrm>
              <a:off x="326472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1561;p46">
              <a:extLst>
                <a:ext uri="{FF2B5EF4-FFF2-40B4-BE49-F238E27FC236}">
                  <a16:creationId xmlns:a16="http://schemas.microsoft.com/office/drawing/2014/main" id="{014563E6-22B7-3D9C-7DD7-1A569754A549}"/>
                </a:ext>
              </a:extLst>
            </p:cNvPr>
            <p:cNvSpPr/>
            <p:nvPr/>
          </p:nvSpPr>
          <p:spPr>
            <a:xfrm>
              <a:off x="32827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1562;p46">
              <a:extLst>
                <a:ext uri="{FF2B5EF4-FFF2-40B4-BE49-F238E27FC236}">
                  <a16:creationId xmlns:a16="http://schemas.microsoft.com/office/drawing/2014/main" id="{F2771B32-342E-5D70-F5D1-CF908AE53915}"/>
                </a:ext>
              </a:extLst>
            </p:cNvPr>
            <p:cNvSpPr/>
            <p:nvPr/>
          </p:nvSpPr>
          <p:spPr>
            <a:xfrm>
              <a:off x="33006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1563;p46">
              <a:extLst>
                <a:ext uri="{FF2B5EF4-FFF2-40B4-BE49-F238E27FC236}">
                  <a16:creationId xmlns:a16="http://schemas.microsoft.com/office/drawing/2014/main" id="{821DB24A-0F05-0376-0F8A-588196544054}"/>
                </a:ext>
              </a:extLst>
            </p:cNvPr>
            <p:cNvSpPr/>
            <p:nvPr/>
          </p:nvSpPr>
          <p:spPr>
            <a:xfrm>
              <a:off x="33184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1564;p46">
              <a:extLst>
                <a:ext uri="{FF2B5EF4-FFF2-40B4-BE49-F238E27FC236}">
                  <a16:creationId xmlns:a16="http://schemas.microsoft.com/office/drawing/2014/main" id="{5F2F6A84-BA0D-2ECB-1955-7E74E9433D5B}"/>
                </a:ext>
              </a:extLst>
            </p:cNvPr>
            <p:cNvSpPr/>
            <p:nvPr/>
          </p:nvSpPr>
          <p:spPr>
            <a:xfrm>
              <a:off x="33364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1565;p46">
              <a:extLst>
                <a:ext uri="{FF2B5EF4-FFF2-40B4-BE49-F238E27FC236}">
                  <a16:creationId xmlns:a16="http://schemas.microsoft.com/office/drawing/2014/main" id="{45346DB8-5792-890C-856B-EC53792F588D}"/>
                </a:ext>
              </a:extLst>
            </p:cNvPr>
            <p:cNvSpPr/>
            <p:nvPr/>
          </p:nvSpPr>
          <p:spPr>
            <a:xfrm>
              <a:off x="33543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1566;p46">
              <a:extLst>
                <a:ext uri="{FF2B5EF4-FFF2-40B4-BE49-F238E27FC236}">
                  <a16:creationId xmlns:a16="http://schemas.microsoft.com/office/drawing/2014/main" id="{9F800EFF-625C-E071-93EB-866D5449FF5F}"/>
                </a:ext>
              </a:extLst>
            </p:cNvPr>
            <p:cNvSpPr/>
            <p:nvPr/>
          </p:nvSpPr>
          <p:spPr>
            <a:xfrm>
              <a:off x="337237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1567;p46">
              <a:extLst>
                <a:ext uri="{FF2B5EF4-FFF2-40B4-BE49-F238E27FC236}">
                  <a16:creationId xmlns:a16="http://schemas.microsoft.com/office/drawing/2014/main" id="{4BD1E35D-7B68-B060-B342-D7EFD07D4ECB}"/>
                </a:ext>
              </a:extLst>
            </p:cNvPr>
            <p:cNvSpPr/>
            <p:nvPr/>
          </p:nvSpPr>
          <p:spPr>
            <a:xfrm>
              <a:off x="339022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1568;p46">
              <a:extLst>
                <a:ext uri="{FF2B5EF4-FFF2-40B4-BE49-F238E27FC236}">
                  <a16:creationId xmlns:a16="http://schemas.microsoft.com/office/drawing/2014/main" id="{DC2E6680-6A0A-5438-2CE2-898202E4021F}"/>
                </a:ext>
              </a:extLst>
            </p:cNvPr>
            <p:cNvSpPr/>
            <p:nvPr/>
          </p:nvSpPr>
          <p:spPr>
            <a:xfrm>
              <a:off x="3408075" y="43528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1569;p46">
              <a:extLst>
                <a:ext uri="{FF2B5EF4-FFF2-40B4-BE49-F238E27FC236}">
                  <a16:creationId xmlns:a16="http://schemas.microsoft.com/office/drawing/2014/main" id="{9166741D-D686-2316-FC30-70F7A60CA51D}"/>
                </a:ext>
              </a:extLst>
            </p:cNvPr>
            <p:cNvSpPr/>
            <p:nvPr/>
          </p:nvSpPr>
          <p:spPr>
            <a:xfrm>
              <a:off x="34261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1570;p46">
              <a:extLst>
                <a:ext uri="{FF2B5EF4-FFF2-40B4-BE49-F238E27FC236}">
                  <a16:creationId xmlns:a16="http://schemas.microsoft.com/office/drawing/2014/main" id="{D7AB61A5-0F66-70B3-3D85-EE020DDB1C46}"/>
                </a:ext>
              </a:extLst>
            </p:cNvPr>
            <p:cNvSpPr/>
            <p:nvPr/>
          </p:nvSpPr>
          <p:spPr>
            <a:xfrm>
              <a:off x="34439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1571;p46">
              <a:extLst>
                <a:ext uri="{FF2B5EF4-FFF2-40B4-BE49-F238E27FC236}">
                  <a16:creationId xmlns:a16="http://schemas.microsoft.com/office/drawing/2014/main" id="{042D46FF-A3D7-6A0E-8B58-29B987FA3C7E}"/>
                </a:ext>
              </a:extLst>
            </p:cNvPr>
            <p:cNvSpPr/>
            <p:nvPr/>
          </p:nvSpPr>
          <p:spPr>
            <a:xfrm>
              <a:off x="34619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1572;p46">
              <a:extLst>
                <a:ext uri="{FF2B5EF4-FFF2-40B4-BE49-F238E27FC236}">
                  <a16:creationId xmlns:a16="http://schemas.microsoft.com/office/drawing/2014/main" id="{FB0AF585-0DE2-AADE-A0F7-B17A48B5050B}"/>
                </a:ext>
              </a:extLst>
            </p:cNvPr>
            <p:cNvSpPr/>
            <p:nvPr/>
          </p:nvSpPr>
          <p:spPr>
            <a:xfrm>
              <a:off x="347982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1573;p46">
              <a:extLst>
                <a:ext uri="{FF2B5EF4-FFF2-40B4-BE49-F238E27FC236}">
                  <a16:creationId xmlns:a16="http://schemas.microsoft.com/office/drawing/2014/main" id="{D96EEBE4-7052-9C6D-A480-0406850EA582}"/>
                </a:ext>
              </a:extLst>
            </p:cNvPr>
            <p:cNvSpPr/>
            <p:nvPr/>
          </p:nvSpPr>
          <p:spPr>
            <a:xfrm>
              <a:off x="3497675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1574;p46">
              <a:extLst>
                <a:ext uri="{FF2B5EF4-FFF2-40B4-BE49-F238E27FC236}">
                  <a16:creationId xmlns:a16="http://schemas.microsoft.com/office/drawing/2014/main" id="{88B7AD7A-2CAC-6395-3AE1-43E4ADD000FD}"/>
                </a:ext>
              </a:extLst>
            </p:cNvPr>
            <p:cNvSpPr/>
            <p:nvPr/>
          </p:nvSpPr>
          <p:spPr>
            <a:xfrm>
              <a:off x="351570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1575;p46">
              <a:extLst>
                <a:ext uri="{FF2B5EF4-FFF2-40B4-BE49-F238E27FC236}">
                  <a16:creationId xmlns:a16="http://schemas.microsoft.com/office/drawing/2014/main" id="{E26CC443-7B8C-514A-BCAA-28F5208D0244}"/>
                </a:ext>
              </a:extLst>
            </p:cNvPr>
            <p:cNvSpPr/>
            <p:nvPr/>
          </p:nvSpPr>
          <p:spPr>
            <a:xfrm>
              <a:off x="3533550" y="4352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1576;p46">
              <a:extLst>
                <a:ext uri="{FF2B5EF4-FFF2-40B4-BE49-F238E27FC236}">
                  <a16:creationId xmlns:a16="http://schemas.microsoft.com/office/drawing/2014/main" id="{F79C4D6B-BE0F-00EC-3B12-1491EE8483FB}"/>
                </a:ext>
              </a:extLst>
            </p:cNvPr>
            <p:cNvSpPr/>
            <p:nvPr/>
          </p:nvSpPr>
          <p:spPr>
            <a:xfrm>
              <a:off x="26554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1577;p46">
              <a:extLst>
                <a:ext uri="{FF2B5EF4-FFF2-40B4-BE49-F238E27FC236}">
                  <a16:creationId xmlns:a16="http://schemas.microsoft.com/office/drawing/2014/main" id="{156C65DC-96A4-0C34-954B-470A9D65C275}"/>
                </a:ext>
              </a:extLst>
            </p:cNvPr>
            <p:cNvSpPr/>
            <p:nvPr/>
          </p:nvSpPr>
          <p:spPr>
            <a:xfrm>
              <a:off x="267330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1578;p46">
              <a:extLst>
                <a:ext uri="{FF2B5EF4-FFF2-40B4-BE49-F238E27FC236}">
                  <a16:creationId xmlns:a16="http://schemas.microsoft.com/office/drawing/2014/main" id="{73EBF09B-EA53-832D-AD66-01AEFF5E0D7D}"/>
                </a:ext>
              </a:extLst>
            </p:cNvPr>
            <p:cNvSpPr/>
            <p:nvPr/>
          </p:nvSpPr>
          <p:spPr>
            <a:xfrm>
              <a:off x="26911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1579;p46">
              <a:extLst>
                <a:ext uri="{FF2B5EF4-FFF2-40B4-BE49-F238E27FC236}">
                  <a16:creationId xmlns:a16="http://schemas.microsoft.com/office/drawing/2014/main" id="{E1B6E8E0-B690-20D0-E301-0C2CA04ECE58}"/>
                </a:ext>
              </a:extLst>
            </p:cNvPr>
            <p:cNvSpPr/>
            <p:nvPr/>
          </p:nvSpPr>
          <p:spPr>
            <a:xfrm>
              <a:off x="27091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1580;p46">
              <a:extLst>
                <a:ext uri="{FF2B5EF4-FFF2-40B4-BE49-F238E27FC236}">
                  <a16:creationId xmlns:a16="http://schemas.microsoft.com/office/drawing/2014/main" id="{21CEF613-D90A-14DF-08C7-493343A1DC4F}"/>
                </a:ext>
              </a:extLst>
            </p:cNvPr>
            <p:cNvSpPr/>
            <p:nvPr/>
          </p:nvSpPr>
          <p:spPr>
            <a:xfrm>
              <a:off x="272702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1581;p46">
              <a:extLst>
                <a:ext uri="{FF2B5EF4-FFF2-40B4-BE49-F238E27FC236}">
                  <a16:creationId xmlns:a16="http://schemas.microsoft.com/office/drawing/2014/main" id="{BC02BC2F-6A48-1FC0-15EA-7E9750050C5A}"/>
                </a:ext>
              </a:extLst>
            </p:cNvPr>
            <p:cNvSpPr/>
            <p:nvPr/>
          </p:nvSpPr>
          <p:spPr>
            <a:xfrm>
              <a:off x="274507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1582;p46">
              <a:extLst>
                <a:ext uri="{FF2B5EF4-FFF2-40B4-BE49-F238E27FC236}">
                  <a16:creationId xmlns:a16="http://schemas.microsoft.com/office/drawing/2014/main" id="{00663572-37F9-2105-54BE-A3B749B74C5A}"/>
                </a:ext>
              </a:extLst>
            </p:cNvPr>
            <p:cNvSpPr/>
            <p:nvPr/>
          </p:nvSpPr>
          <p:spPr>
            <a:xfrm>
              <a:off x="276292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1583;p46">
              <a:extLst>
                <a:ext uri="{FF2B5EF4-FFF2-40B4-BE49-F238E27FC236}">
                  <a16:creationId xmlns:a16="http://schemas.microsoft.com/office/drawing/2014/main" id="{768C5740-2BA5-134E-78B9-9B0F9C7C3B6B}"/>
                </a:ext>
              </a:extLst>
            </p:cNvPr>
            <p:cNvSpPr/>
            <p:nvPr/>
          </p:nvSpPr>
          <p:spPr>
            <a:xfrm>
              <a:off x="278077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53"/>
                    <a:pt x="79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1584;p46">
              <a:extLst>
                <a:ext uri="{FF2B5EF4-FFF2-40B4-BE49-F238E27FC236}">
                  <a16:creationId xmlns:a16="http://schemas.microsoft.com/office/drawing/2014/main" id="{E5CF70BD-B240-9583-3A19-F9A96DEA1DF1}"/>
                </a:ext>
              </a:extLst>
            </p:cNvPr>
            <p:cNvSpPr/>
            <p:nvPr/>
          </p:nvSpPr>
          <p:spPr>
            <a:xfrm>
              <a:off x="279880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1585;p46">
              <a:extLst>
                <a:ext uri="{FF2B5EF4-FFF2-40B4-BE49-F238E27FC236}">
                  <a16:creationId xmlns:a16="http://schemas.microsoft.com/office/drawing/2014/main" id="{4FF72187-8475-E361-2583-7FD0A6615111}"/>
                </a:ext>
              </a:extLst>
            </p:cNvPr>
            <p:cNvSpPr/>
            <p:nvPr/>
          </p:nvSpPr>
          <p:spPr>
            <a:xfrm>
              <a:off x="28166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1586;p46">
              <a:extLst>
                <a:ext uri="{FF2B5EF4-FFF2-40B4-BE49-F238E27FC236}">
                  <a16:creationId xmlns:a16="http://schemas.microsoft.com/office/drawing/2014/main" id="{CCDDF357-BB07-9B57-7CB1-BE2AC4B0873F}"/>
                </a:ext>
              </a:extLst>
            </p:cNvPr>
            <p:cNvSpPr/>
            <p:nvPr/>
          </p:nvSpPr>
          <p:spPr>
            <a:xfrm>
              <a:off x="28346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1587;p46">
              <a:extLst>
                <a:ext uri="{FF2B5EF4-FFF2-40B4-BE49-F238E27FC236}">
                  <a16:creationId xmlns:a16="http://schemas.microsoft.com/office/drawing/2014/main" id="{A8C8DE67-B9AA-194A-11FF-2617A8169BEE}"/>
                </a:ext>
              </a:extLst>
            </p:cNvPr>
            <p:cNvSpPr/>
            <p:nvPr/>
          </p:nvSpPr>
          <p:spPr>
            <a:xfrm>
              <a:off x="28703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1588;p46">
              <a:extLst>
                <a:ext uri="{FF2B5EF4-FFF2-40B4-BE49-F238E27FC236}">
                  <a16:creationId xmlns:a16="http://schemas.microsoft.com/office/drawing/2014/main" id="{4BAE0D7F-1CFE-D537-41F2-74FC1BF51647}"/>
                </a:ext>
              </a:extLst>
            </p:cNvPr>
            <p:cNvSpPr/>
            <p:nvPr/>
          </p:nvSpPr>
          <p:spPr>
            <a:xfrm>
              <a:off x="288840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1" y="333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1589;p46">
              <a:extLst>
                <a:ext uri="{FF2B5EF4-FFF2-40B4-BE49-F238E27FC236}">
                  <a16:creationId xmlns:a16="http://schemas.microsoft.com/office/drawing/2014/main" id="{E6D4CB9A-CDB0-73E3-39BA-8911CFE60964}"/>
                </a:ext>
              </a:extLst>
            </p:cNvPr>
            <p:cNvSpPr/>
            <p:nvPr/>
          </p:nvSpPr>
          <p:spPr>
            <a:xfrm>
              <a:off x="304960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1590;p46">
              <a:extLst>
                <a:ext uri="{FF2B5EF4-FFF2-40B4-BE49-F238E27FC236}">
                  <a16:creationId xmlns:a16="http://schemas.microsoft.com/office/drawing/2014/main" id="{94A11F19-6BA3-A650-F71A-20E4B9EE3394}"/>
                </a:ext>
              </a:extLst>
            </p:cNvPr>
            <p:cNvSpPr/>
            <p:nvPr/>
          </p:nvSpPr>
          <p:spPr>
            <a:xfrm>
              <a:off x="3067650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2" y="333"/>
                    <a:pt x="332" y="253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1591;p46">
              <a:extLst>
                <a:ext uri="{FF2B5EF4-FFF2-40B4-BE49-F238E27FC236}">
                  <a16:creationId xmlns:a16="http://schemas.microsoft.com/office/drawing/2014/main" id="{C9A4766A-3E55-B22D-284C-BBBF44507E65}"/>
                </a:ext>
              </a:extLst>
            </p:cNvPr>
            <p:cNvSpPr/>
            <p:nvPr/>
          </p:nvSpPr>
          <p:spPr>
            <a:xfrm>
              <a:off x="3085500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53"/>
                    <a:pt x="79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1592;p46">
              <a:extLst>
                <a:ext uri="{FF2B5EF4-FFF2-40B4-BE49-F238E27FC236}">
                  <a16:creationId xmlns:a16="http://schemas.microsoft.com/office/drawing/2014/main" id="{3DB3275D-4B2F-6A25-8DDC-B90BF5E1DB2C}"/>
                </a:ext>
              </a:extLst>
            </p:cNvPr>
            <p:cNvSpPr/>
            <p:nvPr/>
          </p:nvSpPr>
          <p:spPr>
            <a:xfrm>
              <a:off x="310352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1593;p46">
              <a:extLst>
                <a:ext uri="{FF2B5EF4-FFF2-40B4-BE49-F238E27FC236}">
                  <a16:creationId xmlns:a16="http://schemas.microsoft.com/office/drawing/2014/main" id="{0E5F9482-923D-3554-9371-09003B070670}"/>
                </a:ext>
              </a:extLst>
            </p:cNvPr>
            <p:cNvSpPr/>
            <p:nvPr/>
          </p:nvSpPr>
          <p:spPr>
            <a:xfrm>
              <a:off x="31213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1594;p46">
              <a:extLst>
                <a:ext uri="{FF2B5EF4-FFF2-40B4-BE49-F238E27FC236}">
                  <a16:creationId xmlns:a16="http://schemas.microsoft.com/office/drawing/2014/main" id="{761830E9-9D72-A6B5-BEF6-B4C91C4D4325}"/>
                </a:ext>
              </a:extLst>
            </p:cNvPr>
            <p:cNvSpPr/>
            <p:nvPr/>
          </p:nvSpPr>
          <p:spPr>
            <a:xfrm>
              <a:off x="313922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1595;p46">
              <a:extLst>
                <a:ext uri="{FF2B5EF4-FFF2-40B4-BE49-F238E27FC236}">
                  <a16:creationId xmlns:a16="http://schemas.microsoft.com/office/drawing/2014/main" id="{9BDF66C0-2A22-BB49-6FA7-8063D1961077}"/>
                </a:ext>
              </a:extLst>
            </p:cNvPr>
            <p:cNvSpPr/>
            <p:nvPr/>
          </p:nvSpPr>
          <p:spPr>
            <a:xfrm>
              <a:off x="31572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1596;p46">
              <a:extLst>
                <a:ext uri="{FF2B5EF4-FFF2-40B4-BE49-F238E27FC236}">
                  <a16:creationId xmlns:a16="http://schemas.microsoft.com/office/drawing/2014/main" id="{61455B2C-DA31-1E9F-8451-FDF902BFB6C5}"/>
                </a:ext>
              </a:extLst>
            </p:cNvPr>
            <p:cNvSpPr/>
            <p:nvPr/>
          </p:nvSpPr>
          <p:spPr>
            <a:xfrm>
              <a:off x="317510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1597;p46">
              <a:extLst>
                <a:ext uri="{FF2B5EF4-FFF2-40B4-BE49-F238E27FC236}">
                  <a16:creationId xmlns:a16="http://schemas.microsoft.com/office/drawing/2014/main" id="{9387E158-1D49-8896-0150-BE63AB712AF9}"/>
                </a:ext>
              </a:extLst>
            </p:cNvPr>
            <p:cNvSpPr/>
            <p:nvPr/>
          </p:nvSpPr>
          <p:spPr>
            <a:xfrm>
              <a:off x="319312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3" y="253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1598;p46">
              <a:extLst>
                <a:ext uri="{FF2B5EF4-FFF2-40B4-BE49-F238E27FC236}">
                  <a16:creationId xmlns:a16="http://schemas.microsoft.com/office/drawing/2014/main" id="{FC8B36A3-9341-E862-B1E1-F8ADA64CDFA5}"/>
                </a:ext>
              </a:extLst>
            </p:cNvPr>
            <p:cNvSpPr/>
            <p:nvPr/>
          </p:nvSpPr>
          <p:spPr>
            <a:xfrm>
              <a:off x="32109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1" y="333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1599;p46">
              <a:extLst>
                <a:ext uri="{FF2B5EF4-FFF2-40B4-BE49-F238E27FC236}">
                  <a16:creationId xmlns:a16="http://schemas.microsoft.com/office/drawing/2014/main" id="{82FA5E0A-E900-0CC4-64D2-25061C88E3DF}"/>
                </a:ext>
              </a:extLst>
            </p:cNvPr>
            <p:cNvSpPr/>
            <p:nvPr/>
          </p:nvSpPr>
          <p:spPr>
            <a:xfrm>
              <a:off x="322882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1" y="333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1600;p46">
              <a:extLst>
                <a:ext uri="{FF2B5EF4-FFF2-40B4-BE49-F238E27FC236}">
                  <a16:creationId xmlns:a16="http://schemas.microsoft.com/office/drawing/2014/main" id="{0C6CFB2D-C35B-7EEE-5E2C-3F24718EDFF5}"/>
                </a:ext>
              </a:extLst>
            </p:cNvPr>
            <p:cNvSpPr/>
            <p:nvPr/>
          </p:nvSpPr>
          <p:spPr>
            <a:xfrm>
              <a:off x="324687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1601;p46">
              <a:extLst>
                <a:ext uri="{FF2B5EF4-FFF2-40B4-BE49-F238E27FC236}">
                  <a16:creationId xmlns:a16="http://schemas.microsoft.com/office/drawing/2014/main" id="{826138E7-A8E3-1D54-AE05-86087C96ABDB}"/>
                </a:ext>
              </a:extLst>
            </p:cNvPr>
            <p:cNvSpPr/>
            <p:nvPr/>
          </p:nvSpPr>
          <p:spPr>
            <a:xfrm>
              <a:off x="326472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1602;p46">
              <a:extLst>
                <a:ext uri="{FF2B5EF4-FFF2-40B4-BE49-F238E27FC236}">
                  <a16:creationId xmlns:a16="http://schemas.microsoft.com/office/drawing/2014/main" id="{A2EB7C40-EFB5-D9E3-C8B1-3A1089B387EF}"/>
                </a:ext>
              </a:extLst>
            </p:cNvPr>
            <p:cNvSpPr/>
            <p:nvPr/>
          </p:nvSpPr>
          <p:spPr>
            <a:xfrm>
              <a:off x="32827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53"/>
                    <a:pt x="73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1603;p46">
              <a:extLst>
                <a:ext uri="{FF2B5EF4-FFF2-40B4-BE49-F238E27FC236}">
                  <a16:creationId xmlns:a16="http://schemas.microsoft.com/office/drawing/2014/main" id="{3DA571DD-E7C4-AFF7-6364-AD153FA501C7}"/>
                </a:ext>
              </a:extLst>
            </p:cNvPr>
            <p:cNvSpPr/>
            <p:nvPr/>
          </p:nvSpPr>
          <p:spPr>
            <a:xfrm>
              <a:off x="330060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53"/>
                    <a:pt x="73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1604;p46">
              <a:extLst>
                <a:ext uri="{FF2B5EF4-FFF2-40B4-BE49-F238E27FC236}">
                  <a16:creationId xmlns:a16="http://schemas.microsoft.com/office/drawing/2014/main" id="{D2B98AE9-2FC8-AF1C-EA1E-20D3F8840963}"/>
                </a:ext>
              </a:extLst>
            </p:cNvPr>
            <p:cNvSpPr/>
            <p:nvPr/>
          </p:nvSpPr>
          <p:spPr>
            <a:xfrm>
              <a:off x="33184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1605;p46">
              <a:extLst>
                <a:ext uri="{FF2B5EF4-FFF2-40B4-BE49-F238E27FC236}">
                  <a16:creationId xmlns:a16="http://schemas.microsoft.com/office/drawing/2014/main" id="{46916D6D-55D6-C442-A30E-4786713BDA55}"/>
                </a:ext>
              </a:extLst>
            </p:cNvPr>
            <p:cNvSpPr/>
            <p:nvPr/>
          </p:nvSpPr>
          <p:spPr>
            <a:xfrm>
              <a:off x="33364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3" y="253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1606;p46">
              <a:extLst>
                <a:ext uri="{FF2B5EF4-FFF2-40B4-BE49-F238E27FC236}">
                  <a16:creationId xmlns:a16="http://schemas.microsoft.com/office/drawing/2014/main" id="{A4172A94-DE71-C417-E82D-4B26F9E35373}"/>
                </a:ext>
              </a:extLst>
            </p:cNvPr>
            <p:cNvSpPr/>
            <p:nvPr/>
          </p:nvSpPr>
          <p:spPr>
            <a:xfrm>
              <a:off x="335432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1607;p46">
              <a:extLst>
                <a:ext uri="{FF2B5EF4-FFF2-40B4-BE49-F238E27FC236}">
                  <a16:creationId xmlns:a16="http://schemas.microsoft.com/office/drawing/2014/main" id="{1A8684D7-5213-9E25-B1E5-3477B53F6BE1}"/>
                </a:ext>
              </a:extLst>
            </p:cNvPr>
            <p:cNvSpPr/>
            <p:nvPr/>
          </p:nvSpPr>
          <p:spPr>
            <a:xfrm>
              <a:off x="337237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2" y="333"/>
                    <a:pt x="332" y="253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1608;p46">
              <a:extLst>
                <a:ext uri="{FF2B5EF4-FFF2-40B4-BE49-F238E27FC236}">
                  <a16:creationId xmlns:a16="http://schemas.microsoft.com/office/drawing/2014/main" id="{77411D19-B187-3904-C1F9-41DFA4DC5006}"/>
                </a:ext>
              </a:extLst>
            </p:cNvPr>
            <p:cNvSpPr/>
            <p:nvPr/>
          </p:nvSpPr>
          <p:spPr>
            <a:xfrm>
              <a:off x="339022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1609;p46">
              <a:extLst>
                <a:ext uri="{FF2B5EF4-FFF2-40B4-BE49-F238E27FC236}">
                  <a16:creationId xmlns:a16="http://schemas.microsoft.com/office/drawing/2014/main" id="{082D29BC-A0BB-4D7C-D42D-703C68BC37AE}"/>
                </a:ext>
              </a:extLst>
            </p:cNvPr>
            <p:cNvSpPr/>
            <p:nvPr/>
          </p:nvSpPr>
          <p:spPr>
            <a:xfrm>
              <a:off x="3408075" y="43708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53"/>
                    <a:pt x="79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1610;p46">
              <a:extLst>
                <a:ext uri="{FF2B5EF4-FFF2-40B4-BE49-F238E27FC236}">
                  <a16:creationId xmlns:a16="http://schemas.microsoft.com/office/drawing/2014/main" id="{EDD18359-7CC3-638C-4A12-DF0EF9BD6D1B}"/>
                </a:ext>
              </a:extLst>
            </p:cNvPr>
            <p:cNvSpPr/>
            <p:nvPr/>
          </p:nvSpPr>
          <p:spPr>
            <a:xfrm>
              <a:off x="342610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1611;p46">
              <a:extLst>
                <a:ext uri="{FF2B5EF4-FFF2-40B4-BE49-F238E27FC236}">
                  <a16:creationId xmlns:a16="http://schemas.microsoft.com/office/drawing/2014/main" id="{E97C8F58-A477-B069-D389-F4EEB2006739}"/>
                </a:ext>
              </a:extLst>
            </p:cNvPr>
            <p:cNvSpPr/>
            <p:nvPr/>
          </p:nvSpPr>
          <p:spPr>
            <a:xfrm>
              <a:off x="34439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1612;p46">
              <a:extLst>
                <a:ext uri="{FF2B5EF4-FFF2-40B4-BE49-F238E27FC236}">
                  <a16:creationId xmlns:a16="http://schemas.microsoft.com/office/drawing/2014/main" id="{7B4D142E-58EA-11A8-8600-2B9297DA0084}"/>
                </a:ext>
              </a:extLst>
            </p:cNvPr>
            <p:cNvSpPr/>
            <p:nvPr/>
          </p:nvSpPr>
          <p:spPr>
            <a:xfrm>
              <a:off x="34619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1613;p46">
              <a:extLst>
                <a:ext uri="{FF2B5EF4-FFF2-40B4-BE49-F238E27FC236}">
                  <a16:creationId xmlns:a16="http://schemas.microsoft.com/office/drawing/2014/main" id="{DE7C36AE-300A-FB71-B22B-7B62144DDC7E}"/>
                </a:ext>
              </a:extLst>
            </p:cNvPr>
            <p:cNvSpPr/>
            <p:nvPr/>
          </p:nvSpPr>
          <p:spPr>
            <a:xfrm>
              <a:off x="347982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1614;p46">
              <a:extLst>
                <a:ext uri="{FF2B5EF4-FFF2-40B4-BE49-F238E27FC236}">
                  <a16:creationId xmlns:a16="http://schemas.microsoft.com/office/drawing/2014/main" id="{8BCB844F-BC3B-93EE-96FA-527A464C9B79}"/>
                </a:ext>
              </a:extLst>
            </p:cNvPr>
            <p:cNvSpPr/>
            <p:nvPr/>
          </p:nvSpPr>
          <p:spPr>
            <a:xfrm>
              <a:off x="3497675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1615;p46">
              <a:extLst>
                <a:ext uri="{FF2B5EF4-FFF2-40B4-BE49-F238E27FC236}">
                  <a16:creationId xmlns:a16="http://schemas.microsoft.com/office/drawing/2014/main" id="{51116FA5-C131-3F1E-0655-018D7B5EF473}"/>
                </a:ext>
              </a:extLst>
            </p:cNvPr>
            <p:cNvSpPr/>
            <p:nvPr/>
          </p:nvSpPr>
          <p:spPr>
            <a:xfrm>
              <a:off x="3533550" y="43708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1" y="333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1616;p46">
              <a:extLst>
                <a:ext uri="{FF2B5EF4-FFF2-40B4-BE49-F238E27FC236}">
                  <a16:creationId xmlns:a16="http://schemas.microsoft.com/office/drawing/2014/main" id="{C466A20A-08C2-7052-286B-743D23D41926}"/>
                </a:ext>
              </a:extLst>
            </p:cNvPr>
            <p:cNvSpPr/>
            <p:nvPr/>
          </p:nvSpPr>
          <p:spPr>
            <a:xfrm>
              <a:off x="26554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1617;p46">
              <a:extLst>
                <a:ext uri="{FF2B5EF4-FFF2-40B4-BE49-F238E27FC236}">
                  <a16:creationId xmlns:a16="http://schemas.microsoft.com/office/drawing/2014/main" id="{A64EAD8A-877F-BF6C-48B2-1F5F51295044}"/>
                </a:ext>
              </a:extLst>
            </p:cNvPr>
            <p:cNvSpPr/>
            <p:nvPr/>
          </p:nvSpPr>
          <p:spPr>
            <a:xfrm>
              <a:off x="267330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1618;p46">
              <a:extLst>
                <a:ext uri="{FF2B5EF4-FFF2-40B4-BE49-F238E27FC236}">
                  <a16:creationId xmlns:a16="http://schemas.microsoft.com/office/drawing/2014/main" id="{6CE02136-9A8D-78D0-F827-0CAEB6193E76}"/>
                </a:ext>
              </a:extLst>
            </p:cNvPr>
            <p:cNvSpPr/>
            <p:nvPr/>
          </p:nvSpPr>
          <p:spPr>
            <a:xfrm>
              <a:off x="26911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1619;p46">
              <a:extLst>
                <a:ext uri="{FF2B5EF4-FFF2-40B4-BE49-F238E27FC236}">
                  <a16:creationId xmlns:a16="http://schemas.microsoft.com/office/drawing/2014/main" id="{01CABAC5-CF38-DBFF-8D10-0F5AD05BB848}"/>
                </a:ext>
              </a:extLst>
            </p:cNvPr>
            <p:cNvSpPr/>
            <p:nvPr/>
          </p:nvSpPr>
          <p:spPr>
            <a:xfrm>
              <a:off x="270917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1620;p46">
              <a:extLst>
                <a:ext uri="{FF2B5EF4-FFF2-40B4-BE49-F238E27FC236}">
                  <a16:creationId xmlns:a16="http://schemas.microsoft.com/office/drawing/2014/main" id="{9BEFE8EB-D821-7AFB-E59C-4AA9EB1A68B6}"/>
                </a:ext>
              </a:extLst>
            </p:cNvPr>
            <p:cNvSpPr/>
            <p:nvPr/>
          </p:nvSpPr>
          <p:spPr>
            <a:xfrm>
              <a:off x="272702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1621;p46">
              <a:extLst>
                <a:ext uri="{FF2B5EF4-FFF2-40B4-BE49-F238E27FC236}">
                  <a16:creationId xmlns:a16="http://schemas.microsoft.com/office/drawing/2014/main" id="{DFDAE7F1-AAD7-2D98-65A3-ABA7B566DA61}"/>
                </a:ext>
              </a:extLst>
            </p:cNvPr>
            <p:cNvSpPr/>
            <p:nvPr/>
          </p:nvSpPr>
          <p:spPr>
            <a:xfrm>
              <a:off x="274507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1622;p46">
              <a:extLst>
                <a:ext uri="{FF2B5EF4-FFF2-40B4-BE49-F238E27FC236}">
                  <a16:creationId xmlns:a16="http://schemas.microsoft.com/office/drawing/2014/main" id="{082308C2-EF06-7DEC-148F-9DA9F7E5F328}"/>
                </a:ext>
              </a:extLst>
            </p:cNvPr>
            <p:cNvSpPr/>
            <p:nvPr/>
          </p:nvSpPr>
          <p:spPr>
            <a:xfrm>
              <a:off x="276292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1623;p46">
              <a:extLst>
                <a:ext uri="{FF2B5EF4-FFF2-40B4-BE49-F238E27FC236}">
                  <a16:creationId xmlns:a16="http://schemas.microsoft.com/office/drawing/2014/main" id="{5C3B9248-D694-75F3-40F3-CE51DBA3C62F}"/>
                </a:ext>
              </a:extLst>
            </p:cNvPr>
            <p:cNvSpPr/>
            <p:nvPr/>
          </p:nvSpPr>
          <p:spPr>
            <a:xfrm>
              <a:off x="278077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1"/>
                    <a:pt x="79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1624;p46">
              <a:extLst>
                <a:ext uri="{FF2B5EF4-FFF2-40B4-BE49-F238E27FC236}">
                  <a16:creationId xmlns:a16="http://schemas.microsoft.com/office/drawing/2014/main" id="{4886FE6A-120D-1646-3F07-201A159F9C6C}"/>
                </a:ext>
              </a:extLst>
            </p:cNvPr>
            <p:cNvSpPr/>
            <p:nvPr/>
          </p:nvSpPr>
          <p:spPr>
            <a:xfrm>
              <a:off x="279880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1625;p46">
              <a:extLst>
                <a:ext uri="{FF2B5EF4-FFF2-40B4-BE49-F238E27FC236}">
                  <a16:creationId xmlns:a16="http://schemas.microsoft.com/office/drawing/2014/main" id="{1CC02966-0570-09C8-CE9A-011EF6D5956F}"/>
                </a:ext>
              </a:extLst>
            </p:cNvPr>
            <p:cNvSpPr/>
            <p:nvPr/>
          </p:nvSpPr>
          <p:spPr>
            <a:xfrm>
              <a:off x="28166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7"/>
                  </a:cubicBezTo>
                  <a:cubicBezTo>
                    <a:pt x="0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1626;p46">
              <a:extLst>
                <a:ext uri="{FF2B5EF4-FFF2-40B4-BE49-F238E27FC236}">
                  <a16:creationId xmlns:a16="http://schemas.microsoft.com/office/drawing/2014/main" id="{D39E8222-315E-790E-2A06-9D4E4651C713}"/>
                </a:ext>
              </a:extLst>
            </p:cNvPr>
            <p:cNvSpPr/>
            <p:nvPr/>
          </p:nvSpPr>
          <p:spPr>
            <a:xfrm>
              <a:off x="304960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1627;p46">
              <a:extLst>
                <a:ext uri="{FF2B5EF4-FFF2-40B4-BE49-F238E27FC236}">
                  <a16:creationId xmlns:a16="http://schemas.microsoft.com/office/drawing/2014/main" id="{BA37C185-84DE-8DF5-67E2-7B42143A5BE4}"/>
                </a:ext>
              </a:extLst>
            </p:cNvPr>
            <p:cNvSpPr/>
            <p:nvPr/>
          </p:nvSpPr>
          <p:spPr>
            <a:xfrm>
              <a:off x="3067650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2" y="333"/>
                    <a:pt x="332" y="261"/>
                    <a:pt x="332" y="167"/>
                  </a:cubicBezTo>
                  <a:cubicBezTo>
                    <a:pt x="332" y="80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1628;p46">
              <a:extLst>
                <a:ext uri="{FF2B5EF4-FFF2-40B4-BE49-F238E27FC236}">
                  <a16:creationId xmlns:a16="http://schemas.microsoft.com/office/drawing/2014/main" id="{CE24A2A7-B251-10AC-50B5-85CDC9309461}"/>
                </a:ext>
              </a:extLst>
            </p:cNvPr>
            <p:cNvSpPr/>
            <p:nvPr/>
          </p:nvSpPr>
          <p:spPr>
            <a:xfrm>
              <a:off x="3085500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1"/>
                    <a:pt x="79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1629;p46">
              <a:extLst>
                <a:ext uri="{FF2B5EF4-FFF2-40B4-BE49-F238E27FC236}">
                  <a16:creationId xmlns:a16="http://schemas.microsoft.com/office/drawing/2014/main" id="{16341AC4-1238-6CCE-4C75-DAC9DF88DD96}"/>
                </a:ext>
              </a:extLst>
            </p:cNvPr>
            <p:cNvSpPr/>
            <p:nvPr/>
          </p:nvSpPr>
          <p:spPr>
            <a:xfrm>
              <a:off x="310352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1630;p46">
              <a:extLst>
                <a:ext uri="{FF2B5EF4-FFF2-40B4-BE49-F238E27FC236}">
                  <a16:creationId xmlns:a16="http://schemas.microsoft.com/office/drawing/2014/main" id="{D1E2D953-61E4-F37F-7B90-E3499C0C9139}"/>
                </a:ext>
              </a:extLst>
            </p:cNvPr>
            <p:cNvSpPr/>
            <p:nvPr/>
          </p:nvSpPr>
          <p:spPr>
            <a:xfrm>
              <a:off x="313922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7"/>
                  </a:cubicBezTo>
                  <a:cubicBezTo>
                    <a:pt x="0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1631;p46">
              <a:extLst>
                <a:ext uri="{FF2B5EF4-FFF2-40B4-BE49-F238E27FC236}">
                  <a16:creationId xmlns:a16="http://schemas.microsoft.com/office/drawing/2014/main" id="{03E6F107-0BB0-F0C4-A316-8FA7BEDBC7C4}"/>
                </a:ext>
              </a:extLst>
            </p:cNvPr>
            <p:cNvSpPr/>
            <p:nvPr/>
          </p:nvSpPr>
          <p:spPr>
            <a:xfrm>
              <a:off x="31572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1632;p46">
              <a:extLst>
                <a:ext uri="{FF2B5EF4-FFF2-40B4-BE49-F238E27FC236}">
                  <a16:creationId xmlns:a16="http://schemas.microsoft.com/office/drawing/2014/main" id="{FC7CEDC5-02C3-9B01-0A05-5A4A976357E1}"/>
                </a:ext>
              </a:extLst>
            </p:cNvPr>
            <p:cNvSpPr/>
            <p:nvPr/>
          </p:nvSpPr>
          <p:spPr>
            <a:xfrm>
              <a:off x="317510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1633;p46">
              <a:extLst>
                <a:ext uri="{FF2B5EF4-FFF2-40B4-BE49-F238E27FC236}">
                  <a16:creationId xmlns:a16="http://schemas.microsoft.com/office/drawing/2014/main" id="{AF6C0053-365F-7937-6705-50D6E7BA850C}"/>
                </a:ext>
              </a:extLst>
            </p:cNvPr>
            <p:cNvSpPr/>
            <p:nvPr/>
          </p:nvSpPr>
          <p:spPr>
            <a:xfrm>
              <a:off x="319312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3" y="261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1634;p46">
              <a:extLst>
                <a:ext uri="{FF2B5EF4-FFF2-40B4-BE49-F238E27FC236}">
                  <a16:creationId xmlns:a16="http://schemas.microsoft.com/office/drawing/2014/main" id="{552674EF-F2AF-8458-3579-33A7F01C4C72}"/>
                </a:ext>
              </a:extLst>
            </p:cNvPr>
            <p:cNvSpPr/>
            <p:nvPr/>
          </p:nvSpPr>
          <p:spPr>
            <a:xfrm>
              <a:off x="321097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1635;p46">
              <a:extLst>
                <a:ext uri="{FF2B5EF4-FFF2-40B4-BE49-F238E27FC236}">
                  <a16:creationId xmlns:a16="http://schemas.microsoft.com/office/drawing/2014/main" id="{F13F5F41-2BEA-7158-2A0A-5C1530D821FA}"/>
                </a:ext>
              </a:extLst>
            </p:cNvPr>
            <p:cNvSpPr/>
            <p:nvPr/>
          </p:nvSpPr>
          <p:spPr>
            <a:xfrm>
              <a:off x="322882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1636;p46">
              <a:extLst>
                <a:ext uri="{FF2B5EF4-FFF2-40B4-BE49-F238E27FC236}">
                  <a16:creationId xmlns:a16="http://schemas.microsoft.com/office/drawing/2014/main" id="{2C3AEBD4-E717-E9A0-3F20-ADD3DE32C78D}"/>
                </a:ext>
              </a:extLst>
            </p:cNvPr>
            <p:cNvSpPr/>
            <p:nvPr/>
          </p:nvSpPr>
          <p:spPr>
            <a:xfrm>
              <a:off x="324687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1637;p46">
              <a:extLst>
                <a:ext uri="{FF2B5EF4-FFF2-40B4-BE49-F238E27FC236}">
                  <a16:creationId xmlns:a16="http://schemas.microsoft.com/office/drawing/2014/main" id="{4A5FA534-59F8-83CA-A9D3-A228085AE97A}"/>
                </a:ext>
              </a:extLst>
            </p:cNvPr>
            <p:cNvSpPr/>
            <p:nvPr/>
          </p:nvSpPr>
          <p:spPr>
            <a:xfrm>
              <a:off x="326472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1638;p46">
              <a:extLst>
                <a:ext uri="{FF2B5EF4-FFF2-40B4-BE49-F238E27FC236}">
                  <a16:creationId xmlns:a16="http://schemas.microsoft.com/office/drawing/2014/main" id="{C605C107-2E12-B4D6-2688-79FFEF4DDC6F}"/>
                </a:ext>
              </a:extLst>
            </p:cNvPr>
            <p:cNvSpPr/>
            <p:nvPr/>
          </p:nvSpPr>
          <p:spPr>
            <a:xfrm>
              <a:off x="32827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1"/>
                    <a:pt x="73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1639;p46">
              <a:extLst>
                <a:ext uri="{FF2B5EF4-FFF2-40B4-BE49-F238E27FC236}">
                  <a16:creationId xmlns:a16="http://schemas.microsoft.com/office/drawing/2014/main" id="{2FF5F472-C93A-C4A6-E143-F25158E4A90A}"/>
                </a:ext>
              </a:extLst>
            </p:cNvPr>
            <p:cNvSpPr/>
            <p:nvPr/>
          </p:nvSpPr>
          <p:spPr>
            <a:xfrm>
              <a:off x="330060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1"/>
                    <a:pt x="73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1640;p46">
              <a:extLst>
                <a:ext uri="{FF2B5EF4-FFF2-40B4-BE49-F238E27FC236}">
                  <a16:creationId xmlns:a16="http://schemas.microsoft.com/office/drawing/2014/main" id="{C6710236-E68F-5994-2D75-6B85D37302A4}"/>
                </a:ext>
              </a:extLst>
            </p:cNvPr>
            <p:cNvSpPr/>
            <p:nvPr/>
          </p:nvSpPr>
          <p:spPr>
            <a:xfrm>
              <a:off x="33184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1"/>
                    <a:pt x="80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1641;p46">
              <a:extLst>
                <a:ext uri="{FF2B5EF4-FFF2-40B4-BE49-F238E27FC236}">
                  <a16:creationId xmlns:a16="http://schemas.microsoft.com/office/drawing/2014/main" id="{E2487885-2DEB-7D80-CC55-E8251AFECD6A}"/>
                </a:ext>
              </a:extLst>
            </p:cNvPr>
            <p:cNvSpPr/>
            <p:nvPr/>
          </p:nvSpPr>
          <p:spPr>
            <a:xfrm>
              <a:off x="333647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3" y="261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1642;p46">
              <a:extLst>
                <a:ext uri="{FF2B5EF4-FFF2-40B4-BE49-F238E27FC236}">
                  <a16:creationId xmlns:a16="http://schemas.microsoft.com/office/drawing/2014/main" id="{3D5E58E1-A444-CEE9-897C-ECCD11AD4281}"/>
                </a:ext>
              </a:extLst>
            </p:cNvPr>
            <p:cNvSpPr/>
            <p:nvPr/>
          </p:nvSpPr>
          <p:spPr>
            <a:xfrm>
              <a:off x="335432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1643;p46">
              <a:extLst>
                <a:ext uri="{FF2B5EF4-FFF2-40B4-BE49-F238E27FC236}">
                  <a16:creationId xmlns:a16="http://schemas.microsoft.com/office/drawing/2014/main" id="{99252340-90F1-20FC-0A34-3BCEABD4252C}"/>
                </a:ext>
              </a:extLst>
            </p:cNvPr>
            <p:cNvSpPr/>
            <p:nvPr/>
          </p:nvSpPr>
          <p:spPr>
            <a:xfrm>
              <a:off x="337237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2" y="333"/>
                    <a:pt x="332" y="261"/>
                    <a:pt x="332" y="167"/>
                  </a:cubicBezTo>
                  <a:cubicBezTo>
                    <a:pt x="332" y="80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1644;p46">
              <a:extLst>
                <a:ext uri="{FF2B5EF4-FFF2-40B4-BE49-F238E27FC236}">
                  <a16:creationId xmlns:a16="http://schemas.microsoft.com/office/drawing/2014/main" id="{DC62C437-24FF-7770-797B-C5478D1CDE92}"/>
                </a:ext>
              </a:extLst>
            </p:cNvPr>
            <p:cNvSpPr/>
            <p:nvPr/>
          </p:nvSpPr>
          <p:spPr>
            <a:xfrm>
              <a:off x="339022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1645;p46">
              <a:extLst>
                <a:ext uri="{FF2B5EF4-FFF2-40B4-BE49-F238E27FC236}">
                  <a16:creationId xmlns:a16="http://schemas.microsoft.com/office/drawing/2014/main" id="{136A92BB-677B-B9A9-B9B5-1F5EF5586C41}"/>
                </a:ext>
              </a:extLst>
            </p:cNvPr>
            <p:cNvSpPr/>
            <p:nvPr/>
          </p:nvSpPr>
          <p:spPr>
            <a:xfrm>
              <a:off x="3408075" y="43886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1"/>
                    <a:pt x="79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1646;p46">
              <a:extLst>
                <a:ext uri="{FF2B5EF4-FFF2-40B4-BE49-F238E27FC236}">
                  <a16:creationId xmlns:a16="http://schemas.microsoft.com/office/drawing/2014/main" id="{C45CCDC8-A276-FBA2-6B50-6A9262D598E7}"/>
                </a:ext>
              </a:extLst>
            </p:cNvPr>
            <p:cNvSpPr/>
            <p:nvPr/>
          </p:nvSpPr>
          <p:spPr>
            <a:xfrm>
              <a:off x="342610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1647;p46">
              <a:extLst>
                <a:ext uri="{FF2B5EF4-FFF2-40B4-BE49-F238E27FC236}">
                  <a16:creationId xmlns:a16="http://schemas.microsoft.com/office/drawing/2014/main" id="{4E778CD8-21AC-89FA-1C47-1645B5F69769}"/>
                </a:ext>
              </a:extLst>
            </p:cNvPr>
            <p:cNvSpPr/>
            <p:nvPr/>
          </p:nvSpPr>
          <p:spPr>
            <a:xfrm>
              <a:off x="34439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1"/>
                    <a:pt x="72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1648;p46">
              <a:extLst>
                <a:ext uri="{FF2B5EF4-FFF2-40B4-BE49-F238E27FC236}">
                  <a16:creationId xmlns:a16="http://schemas.microsoft.com/office/drawing/2014/main" id="{32FD2082-33B6-44D8-9CDF-982BA6838ECC}"/>
                </a:ext>
              </a:extLst>
            </p:cNvPr>
            <p:cNvSpPr/>
            <p:nvPr/>
          </p:nvSpPr>
          <p:spPr>
            <a:xfrm>
              <a:off x="346197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1649;p46">
              <a:extLst>
                <a:ext uri="{FF2B5EF4-FFF2-40B4-BE49-F238E27FC236}">
                  <a16:creationId xmlns:a16="http://schemas.microsoft.com/office/drawing/2014/main" id="{C48CBFFE-EC5D-8196-B2EB-972B100BC9D1}"/>
                </a:ext>
              </a:extLst>
            </p:cNvPr>
            <p:cNvSpPr/>
            <p:nvPr/>
          </p:nvSpPr>
          <p:spPr>
            <a:xfrm>
              <a:off x="347982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6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1650;p46">
              <a:extLst>
                <a:ext uri="{FF2B5EF4-FFF2-40B4-BE49-F238E27FC236}">
                  <a16:creationId xmlns:a16="http://schemas.microsoft.com/office/drawing/2014/main" id="{FCAB416A-01DE-641E-70AC-78B7110CA3B7}"/>
                </a:ext>
              </a:extLst>
            </p:cNvPr>
            <p:cNvSpPr/>
            <p:nvPr/>
          </p:nvSpPr>
          <p:spPr>
            <a:xfrm>
              <a:off x="3497675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1"/>
                    <a:pt x="80" y="333"/>
                    <a:pt x="167" y="333"/>
                  </a:cubicBezTo>
                  <a:cubicBezTo>
                    <a:pt x="260" y="333"/>
                    <a:pt x="332" y="261"/>
                    <a:pt x="332" y="167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1651;p46">
              <a:extLst>
                <a:ext uri="{FF2B5EF4-FFF2-40B4-BE49-F238E27FC236}">
                  <a16:creationId xmlns:a16="http://schemas.microsoft.com/office/drawing/2014/main" id="{F0F2BF55-0C03-5452-3079-D95B3076699E}"/>
                </a:ext>
              </a:extLst>
            </p:cNvPr>
            <p:cNvSpPr/>
            <p:nvPr/>
          </p:nvSpPr>
          <p:spPr>
            <a:xfrm>
              <a:off x="35335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1" y="333"/>
                    <a:pt x="333" y="261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1652;p46">
              <a:extLst>
                <a:ext uri="{FF2B5EF4-FFF2-40B4-BE49-F238E27FC236}">
                  <a16:creationId xmlns:a16="http://schemas.microsoft.com/office/drawing/2014/main" id="{EFBE697F-37F5-CD91-0183-A375DA8B9F29}"/>
                </a:ext>
              </a:extLst>
            </p:cNvPr>
            <p:cNvSpPr/>
            <p:nvPr/>
          </p:nvSpPr>
          <p:spPr>
            <a:xfrm>
              <a:off x="26554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1653;p46">
              <a:extLst>
                <a:ext uri="{FF2B5EF4-FFF2-40B4-BE49-F238E27FC236}">
                  <a16:creationId xmlns:a16="http://schemas.microsoft.com/office/drawing/2014/main" id="{AD0FFA1E-FFCA-5B3C-023F-A479077CC39D}"/>
                </a:ext>
              </a:extLst>
            </p:cNvPr>
            <p:cNvSpPr/>
            <p:nvPr/>
          </p:nvSpPr>
          <p:spPr>
            <a:xfrm>
              <a:off x="267330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1654;p46">
              <a:extLst>
                <a:ext uri="{FF2B5EF4-FFF2-40B4-BE49-F238E27FC236}">
                  <a16:creationId xmlns:a16="http://schemas.microsoft.com/office/drawing/2014/main" id="{310ED579-EEFA-36A2-9B65-381034195BA5}"/>
                </a:ext>
              </a:extLst>
            </p:cNvPr>
            <p:cNvSpPr/>
            <p:nvPr/>
          </p:nvSpPr>
          <p:spPr>
            <a:xfrm>
              <a:off x="26911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1655;p46">
              <a:extLst>
                <a:ext uri="{FF2B5EF4-FFF2-40B4-BE49-F238E27FC236}">
                  <a16:creationId xmlns:a16="http://schemas.microsoft.com/office/drawing/2014/main" id="{364F5F5D-B188-AE11-1FE6-845C785C4ABD}"/>
                </a:ext>
              </a:extLst>
            </p:cNvPr>
            <p:cNvSpPr/>
            <p:nvPr/>
          </p:nvSpPr>
          <p:spPr>
            <a:xfrm>
              <a:off x="270917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1656;p46">
              <a:extLst>
                <a:ext uri="{FF2B5EF4-FFF2-40B4-BE49-F238E27FC236}">
                  <a16:creationId xmlns:a16="http://schemas.microsoft.com/office/drawing/2014/main" id="{D5E70812-4EDB-60C7-4538-514A364433F5}"/>
                </a:ext>
              </a:extLst>
            </p:cNvPr>
            <p:cNvSpPr/>
            <p:nvPr/>
          </p:nvSpPr>
          <p:spPr>
            <a:xfrm>
              <a:off x="272702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1657;p46">
              <a:extLst>
                <a:ext uri="{FF2B5EF4-FFF2-40B4-BE49-F238E27FC236}">
                  <a16:creationId xmlns:a16="http://schemas.microsoft.com/office/drawing/2014/main" id="{E27B7D0E-B57C-CB2B-9CB2-4C1D2B3D2F1C}"/>
                </a:ext>
              </a:extLst>
            </p:cNvPr>
            <p:cNvSpPr/>
            <p:nvPr/>
          </p:nvSpPr>
          <p:spPr>
            <a:xfrm>
              <a:off x="274507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1658;p46">
              <a:extLst>
                <a:ext uri="{FF2B5EF4-FFF2-40B4-BE49-F238E27FC236}">
                  <a16:creationId xmlns:a16="http://schemas.microsoft.com/office/drawing/2014/main" id="{8EE26EB7-A4CE-A54F-9A17-CAFCD29B7BBA}"/>
                </a:ext>
              </a:extLst>
            </p:cNvPr>
            <p:cNvSpPr/>
            <p:nvPr/>
          </p:nvSpPr>
          <p:spPr>
            <a:xfrm>
              <a:off x="276292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1659;p46">
              <a:extLst>
                <a:ext uri="{FF2B5EF4-FFF2-40B4-BE49-F238E27FC236}">
                  <a16:creationId xmlns:a16="http://schemas.microsoft.com/office/drawing/2014/main" id="{80C8B076-BB72-0008-2E91-16C09A29D25F}"/>
                </a:ext>
              </a:extLst>
            </p:cNvPr>
            <p:cNvSpPr/>
            <p:nvPr/>
          </p:nvSpPr>
          <p:spPr>
            <a:xfrm>
              <a:off x="278077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1660;p46">
              <a:extLst>
                <a:ext uri="{FF2B5EF4-FFF2-40B4-BE49-F238E27FC236}">
                  <a16:creationId xmlns:a16="http://schemas.microsoft.com/office/drawing/2014/main" id="{F0F5B692-D4E0-60F5-13FE-AB818771FD2B}"/>
                </a:ext>
              </a:extLst>
            </p:cNvPr>
            <p:cNvSpPr/>
            <p:nvPr/>
          </p:nvSpPr>
          <p:spPr>
            <a:xfrm>
              <a:off x="279880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1661;p46">
              <a:extLst>
                <a:ext uri="{FF2B5EF4-FFF2-40B4-BE49-F238E27FC236}">
                  <a16:creationId xmlns:a16="http://schemas.microsoft.com/office/drawing/2014/main" id="{A5C04160-C375-1ED0-7ECB-B988900BDB3D}"/>
                </a:ext>
              </a:extLst>
            </p:cNvPr>
            <p:cNvSpPr/>
            <p:nvPr/>
          </p:nvSpPr>
          <p:spPr>
            <a:xfrm>
              <a:off x="28166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1662;p46">
              <a:extLst>
                <a:ext uri="{FF2B5EF4-FFF2-40B4-BE49-F238E27FC236}">
                  <a16:creationId xmlns:a16="http://schemas.microsoft.com/office/drawing/2014/main" id="{60B3A6F9-0E3F-98D8-F18F-F894AAE3488A}"/>
                </a:ext>
              </a:extLst>
            </p:cNvPr>
            <p:cNvSpPr/>
            <p:nvPr/>
          </p:nvSpPr>
          <p:spPr>
            <a:xfrm>
              <a:off x="30317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1663;p46">
              <a:extLst>
                <a:ext uri="{FF2B5EF4-FFF2-40B4-BE49-F238E27FC236}">
                  <a16:creationId xmlns:a16="http://schemas.microsoft.com/office/drawing/2014/main" id="{34BFA3F6-A529-68AE-D307-191B8E9CA2FB}"/>
                </a:ext>
              </a:extLst>
            </p:cNvPr>
            <p:cNvSpPr/>
            <p:nvPr/>
          </p:nvSpPr>
          <p:spPr>
            <a:xfrm>
              <a:off x="3031750" y="43886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60" y="333"/>
                    <a:pt x="333" y="261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1664;p46">
              <a:extLst>
                <a:ext uri="{FF2B5EF4-FFF2-40B4-BE49-F238E27FC236}">
                  <a16:creationId xmlns:a16="http://schemas.microsoft.com/office/drawing/2014/main" id="{F54297C8-8731-413D-7233-141BFC431EB7}"/>
                </a:ext>
              </a:extLst>
            </p:cNvPr>
            <p:cNvSpPr/>
            <p:nvPr/>
          </p:nvSpPr>
          <p:spPr>
            <a:xfrm>
              <a:off x="304960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1665;p46">
              <a:extLst>
                <a:ext uri="{FF2B5EF4-FFF2-40B4-BE49-F238E27FC236}">
                  <a16:creationId xmlns:a16="http://schemas.microsoft.com/office/drawing/2014/main" id="{866B6DFE-E3D6-0BBA-B4E4-7EC245C0C95F}"/>
                </a:ext>
              </a:extLst>
            </p:cNvPr>
            <p:cNvSpPr/>
            <p:nvPr/>
          </p:nvSpPr>
          <p:spPr>
            <a:xfrm>
              <a:off x="3067650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2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1666;p46">
              <a:extLst>
                <a:ext uri="{FF2B5EF4-FFF2-40B4-BE49-F238E27FC236}">
                  <a16:creationId xmlns:a16="http://schemas.microsoft.com/office/drawing/2014/main" id="{01D34015-B6C3-C2A8-F547-0B42EFB9491F}"/>
                </a:ext>
              </a:extLst>
            </p:cNvPr>
            <p:cNvSpPr/>
            <p:nvPr/>
          </p:nvSpPr>
          <p:spPr>
            <a:xfrm>
              <a:off x="310352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1667;p46">
              <a:extLst>
                <a:ext uri="{FF2B5EF4-FFF2-40B4-BE49-F238E27FC236}">
                  <a16:creationId xmlns:a16="http://schemas.microsoft.com/office/drawing/2014/main" id="{D53E45B9-FE24-4C47-BC4A-0AA31674C386}"/>
                </a:ext>
              </a:extLst>
            </p:cNvPr>
            <p:cNvSpPr/>
            <p:nvPr/>
          </p:nvSpPr>
          <p:spPr>
            <a:xfrm>
              <a:off x="312137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1668;p46">
              <a:extLst>
                <a:ext uri="{FF2B5EF4-FFF2-40B4-BE49-F238E27FC236}">
                  <a16:creationId xmlns:a16="http://schemas.microsoft.com/office/drawing/2014/main" id="{65958F39-9756-9F54-0FCB-704BCFD3E716}"/>
                </a:ext>
              </a:extLst>
            </p:cNvPr>
            <p:cNvSpPr/>
            <p:nvPr/>
          </p:nvSpPr>
          <p:spPr>
            <a:xfrm>
              <a:off x="3121375" y="4423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1669;p46">
              <a:extLst>
                <a:ext uri="{FF2B5EF4-FFF2-40B4-BE49-F238E27FC236}">
                  <a16:creationId xmlns:a16="http://schemas.microsoft.com/office/drawing/2014/main" id="{3CC781F9-3C48-6F25-B17D-6D5428AE59A4}"/>
                </a:ext>
              </a:extLst>
            </p:cNvPr>
            <p:cNvSpPr/>
            <p:nvPr/>
          </p:nvSpPr>
          <p:spPr>
            <a:xfrm>
              <a:off x="313922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1670;p46">
              <a:extLst>
                <a:ext uri="{FF2B5EF4-FFF2-40B4-BE49-F238E27FC236}">
                  <a16:creationId xmlns:a16="http://schemas.microsoft.com/office/drawing/2014/main" id="{555BD484-1E9B-43C3-0ADE-9060F54CF240}"/>
                </a:ext>
              </a:extLst>
            </p:cNvPr>
            <p:cNvSpPr/>
            <p:nvPr/>
          </p:nvSpPr>
          <p:spPr>
            <a:xfrm>
              <a:off x="3139225" y="4423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1671;p46">
              <a:extLst>
                <a:ext uri="{FF2B5EF4-FFF2-40B4-BE49-F238E27FC236}">
                  <a16:creationId xmlns:a16="http://schemas.microsoft.com/office/drawing/2014/main" id="{63C6FE6D-CF0B-FECB-90EC-9A247E98654D}"/>
                </a:ext>
              </a:extLst>
            </p:cNvPr>
            <p:cNvSpPr/>
            <p:nvPr/>
          </p:nvSpPr>
          <p:spPr>
            <a:xfrm>
              <a:off x="31572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1672;p46">
              <a:extLst>
                <a:ext uri="{FF2B5EF4-FFF2-40B4-BE49-F238E27FC236}">
                  <a16:creationId xmlns:a16="http://schemas.microsoft.com/office/drawing/2014/main" id="{649147F2-2754-4D88-9C7A-B65491279B08}"/>
                </a:ext>
              </a:extLst>
            </p:cNvPr>
            <p:cNvSpPr/>
            <p:nvPr/>
          </p:nvSpPr>
          <p:spPr>
            <a:xfrm>
              <a:off x="3157250" y="44240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1673;p46">
              <a:extLst>
                <a:ext uri="{FF2B5EF4-FFF2-40B4-BE49-F238E27FC236}">
                  <a16:creationId xmlns:a16="http://schemas.microsoft.com/office/drawing/2014/main" id="{43020D0F-A91A-17FA-17D3-78F330AB79E9}"/>
                </a:ext>
              </a:extLst>
            </p:cNvPr>
            <p:cNvSpPr/>
            <p:nvPr/>
          </p:nvSpPr>
          <p:spPr>
            <a:xfrm>
              <a:off x="3175100" y="44240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1674;p46">
              <a:extLst>
                <a:ext uri="{FF2B5EF4-FFF2-40B4-BE49-F238E27FC236}">
                  <a16:creationId xmlns:a16="http://schemas.microsoft.com/office/drawing/2014/main" id="{0D88CADC-7EBB-8086-E4CB-DB9F887BB8EF}"/>
                </a:ext>
              </a:extLst>
            </p:cNvPr>
            <p:cNvSpPr/>
            <p:nvPr/>
          </p:nvSpPr>
          <p:spPr>
            <a:xfrm>
              <a:off x="3175100" y="44483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1675;p46">
              <a:extLst>
                <a:ext uri="{FF2B5EF4-FFF2-40B4-BE49-F238E27FC236}">
                  <a16:creationId xmlns:a16="http://schemas.microsoft.com/office/drawing/2014/main" id="{6A982179-995B-15C1-6B66-19AF6B97C7C9}"/>
                </a:ext>
              </a:extLst>
            </p:cNvPr>
            <p:cNvSpPr/>
            <p:nvPr/>
          </p:nvSpPr>
          <p:spPr>
            <a:xfrm>
              <a:off x="317510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1676;p46">
              <a:extLst>
                <a:ext uri="{FF2B5EF4-FFF2-40B4-BE49-F238E27FC236}">
                  <a16:creationId xmlns:a16="http://schemas.microsoft.com/office/drawing/2014/main" id="{35F7C81C-2E3D-4477-BEB6-DFAF1520A8CB}"/>
                </a:ext>
              </a:extLst>
            </p:cNvPr>
            <p:cNvSpPr/>
            <p:nvPr/>
          </p:nvSpPr>
          <p:spPr>
            <a:xfrm>
              <a:off x="319312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1677;p46">
              <a:extLst>
                <a:ext uri="{FF2B5EF4-FFF2-40B4-BE49-F238E27FC236}">
                  <a16:creationId xmlns:a16="http://schemas.microsoft.com/office/drawing/2014/main" id="{86DE0986-3CA2-C8B9-3939-8AE7F53AD24E}"/>
                </a:ext>
              </a:extLst>
            </p:cNvPr>
            <p:cNvSpPr/>
            <p:nvPr/>
          </p:nvSpPr>
          <p:spPr>
            <a:xfrm>
              <a:off x="321097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1678;p46">
              <a:extLst>
                <a:ext uri="{FF2B5EF4-FFF2-40B4-BE49-F238E27FC236}">
                  <a16:creationId xmlns:a16="http://schemas.microsoft.com/office/drawing/2014/main" id="{362B05DB-B783-B7DE-528D-5BF1CA8DDEE2}"/>
                </a:ext>
              </a:extLst>
            </p:cNvPr>
            <p:cNvSpPr/>
            <p:nvPr/>
          </p:nvSpPr>
          <p:spPr>
            <a:xfrm>
              <a:off x="322882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1679;p46">
              <a:extLst>
                <a:ext uri="{FF2B5EF4-FFF2-40B4-BE49-F238E27FC236}">
                  <a16:creationId xmlns:a16="http://schemas.microsoft.com/office/drawing/2014/main" id="{1CA8F19A-6457-DFE3-AB3A-E91003EBB3DC}"/>
                </a:ext>
              </a:extLst>
            </p:cNvPr>
            <p:cNvSpPr/>
            <p:nvPr/>
          </p:nvSpPr>
          <p:spPr>
            <a:xfrm>
              <a:off x="324687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1680;p46">
              <a:extLst>
                <a:ext uri="{FF2B5EF4-FFF2-40B4-BE49-F238E27FC236}">
                  <a16:creationId xmlns:a16="http://schemas.microsoft.com/office/drawing/2014/main" id="{13AAF5A7-8CA7-2739-E394-BB6031F30872}"/>
                </a:ext>
              </a:extLst>
            </p:cNvPr>
            <p:cNvSpPr/>
            <p:nvPr/>
          </p:nvSpPr>
          <p:spPr>
            <a:xfrm>
              <a:off x="326472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1681;p46">
              <a:extLst>
                <a:ext uri="{FF2B5EF4-FFF2-40B4-BE49-F238E27FC236}">
                  <a16:creationId xmlns:a16="http://schemas.microsoft.com/office/drawing/2014/main" id="{F73C7AB5-9BAF-EA79-8576-ECAC46059A2F}"/>
                </a:ext>
              </a:extLst>
            </p:cNvPr>
            <p:cNvSpPr/>
            <p:nvPr/>
          </p:nvSpPr>
          <p:spPr>
            <a:xfrm>
              <a:off x="32827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1682;p46">
              <a:extLst>
                <a:ext uri="{FF2B5EF4-FFF2-40B4-BE49-F238E27FC236}">
                  <a16:creationId xmlns:a16="http://schemas.microsoft.com/office/drawing/2014/main" id="{393EEDBF-24EB-81B9-09CF-29590AF41C75}"/>
                </a:ext>
              </a:extLst>
            </p:cNvPr>
            <p:cNvSpPr/>
            <p:nvPr/>
          </p:nvSpPr>
          <p:spPr>
            <a:xfrm>
              <a:off x="330060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0" y="72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1683;p46">
              <a:extLst>
                <a:ext uri="{FF2B5EF4-FFF2-40B4-BE49-F238E27FC236}">
                  <a16:creationId xmlns:a16="http://schemas.microsoft.com/office/drawing/2014/main" id="{930300F1-CF72-E242-6586-DCA748A3788F}"/>
                </a:ext>
              </a:extLst>
            </p:cNvPr>
            <p:cNvSpPr/>
            <p:nvPr/>
          </p:nvSpPr>
          <p:spPr>
            <a:xfrm>
              <a:off x="33184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1684;p46">
              <a:extLst>
                <a:ext uri="{FF2B5EF4-FFF2-40B4-BE49-F238E27FC236}">
                  <a16:creationId xmlns:a16="http://schemas.microsoft.com/office/drawing/2014/main" id="{3C4F5CD5-B28C-D028-642F-595D9C1C3DD0}"/>
                </a:ext>
              </a:extLst>
            </p:cNvPr>
            <p:cNvSpPr/>
            <p:nvPr/>
          </p:nvSpPr>
          <p:spPr>
            <a:xfrm>
              <a:off x="333647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1685;p46">
              <a:extLst>
                <a:ext uri="{FF2B5EF4-FFF2-40B4-BE49-F238E27FC236}">
                  <a16:creationId xmlns:a16="http://schemas.microsoft.com/office/drawing/2014/main" id="{1721C1AD-B2ED-8D21-24BD-9B9A98D270D5}"/>
                </a:ext>
              </a:extLst>
            </p:cNvPr>
            <p:cNvSpPr/>
            <p:nvPr/>
          </p:nvSpPr>
          <p:spPr>
            <a:xfrm>
              <a:off x="335432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1686;p46">
              <a:extLst>
                <a:ext uri="{FF2B5EF4-FFF2-40B4-BE49-F238E27FC236}">
                  <a16:creationId xmlns:a16="http://schemas.microsoft.com/office/drawing/2014/main" id="{18174E5F-2B1E-986B-4651-8369BAFBA724}"/>
                </a:ext>
              </a:extLst>
            </p:cNvPr>
            <p:cNvSpPr/>
            <p:nvPr/>
          </p:nvSpPr>
          <p:spPr>
            <a:xfrm>
              <a:off x="337237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2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1687;p46">
              <a:extLst>
                <a:ext uri="{FF2B5EF4-FFF2-40B4-BE49-F238E27FC236}">
                  <a16:creationId xmlns:a16="http://schemas.microsoft.com/office/drawing/2014/main" id="{AAFBA4E4-8E60-548A-B389-5CD4EB6F333C}"/>
                </a:ext>
              </a:extLst>
            </p:cNvPr>
            <p:cNvSpPr/>
            <p:nvPr/>
          </p:nvSpPr>
          <p:spPr>
            <a:xfrm>
              <a:off x="339022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1688;p46">
              <a:extLst>
                <a:ext uri="{FF2B5EF4-FFF2-40B4-BE49-F238E27FC236}">
                  <a16:creationId xmlns:a16="http://schemas.microsoft.com/office/drawing/2014/main" id="{DBADC7A9-0E49-637C-C379-8CF0673CD25B}"/>
                </a:ext>
              </a:extLst>
            </p:cNvPr>
            <p:cNvSpPr/>
            <p:nvPr/>
          </p:nvSpPr>
          <p:spPr>
            <a:xfrm>
              <a:off x="3408075" y="44067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1689;p46">
              <a:extLst>
                <a:ext uri="{FF2B5EF4-FFF2-40B4-BE49-F238E27FC236}">
                  <a16:creationId xmlns:a16="http://schemas.microsoft.com/office/drawing/2014/main" id="{CB913AB2-B21C-A4D6-0341-08123BBA3859}"/>
                </a:ext>
              </a:extLst>
            </p:cNvPr>
            <p:cNvSpPr/>
            <p:nvPr/>
          </p:nvSpPr>
          <p:spPr>
            <a:xfrm>
              <a:off x="342610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1690;p46">
              <a:extLst>
                <a:ext uri="{FF2B5EF4-FFF2-40B4-BE49-F238E27FC236}">
                  <a16:creationId xmlns:a16="http://schemas.microsoft.com/office/drawing/2014/main" id="{58C7F171-F1E2-3C9A-9F42-FF346C2D762B}"/>
                </a:ext>
              </a:extLst>
            </p:cNvPr>
            <p:cNvSpPr/>
            <p:nvPr/>
          </p:nvSpPr>
          <p:spPr>
            <a:xfrm>
              <a:off x="34439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1691;p46">
              <a:extLst>
                <a:ext uri="{FF2B5EF4-FFF2-40B4-BE49-F238E27FC236}">
                  <a16:creationId xmlns:a16="http://schemas.microsoft.com/office/drawing/2014/main" id="{526AF620-6D70-9668-B703-3A105A9B9A58}"/>
                </a:ext>
              </a:extLst>
            </p:cNvPr>
            <p:cNvSpPr/>
            <p:nvPr/>
          </p:nvSpPr>
          <p:spPr>
            <a:xfrm>
              <a:off x="346197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1692;p46">
              <a:extLst>
                <a:ext uri="{FF2B5EF4-FFF2-40B4-BE49-F238E27FC236}">
                  <a16:creationId xmlns:a16="http://schemas.microsoft.com/office/drawing/2014/main" id="{DF0B4191-2DEC-C2D2-7DCA-908DA4132C9D}"/>
                </a:ext>
              </a:extLst>
            </p:cNvPr>
            <p:cNvSpPr/>
            <p:nvPr/>
          </p:nvSpPr>
          <p:spPr>
            <a:xfrm>
              <a:off x="3479825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1693;p46">
              <a:extLst>
                <a:ext uri="{FF2B5EF4-FFF2-40B4-BE49-F238E27FC236}">
                  <a16:creationId xmlns:a16="http://schemas.microsoft.com/office/drawing/2014/main" id="{434FAB27-72A4-0BF4-1D84-BA9D55FC3765}"/>
                </a:ext>
              </a:extLst>
            </p:cNvPr>
            <p:cNvSpPr/>
            <p:nvPr/>
          </p:nvSpPr>
          <p:spPr>
            <a:xfrm>
              <a:off x="3533550" y="44067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1694;p46">
              <a:extLst>
                <a:ext uri="{FF2B5EF4-FFF2-40B4-BE49-F238E27FC236}">
                  <a16:creationId xmlns:a16="http://schemas.microsoft.com/office/drawing/2014/main" id="{5AC8A132-CF30-3C41-DFFA-4C45DFAA4160}"/>
                </a:ext>
              </a:extLst>
            </p:cNvPr>
            <p:cNvSpPr/>
            <p:nvPr/>
          </p:nvSpPr>
          <p:spPr>
            <a:xfrm>
              <a:off x="265545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1695;p46">
              <a:extLst>
                <a:ext uri="{FF2B5EF4-FFF2-40B4-BE49-F238E27FC236}">
                  <a16:creationId xmlns:a16="http://schemas.microsoft.com/office/drawing/2014/main" id="{2CF04F1C-91D3-8153-7882-0CC07B1B6F7D}"/>
                </a:ext>
              </a:extLst>
            </p:cNvPr>
            <p:cNvSpPr/>
            <p:nvPr/>
          </p:nvSpPr>
          <p:spPr>
            <a:xfrm>
              <a:off x="267330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1696;p46">
              <a:extLst>
                <a:ext uri="{FF2B5EF4-FFF2-40B4-BE49-F238E27FC236}">
                  <a16:creationId xmlns:a16="http://schemas.microsoft.com/office/drawing/2014/main" id="{9EB90578-175B-AF44-F863-874729E8D4A3}"/>
                </a:ext>
              </a:extLst>
            </p:cNvPr>
            <p:cNvSpPr/>
            <p:nvPr/>
          </p:nvSpPr>
          <p:spPr>
            <a:xfrm>
              <a:off x="269115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1697;p46">
              <a:extLst>
                <a:ext uri="{FF2B5EF4-FFF2-40B4-BE49-F238E27FC236}">
                  <a16:creationId xmlns:a16="http://schemas.microsoft.com/office/drawing/2014/main" id="{3C02F050-7E59-40F3-5B15-FD7BB1FE8692}"/>
                </a:ext>
              </a:extLst>
            </p:cNvPr>
            <p:cNvSpPr/>
            <p:nvPr/>
          </p:nvSpPr>
          <p:spPr>
            <a:xfrm>
              <a:off x="270917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1698;p46">
              <a:extLst>
                <a:ext uri="{FF2B5EF4-FFF2-40B4-BE49-F238E27FC236}">
                  <a16:creationId xmlns:a16="http://schemas.microsoft.com/office/drawing/2014/main" id="{4B0FB3FE-6222-B774-7807-C1F3D5F2D122}"/>
                </a:ext>
              </a:extLst>
            </p:cNvPr>
            <p:cNvSpPr/>
            <p:nvPr/>
          </p:nvSpPr>
          <p:spPr>
            <a:xfrm>
              <a:off x="272702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1699;p46">
              <a:extLst>
                <a:ext uri="{FF2B5EF4-FFF2-40B4-BE49-F238E27FC236}">
                  <a16:creationId xmlns:a16="http://schemas.microsoft.com/office/drawing/2014/main" id="{6EFDE008-448A-14C2-0E1A-14F0F43E6CCF}"/>
                </a:ext>
              </a:extLst>
            </p:cNvPr>
            <p:cNvSpPr/>
            <p:nvPr/>
          </p:nvSpPr>
          <p:spPr>
            <a:xfrm>
              <a:off x="274507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1700;p46">
              <a:extLst>
                <a:ext uri="{FF2B5EF4-FFF2-40B4-BE49-F238E27FC236}">
                  <a16:creationId xmlns:a16="http://schemas.microsoft.com/office/drawing/2014/main" id="{0009B558-7A83-CAC9-C6EE-F63C48D7B0A7}"/>
                </a:ext>
              </a:extLst>
            </p:cNvPr>
            <p:cNvSpPr/>
            <p:nvPr/>
          </p:nvSpPr>
          <p:spPr>
            <a:xfrm>
              <a:off x="276292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1701;p46">
              <a:extLst>
                <a:ext uri="{FF2B5EF4-FFF2-40B4-BE49-F238E27FC236}">
                  <a16:creationId xmlns:a16="http://schemas.microsoft.com/office/drawing/2014/main" id="{6DF8FF3F-19CE-89C7-50E9-A78D3B56C8E1}"/>
                </a:ext>
              </a:extLst>
            </p:cNvPr>
            <p:cNvSpPr/>
            <p:nvPr/>
          </p:nvSpPr>
          <p:spPr>
            <a:xfrm>
              <a:off x="278077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1702;p46">
              <a:extLst>
                <a:ext uri="{FF2B5EF4-FFF2-40B4-BE49-F238E27FC236}">
                  <a16:creationId xmlns:a16="http://schemas.microsoft.com/office/drawing/2014/main" id="{2193EF8A-64F8-2FA7-7E12-F263822867E4}"/>
                </a:ext>
              </a:extLst>
            </p:cNvPr>
            <p:cNvSpPr/>
            <p:nvPr/>
          </p:nvSpPr>
          <p:spPr>
            <a:xfrm>
              <a:off x="279880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1703;p46">
              <a:extLst>
                <a:ext uri="{FF2B5EF4-FFF2-40B4-BE49-F238E27FC236}">
                  <a16:creationId xmlns:a16="http://schemas.microsoft.com/office/drawing/2014/main" id="{3095DE0E-2064-8B06-324B-61BEB752CE77}"/>
                </a:ext>
              </a:extLst>
            </p:cNvPr>
            <p:cNvSpPr/>
            <p:nvPr/>
          </p:nvSpPr>
          <p:spPr>
            <a:xfrm>
              <a:off x="3067650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80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1704;p46">
              <a:extLst>
                <a:ext uri="{FF2B5EF4-FFF2-40B4-BE49-F238E27FC236}">
                  <a16:creationId xmlns:a16="http://schemas.microsoft.com/office/drawing/2014/main" id="{BB316597-1057-5D3D-6022-4D96C30BE8A1}"/>
                </a:ext>
              </a:extLst>
            </p:cNvPr>
            <p:cNvSpPr/>
            <p:nvPr/>
          </p:nvSpPr>
          <p:spPr>
            <a:xfrm>
              <a:off x="3085500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1705;p46">
              <a:extLst>
                <a:ext uri="{FF2B5EF4-FFF2-40B4-BE49-F238E27FC236}">
                  <a16:creationId xmlns:a16="http://schemas.microsoft.com/office/drawing/2014/main" id="{7419C90C-A0DF-2992-9A05-F90DDF40FB33}"/>
                </a:ext>
              </a:extLst>
            </p:cNvPr>
            <p:cNvSpPr/>
            <p:nvPr/>
          </p:nvSpPr>
          <p:spPr>
            <a:xfrm>
              <a:off x="319312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1706;p46">
              <a:extLst>
                <a:ext uri="{FF2B5EF4-FFF2-40B4-BE49-F238E27FC236}">
                  <a16:creationId xmlns:a16="http://schemas.microsoft.com/office/drawing/2014/main" id="{7FA61BC3-55E7-919A-D4EC-0D6383456296}"/>
                </a:ext>
              </a:extLst>
            </p:cNvPr>
            <p:cNvSpPr/>
            <p:nvPr/>
          </p:nvSpPr>
          <p:spPr>
            <a:xfrm>
              <a:off x="321097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1707;p46">
              <a:extLst>
                <a:ext uri="{FF2B5EF4-FFF2-40B4-BE49-F238E27FC236}">
                  <a16:creationId xmlns:a16="http://schemas.microsoft.com/office/drawing/2014/main" id="{CD53D7DF-4281-63B2-F319-51F8BEB0CCF8}"/>
                </a:ext>
              </a:extLst>
            </p:cNvPr>
            <p:cNvSpPr/>
            <p:nvPr/>
          </p:nvSpPr>
          <p:spPr>
            <a:xfrm>
              <a:off x="322882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1708;p46">
              <a:extLst>
                <a:ext uri="{FF2B5EF4-FFF2-40B4-BE49-F238E27FC236}">
                  <a16:creationId xmlns:a16="http://schemas.microsoft.com/office/drawing/2014/main" id="{1080787F-FC37-22C2-470C-9A94749F2E44}"/>
                </a:ext>
              </a:extLst>
            </p:cNvPr>
            <p:cNvSpPr/>
            <p:nvPr/>
          </p:nvSpPr>
          <p:spPr>
            <a:xfrm>
              <a:off x="324687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1709;p46">
              <a:extLst>
                <a:ext uri="{FF2B5EF4-FFF2-40B4-BE49-F238E27FC236}">
                  <a16:creationId xmlns:a16="http://schemas.microsoft.com/office/drawing/2014/main" id="{C64D8F0F-4754-90FE-467F-07D6516D18E2}"/>
                </a:ext>
              </a:extLst>
            </p:cNvPr>
            <p:cNvSpPr/>
            <p:nvPr/>
          </p:nvSpPr>
          <p:spPr>
            <a:xfrm>
              <a:off x="326472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1710;p46">
              <a:extLst>
                <a:ext uri="{FF2B5EF4-FFF2-40B4-BE49-F238E27FC236}">
                  <a16:creationId xmlns:a16="http://schemas.microsoft.com/office/drawing/2014/main" id="{AD5D55E8-8176-4CDD-9513-7FC04CF54C36}"/>
                </a:ext>
              </a:extLst>
            </p:cNvPr>
            <p:cNvSpPr/>
            <p:nvPr/>
          </p:nvSpPr>
          <p:spPr>
            <a:xfrm>
              <a:off x="328275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80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1711;p46">
              <a:extLst>
                <a:ext uri="{FF2B5EF4-FFF2-40B4-BE49-F238E27FC236}">
                  <a16:creationId xmlns:a16="http://schemas.microsoft.com/office/drawing/2014/main" id="{A803C661-2303-35C6-FDC7-A6A90931D2C0}"/>
                </a:ext>
              </a:extLst>
            </p:cNvPr>
            <p:cNvSpPr/>
            <p:nvPr/>
          </p:nvSpPr>
          <p:spPr>
            <a:xfrm>
              <a:off x="330060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80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1712;p46">
              <a:extLst>
                <a:ext uri="{FF2B5EF4-FFF2-40B4-BE49-F238E27FC236}">
                  <a16:creationId xmlns:a16="http://schemas.microsoft.com/office/drawing/2014/main" id="{86E84DDA-1CC9-59BC-8B74-7E0D1543B10B}"/>
                </a:ext>
              </a:extLst>
            </p:cNvPr>
            <p:cNvSpPr/>
            <p:nvPr/>
          </p:nvSpPr>
          <p:spPr>
            <a:xfrm>
              <a:off x="331845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1713;p46">
              <a:extLst>
                <a:ext uri="{FF2B5EF4-FFF2-40B4-BE49-F238E27FC236}">
                  <a16:creationId xmlns:a16="http://schemas.microsoft.com/office/drawing/2014/main" id="{BB9B1E0F-9D98-3A14-D31F-BA145FE06AF8}"/>
                </a:ext>
              </a:extLst>
            </p:cNvPr>
            <p:cNvSpPr/>
            <p:nvPr/>
          </p:nvSpPr>
          <p:spPr>
            <a:xfrm>
              <a:off x="333647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1714;p46">
              <a:extLst>
                <a:ext uri="{FF2B5EF4-FFF2-40B4-BE49-F238E27FC236}">
                  <a16:creationId xmlns:a16="http://schemas.microsoft.com/office/drawing/2014/main" id="{38B520EE-CE18-8FCE-2ADF-A2344CE5D721}"/>
                </a:ext>
              </a:extLst>
            </p:cNvPr>
            <p:cNvSpPr/>
            <p:nvPr/>
          </p:nvSpPr>
          <p:spPr>
            <a:xfrm>
              <a:off x="335432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1715;p46">
              <a:extLst>
                <a:ext uri="{FF2B5EF4-FFF2-40B4-BE49-F238E27FC236}">
                  <a16:creationId xmlns:a16="http://schemas.microsoft.com/office/drawing/2014/main" id="{D2A94E4C-A77D-2FDC-B30B-2A7813802D1F}"/>
                </a:ext>
              </a:extLst>
            </p:cNvPr>
            <p:cNvSpPr/>
            <p:nvPr/>
          </p:nvSpPr>
          <p:spPr>
            <a:xfrm>
              <a:off x="337237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80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1716;p46">
              <a:extLst>
                <a:ext uri="{FF2B5EF4-FFF2-40B4-BE49-F238E27FC236}">
                  <a16:creationId xmlns:a16="http://schemas.microsoft.com/office/drawing/2014/main" id="{CDE4C4AF-A92E-E2DA-F82B-75EE30DDA3EE}"/>
                </a:ext>
              </a:extLst>
            </p:cNvPr>
            <p:cNvSpPr/>
            <p:nvPr/>
          </p:nvSpPr>
          <p:spPr>
            <a:xfrm>
              <a:off x="339022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1717;p46">
              <a:extLst>
                <a:ext uri="{FF2B5EF4-FFF2-40B4-BE49-F238E27FC236}">
                  <a16:creationId xmlns:a16="http://schemas.microsoft.com/office/drawing/2014/main" id="{6EAAF96E-B3D0-3550-8B74-1C02312BFBD3}"/>
                </a:ext>
              </a:extLst>
            </p:cNvPr>
            <p:cNvSpPr/>
            <p:nvPr/>
          </p:nvSpPr>
          <p:spPr>
            <a:xfrm>
              <a:off x="3408075" y="44245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1718;p46">
              <a:extLst>
                <a:ext uri="{FF2B5EF4-FFF2-40B4-BE49-F238E27FC236}">
                  <a16:creationId xmlns:a16="http://schemas.microsoft.com/office/drawing/2014/main" id="{ABE43572-5FDC-A69C-259A-460CB8ACD157}"/>
                </a:ext>
              </a:extLst>
            </p:cNvPr>
            <p:cNvSpPr/>
            <p:nvPr/>
          </p:nvSpPr>
          <p:spPr>
            <a:xfrm>
              <a:off x="342610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1719;p46">
              <a:extLst>
                <a:ext uri="{FF2B5EF4-FFF2-40B4-BE49-F238E27FC236}">
                  <a16:creationId xmlns:a16="http://schemas.microsoft.com/office/drawing/2014/main" id="{D405BFEC-B997-C26F-1E77-6B18E20E3F02}"/>
                </a:ext>
              </a:extLst>
            </p:cNvPr>
            <p:cNvSpPr/>
            <p:nvPr/>
          </p:nvSpPr>
          <p:spPr>
            <a:xfrm>
              <a:off x="344395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1720;p46">
              <a:extLst>
                <a:ext uri="{FF2B5EF4-FFF2-40B4-BE49-F238E27FC236}">
                  <a16:creationId xmlns:a16="http://schemas.microsoft.com/office/drawing/2014/main" id="{8133F45C-1A7E-8308-9E2C-A2CC498BBCB0}"/>
                </a:ext>
              </a:extLst>
            </p:cNvPr>
            <p:cNvSpPr/>
            <p:nvPr/>
          </p:nvSpPr>
          <p:spPr>
            <a:xfrm>
              <a:off x="3461975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1721;p46">
              <a:extLst>
                <a:ext uri="{FF2B5EF4-FFF2-40B4-BE49-F238E27FC236}">
                  <a16:creationId xmlns:a16="http://schemas.microsoft.com/office/drawing/2014/main" id="{6B284B7A-E2D7-50AE-955C-1B888BD2BB7C}"/>
                </a:ext>
              </a:extLst>
            </p:cNvPr>
            <p:cNvSpPr/>
            <p:nvPr/>
          </p:nvSpPr>
          <p:spPr>
            <a:xfrm>
              <a:off x="351570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1722;p46">
              <a:extLst>
                <a:ext uri="{FF2B5EF4-FFF2-40B4-BE49-F238E27FC236}">
                  <a16:creationId xmlns:a16="http://schemas.microsoft.com/office/drawing/2014/main" id="{2EFF3E1E-D9D3-11F8-4D52-76521E348403}"/>
                </a:ext>
              </a:extLst>
            </p:cNvPr>
            <p:cNvSpPr/>
            <p:nvPr/>
          </p:nvSpPr>
          <p:spPr>
            <a:xfrm>
              <a:off x="3533550" y="44245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1723;p46">
              <a:extLst>
                <a:ext uri="{FF2B5EF4-FFF2-40B4-BE49-F238E27FC236}">
                  <a16:creationId xmlns:a16="http://schemas.microsoft.com/office/drawing/2014/main" id="{05E5C56C-7A5D-48C3-1D06-37085604A82C}"/>
                </a:ext>
              </a:extLst>
            </p:cNvPr>
            <p:cNvSpPr/>
            <p:nvPr/>
          </p:nvSpPr>
          <p:spPr>
            <a:xfrm>
              <a:off x="267330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1724;p46">
              <a:extLst>
                <a:ext uri="{FF2B5EF4-FFF2-40B4-BE49-F238E27FC236}">
                  <a16:creationId xmlns:a16="http://schemas.microsoft.com/office/drawing/2014/main" id="{37E80927-FEEE-171D-C721-9B9B27C91194}"/>
                </a:ext>
              </a:extLst>
            </p:cNvPr>
            <p:cNvSpPr/>
            <p:nvPr/>
          </p:nvSpPr>
          <p:spPr>
            <a:xfrm>
              <a:off x="269115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1725;p46">
              <a:extLst>
                <a:ext uri="{FF2B5EF4-FFF2-40B4-BE49-F238E27FC236}">
                  <a16:creationId xmlns:a16="http://schemas.microsoft.com/office/drawing/2014/main" id="{E70B9FE9-D425-A06A-CD32-BB24F55688B1}"/>
                </a:ext>
              </a:extLst>
            </p:cNvPr>
            <p:cNvSpPr/>
            <p:nvPr/>
          </p:nvSpPr>
          <p:spPr>
            <a:xfrm>
              <a:off x="270917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1726;p46">
              <a:extLst>
                <a:ext uri="{FF2B5EF4-FFF2-40B4-BE49-F238E27FC236}">
                  <a16:creationId xmlns:a16="http://schemas.microsoft.com/office/drawing/2014/main" id="{B3C9C379-31CB-7F6E-8E88-6C9F191165BE}"/>
                </a:ext>
              </a:extLst>
            </p:cNvPr>
            <p:cNvSpPr/>
            <p:nvPr/>
          </p:nvSpPr>
          <p:spPr>
            <a:xfrm>
              <a:off x="272702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1727;p46">
              <a:extLst>
                <a:ext uri="{FF2B5EF4-FFF2-40B4-BE49-F238E27FC236}">
                  <a16:creationId xmlns:a16="http://schemas.microsoft.com/office/drawing/2014/main" id="{D5567195-24F0-8A51-4AF9-9A198F85B62A}"/>
                </a:ext>
              </a:extLst>
            </p:cNvPr>
            <p:cNvSpPr/>
            <p:nvPr/>
          </p:nvSpPr>
          <p:spPr>
            <a:xfrm>
              <a:off x="274507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1728;p46">
              <a:extLst>
                <a:ext uri="{FF2B5EF4-FFF2-40B4-BE49-F238E27FC236}">
                  <a16:creationId xmlns:a16="http://schemas.microsoft.com/office/drawing/2014/main" id="{3EEB9AB4-E059-AEEF-9F19-DAFA8E55A1AA}"/>
                </a:ext>
              </a:extLst>
            </p:cNvPr>
            <p:cNvSpPr/>
            <p:nvPr/>
          </p:nvSpPr>
          <p:spPr>
            <a:xfrm>
              <a:off x="276292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1729;p46">
              <a:extLst>
                <a:ext uri="{FF2B5EF4-FFF2-40B4-BE49-F238E27FC236}">
                  <a16:creationId xmlns:a16="http://schemas.microsoft.com/office/drawing/2014/main" id="{D559F0A0-1ACE-B1AF-5A6E-430FB82A82DC}"/>
                </a:ext>
              </a:extLst>
            </p:cNvPr>
            <p:cNvSpPr/>
            <p:nvPr/>
          </p:nvSpPr>
          <p:spPr>
            <a:xfrm>
              <a:off x="278077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3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1730;p46">
              <a:extLst>
                <a:ext uri="{FF2B5EF4-FFF2-40B4-BE49-F238E27FC236}">
                  <a16:creationId xmlns:a16="http://schemas.microsoft.com/office/drawing/2014/main" id="{449EF537-E994-D94F-142A-C4BE7D3E81C9}"/>
                </a:ext>
              </a:extLst>
            </p:cNvPr>
            <p:cNvSpPr/>
            <p:nvPr/>
          </p:nvSpPr>
          <p:spPr>
            <a:xfrm>
              <a:off x="279880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1731;p46">
              <a:extLst>
                <a:ext uri="{FF2B5EF4-FFF2-40B4-BE49-F238E27FC236}">
                  <a16:creationId xmlns:a16="http://schemas.microsoft.com/office/drawing/2014/main" id="{5E8CE170-329A-ED2A-0D28-4B20D32D77C3}"/>
                </a:ext>
              </a:extLst>
            </p:cNvPr>
            <p:cNvSpPr/>
            <p:nvPr/>
          </p:nvSpPr>
          <p:spPr>
            <a:xfrm>
              <a:off x="303175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1732;p46">
              <a:extLst>
                <a:ext uri="{FF2B5EF4-FFF2-40B4-BE49-F238E27FC236}">
                  <a16:creationId xmlns:a16="http://schemas.microsoft.com/office/drawing/2014/main" id="{A062B1EA-BE6C-A5FC-F20A-A0E7E9F37619}"/>
                </a:ext>
              </a:extLst>
            </p:cNvPr>
            <p:cNvSpPr/>
            <p:nvPr/>
          </p:nvSpPr>
          <p:spPr>
            <a:xfrm>
              <a:off x="304960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1733;p46">
              <a:extLst>
                <a:ext uri="{FF2B5EF4-FFF2-40B4-BE49-F238E27FC236}">
                  <a16:creationId xmlns:a16="http://schemas.microsoft.com/office/drawing/2014/main" id="{586F3CF5-BA05-D7B7-119C-CD58EB337272}"/>
                </a:ext>
              </a:extLst>
            </p:cNvPr>
            <p:cNvSpPr/>
            <p:nvPr/>
          </p:nvSpPr>
          <p:spPr>
            <a:xfrm>
              <a:off x="3067650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3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1734;p46">
              <a:extLst>
                <a:ext uri="{FF2B5EF4-FFF2-40B4-BE49-F238E27FC236}">
                  <a16:creationId xmlns:a16="http://schemas.microsoft.com/office/drawing/2014/main" id="{D86A61A0-8D08-25D9-9648-B4F8DEEFCBF7}"/>
                </a:ext>
              </a:extLst>
            </p:cNvPr>
            <p:cNvSpPr/>
            <p:nvPr/>
          </p:nvSpPr>
          <p:spPr>
            <a:xfrm>
              <a:off x="3085500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3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1735;p46">
              <a:extLst>
                <a:ext uri="{FF2B5EF4-FFF2-40B4-BE49-F238E27FC236}">
                  <a16:creationId xmlns:a16="http://schemas.microsoft.com/office/drawing/2014/main" id="{217A0306-EF0B-7E95-3F1A-BCF511D58BFF}"/>
                </a:ext>
              </a:extLst>
            </p:cNvPr>
            <p:cNvSpPr/>
            <p:nvPr/>
          </p:nvSpPr>
          <p:spPr>
            <a:xfrm>
              <a:off x="310352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1736;p46">
              <a:extLst>
                <a:ext uri="{FF2B5EF4-FFF2-40B4-BE49-F238E27FC236}">
                  <a16:creationId xmlns:a16="http://schemas.microsoft.com/office/drawing/2014/main" id="{B3357E3A-9479-550D-A55A-AE1FE13D5A7C}"/>
                </a:ext>
              </a:extLst>
            </p:cNvPr>
            <p:cNvSpPr/>
            <p:nvPr/>
          </p:nvSpPr>
          <p:spPr>
            <a:xfrm>
              <a:off x="319312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1737;p46">
              <a:extLst>
                <a:ext uri="{FF2B5EF4-FFF2-40B4-BE49-F238E27FC236}">
                  <a16:creationId xmlns:a16="http://schemas.microsoft.com/office/drawing/2014/main" id="{153318E1-34DD-22D4-9938-8F02EF04091C}"/>
                </a:ext>
              </a:extLst>
            </p:cNvPr>
            <p:cNvSpPr/>
            <p:nvPr/>
          </p:nvSpPr>
          <p:spPr>
            <a:xfrm>
              <a:off x="321097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1738;p46">
              <a:extLst>
                <a:ext uri="{FF2B5EF4-FFF2-40B4-BE49-F238E27FC236}">
                  <a16:creationId xmlns:a16="http://schemas.microsoft.com/office/drawing/2014/main" id="{4EEBF023-C52F-1768-039B-3E9851AFE29A}"/>
                </a:ext>
              </a:extLst>
            </p:cNvPr>
            <p:cNvSpPr/>
            <p:nvPr/>
          </p:nvSpPr>
          <p:spPr>
            <a:xfrm>
              <a:off x="322882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3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1739;p46">
              <a:extLst>
                <a:ext uri="{FF2B5EF4-FFF2-40B4-BE49-F238E27FC236}">
                  <a16:creationId xmlns:a16="http://schemas.microsoft.com/office/drawing/2014/main" id="{58F73887-766F-C969-DD60-62BB0F94CDD6}"/>
                </a:ext>
              </a:extLst>
            </p:cNvPr>
            <p:cNvSpPr/>
            <p:nvPr/>
          </p:nvSpPr>
          <p:spPr>
            <a:xfrm>
              <a:off x="324687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1740;p46">
              <a:extLst>
                <a:ext uri="{FF2B5EF4-FFF2-40B4-BE49-F238E27FC236}">
                  <a16:creationId xmlns:a16="http://schemas.microsoft.com/office/drawing/2014/main" id="{564DA842-06EC-C6F8-276F-6AF59AD350EB}"/>
                </a:ext>
              </a:extLst>
            </p:cNvPr>
            <p:cNvSpPr/>
            <p:nvPr/>
          </p:nvSpPr>
          <p:spPr>
            <a:xfrm>
              <a:off x="326472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1741;p46">
              <a:extLst>
                <a:ext uri="{FF2B5EF4-FFF2-40B4-BE49-F238E27FC236}">
                  <a16:creationId xmlns:a16="http://schemas.microsoft.com/office/drawing/2014/main" id="{A9A229F3-84AC-192A-5453-E5CF2C68017F}"/>
                </a:ext>
              </a:extLst>
            </p:cNvPr>
            <p:cNvSpPr/>
            <p:nvPr/>
          </p:nvSpPr>
          <p:spPr>
            <a:xfrm>
              <a:off x="328275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73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1742;p46">
              <a:extLst>
                <a:ext uri="{FF2B5EF4-FFF2-40B4-BE49-F238E27FC236}">
                  <a16:creationId xmlns:a16="http://schemas.microsoft.com/office/drawing/2014/main" id="{ADCF75F2-4017-A4EB-6261-D7B3DCBAF651}"/>
                </a:ext>
              </a:extLst>
            </p:cNvPr>
            <p:cNvSpPr/>
            <p:nvPr/>
          </p:nvSpPr>
          <p:spPr>
            <a:xfrm>
              <a:off x="330060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0" y="73"/>
                    <a:pt x="0" y="166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1743;p46">
              <a:extLst>
                <a:ext uri="{FF2B5EF4-FFF2-40B4-BE49-F238E27FC236}">
                  <a16:creationId xmlns:a16="http://schemas.microsoft.com/office/drawing/2014/main" id="{B331F531-F43D-4540-56CF-1006D9B2ACF5}"/>
                </a:ext>
              </a:extLst>
            </p:cNvPr>
            <p:cNvSpPr/>
            <p:nvPr/>
          </p:nvSpPr>
          <p:spPr>
            <a:xfrm>
              <a:off x="331845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3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1744;p46">
              <a:extLst>
                <a:ext uri="{FF2B5EF4-FFF2-40B4-BE49-F238E27FC236}">
                  <a16:creationId xmlns:a16="http://schemas.microsoft.com/office/drawing/2014/main" id="{314939E6-95A0-034F-26ED-89B12ECE1B0E}"/>
                </a:ext>
              </a:extLst>
            </p:cNvPr>
            <p:cNvSpPr/>
            <p:nvPr/>
          </p:nvSpPr>
          <p:spPr>
            <a:xfrm>
              <a:off x="333647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3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1745;p46">
              <a:extLst>
                <a:ext uri="{FF2B5EF4-FFF2-40B4-BE49-F238E27FC236}">
                  <a16:creationId xmlns:a16="http://schemas.microsoft.com/office/drawing/2014/main" id="{19EAB1F2-DE11-A15B-0C76-AE246CC2ECD6}"/>
                </a:ext>
              </a:extLst>
            </p:cNvPr>
            <p:cNvSpPr/>
            <p:nvPr/>
          </p:nvSpPr>
          <p:spPr>
            <a:xfrm>
              <a:off x="335432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1746;p46">
              <a:extLst>
                <a:ext uri="{FF2B5EF4-FFF2-40B4-BE49-F238E27FC236}">
                  <a16:creationId xmlns:a16="http://schemas.microsoft.com/office/drawing/2014/main" id="{FDEACE18-E32F-B95A-0C68-9785D775C0A6}"/>
                </a:ext>
              </a:extLst>
            </p:cNvPr>
            <p:cNvSpPr/>
            <p:nvPr/>
          </p:nvSpPr>
          <p:spPr>
            <a:xfrm>
              <a:off x="337237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3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1747;p46">
              <a:extLst>
                <a:ext uri="{FF2B5EF4-FFF2-40B4-BE49-F238E27FC236}">
                  <a16:creationId xmlns:a16="http://schemas.microsoft.com/office/drawing/2014/main" id="{89B19B61-BBC0-0D9E-FAC8-9DDDD291EAC3}"/>
                </a:ext>
              </a:extLst>
            </p:cNvPr>
            <p:cNvSpPr/>
            <p:nvPr/>
          </p:nvSpPr>
          <p:spPr>
            <a:xfrm>
              <a:off x="339022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1748;p46">
              <a:extLst>
                <a:ext uri="{FF2B5EF4-FFF2-40B4-BE49-F238E27FC236}">
                  <a16:creationId xmlns:a16="http://schemas.microsoft.com/office/drawing/2014/main" id="{0C38138C-48B7-EBEC-94F8-D4E673DA62D8}"/>
                </a:ext>
              </a:extLst>
            </p:cNvPr>
            <p:cNvSpPr/>
            <p:nvPr/>
          </p:nvSpPr>
          <p:spPr>
            <a:xfrm>
              <a:off x="3408075" y="44426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3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1749;p46">
              <a:extLst>
                <a:ext uri="{FF2B5EF4-FFF2-40B4-BE49-F238E27FC236}">
                  <a16:creationId xmlns:a16="http://schemas.microsoft.com/office/drawing/2014/main" id="{46BBE497-BF41-0B97-A8A0-B2BE00548B49}"/>
                </a:ext>
              </a:extLst>
            </p:cNvPr>
            <p:cNvSpPr/>
            <p:nvPr/>
          </p:nvSpPr>
          <p:spPr>
            <a:xfrm>
              <a:off x="342610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1750;p46">
              <a:extLst>
                <a:ext uri="{FF2B5EF4-FFF2-40B4-BE49-F238E27FC236}">
                  <a16:creationId xmlns:a16="http://schemas.microsoft.com/office/drawing/2014/main" id="{E5DFAB51-C407-6B8C-7F88-F1F5107A1550}"/>
                </a:ext>
              </a:extLst>
            </p:cNvPr>
            <p:cNvSpPr/>
            <p:nvPr/>
          </p:nvSpPr>
          <p:spPr>
            <a:xfrm>
              <a:off x="3443950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1751;p46">
              <a:extLst>
                <a:ext uri="{FF2B5EF4-FFF2-40B4-BE49-F238E27FC236}">
                  <a16:creationId xmlns:a16="http://schemas.microsoft.com/office/drawing/2014/main" id="{4A6A5682-DDD3-D1A3-7F7B-543C4CDB724C}"/>
                </a:ext>
              </a:extLst>
            </p:cNvPr>
            <p:cNvSpPr/>
            <p:nvPr/>
          </p:nvSpPr>
          <p:spPr>
            <a:xfrm>
              <a:off x="3461975" y="44426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3" y="0"/>
                    <a:pt x="1" y="73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1752;p46">
              <a:extLst>
                <a:ext uri="{FF2B5EF4-FFF2-40B4-BE49-F238E27FC236}">
                  <a16:creationId xmlns:a16="http://schemas.microsoft.com/office/drawing/2014/main" id="{9620BA1C-71DD-831A-6D59-8A24DEEA2C65}"/>
                </a:ext>
              </a:extLst>
            </p:cNvPr>
            <p:cNvSpPr/>
            <p:nvPr/>
          </p:nvSpPr>
          <p:spPr>
            <a:xfrm>
              <a:off x="267330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1753;p46">
              <a:extLst>
                <a:ext uri="{FF2B5EF4-FFF2-40B4-BE49-F238E27FC236}">
                  <a16:creationId xmlns:a16="http://schemas.microsoft.com/office/drawing/2014/main" id="{649D5B2A-DF70-7F39-F003-054BBD29B9EC}"/>
                </a:ext>
              </a:extLst>
            </p:cNvPr>
            <p:cNvSpPr/>
            <p:nvPr/>
          </p:nvSpPr>
          <p:spPr>
            <a:xfrm>
              <a:off x="269115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1754;p46">
              <a:extLst>
                <a:ext uri="{FF2B5EF4-FFF2-40B4-BE49-F238E27FC236}">
                  <a16:creationId xmlns:a16="http://schemas.microsoft.com/office/drawing/2014/main" id="{A4EC1BAC-03B6-C87B-88E9-15F781B0B7BE}"/>
                </a:ext>
              </a:extLst>
            </p:cNvPr>
            <p:cNvSpPr/>
            <p:nvPr/>
          </p:nvSpPr>
          <p:spPr>
            <a:xfrm>
              <a:off x="270917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1755;p46">
              <a:extLst>
                <a:ext uri="{FF2B5EF4-FFF2-40B4-BE49-F238E27FC236}">
                  <a16:creationId xmlns:a16="http://schemas.microsoft.com/office/drawing/2014/main" id="{C3431BE5-738D-2C7A-7A91-71B35C89BC56}"/>
                </a:ext>
              </a:extLst>
            </p:cNvPr>
            <p:cNvSpPr/>
            <p:nvPr/>
          </p:nvSpPr>
          <p:spPr>
            <a:xfrm>
              <a:off x="272702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1756;p46">
              <a:extLst>
                <a:ext uri="{FF2B5EF4-FFF2-40B4-BE49-F238E27FC236}">
                  <a16:creationId xmlns:a16="http://schemas.microsoft.com/office/drawing/2014/main" id="{A7A60088-97F6-06A3-628E-C074A6CC5ED0}"/>
                </a:ext>
              </a:extLst>
            </p:cNvPr>
            <p:cNvSpPr/>
            <p:nvPr/>
          </p:nvSpPr>
          <p:spPr>
            <a:xfrm>
              <a:off x="2762925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1757;p46">
              <a:extLst>
                <a:ext uri="{FF2B5EF4-FFF2-40B4-BE49-F238E27FC236}">
                  <a16:creationId xmlns:a16="http://schemas.microsoft.com/office/drawing/2014/main" id="{9FB84511-4DB4-48D6-069D-F61457CE7631}"/>
                </a:ext>
              </a:extLst>
            </p:cNvPr>
            <p:cNvSpPr/>
            <p:nvPr/>
          </p:nvSpPr>
          <p:spPr>
            <a:xfrm>
              <a:off x="2780775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53"/>
                    <a:pt x="79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1758;p46">
              <a:extLst>
                <a:ext uri="{FF2B5EF4-FFF2-40B4-BE49-F238E27FC236}">
                  <a16:creationId xmlns:a16="http://schemas.microsoft.com/office/drawing/2014/main" id="{52351801-8A98-8D7B-68E9-1768B54A2BDF}"/>
                </a:ext>
              </a:extLst>
            </p:cNvPr>
            <p:cNvSpPr/>
            <p:nvPr/>
          </p:nvSpPr>
          <p:spPr>
            <a:xfrm>
              <a:off x="279880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1759;p46">
              <a:extLst>
                <a:ext uri="{FF2B5EF4-FFF2-40B4-BE49-F238E27FC236}">
                  <a16:creationId xmlns:a16="http://schemas.microsoft.com/office/drawing/2014/main" id="{EE415302-38AF-DD75-03B8-A46840CEF980}"/>
                </a:ext>
              </a:extLst>
            </p:cNvPr>
            <p:cNvSpPr/>
            <p:nvPr/>
          </p:nvSpPr>
          <p:spPr>
            <a:xfrm>
              <a:off x="303175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1760;p46">
              <a:extLst>
                <a:ext uri="{FF2B5EF4-FFF2-40B4-BE49-F238E27FC236}">
                  <a16:creationId xmlns:a16="http://schemas.microsoft.com/office/drawing/2014/main" id="{664A0BE4-7FCF-CCAC-5EC1-039C9DFE7B74}"/>
                </a:ext>
              </a:extLst>
            </p:cNvPr>
            <p:cNvSpPr/>
            <p:nvPr/>
          </p:nvSpPr>
          <p:spPr>
            <a:xfrm>
              <a:off x="304960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1761;p46">
              <a:extLst>
                <a:ext uri="{FF2B5EF4-FFF2-40B4-BE49-F238E27FC236}">
                  <a16:creationId xmlns:a16="http://schemas.microsoft.com/office/drawing/2014/main" id="{0A3FE8B6-6503-C3D4-FC28-11581D2B1379}"/>
                </a:ext>
              </a:extLst>
            </p:cNvPr>
            <p:cNvSpPr/>
            <p:nvPr/>
          </p:nvSpPr>
          <p:spPr>
            <a:xfrm>
              <a:off x="3067650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2" y="333"/>
                    <a:pt x="332" y="253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1762;p46">
              <a:extLst>
                <a:ext uri="{FF2B5EF4-FFF2-40B4-BE49-F238E27FC236}">
                  <a16:creationId xmlns:a16="http://schemas.microsoft.com/office/drawing/2014/main" id="{C43E1389-D843-D2EC-8CB3-A25B1D743F4B}"/>
                </a:ext>
              </a:extLst>
            </p:cNvPr>
            <p:cNvSpPr/>
            <p:nvPr/>
          </p:nvSpPr>
          <p:spPr>
            <a:xfrm>
              <a:off x="3085500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53"/>
                    <a:pt x="79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1763;p46">
              <a:extLst>
                <a:ext uri="{FF2B5EF4-FFF2-40B4-BE49-F238E27FC236}">
                  <a16:creationId xmlns:a16="http://schemas.microsoft.com/office/drawing/2014/main" id="{D9B8E1B0-B8A4-C14A-4F73-4413D7A398F6}"/>
                </a:ext>
              </a:extLst>
            </p:cNvPr>
            <p:cNvSpPr/>
            <p:nvPr/>
          </p:nvSpPr>
          <p:spPr>
            <a:xfrm>
              <a:off x="310352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1764;p46">
              <a:extLst>
                <a:ext uri="{FF2B5EF4-FFF2-40B4-BE49-F238E27FC236}">
                  <a16:creationId xmlns:a16="http://schemas.microsoft.com/office/drawing/2014/main" id="{DA738E10-83F3-B709-4363-E8A7F38691F7}"/>
                </a:ext>
              </a:extLst>
            </p:cNvPr>
            <p:cNvSpPr/>
            <p:nvPr/>
          </p:nvSpPr>
          <p:spPr>
            <a:xfrm>
              <a:off x="312137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1765;p46">
              <a:extLst>
                <a:ext uri="{FF2B5EF4-FFF2-40B4-BE49-F238E27FC236}">
                  <a16:creationId xmlns:a16="http://schemas.microsoft.com/office/drawing/2014/main" id="{F057B6DB-1EAD-CB4D-E23D-6D915A2A5585}"/>
                </a:ext>
              </a:extLst>
            </p:cNvPr>
            <p:cNvSpPr/>
            <p:nvPr/>
          </p:nvSpPr>
          <p:spPr>
            <a:xfrm>
              <a:off x="313922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1766;p46">
              <a:extLst>
                <a:ext uri="{FF2B5EF4-FFF2-40B4-BE49-F238E27FC236}">
                  <a16:creationId xmlns:a16="http://schemas.microsoft.com/office/drawing/2014/main" id="{780FB659-894C-3D89-15A1-057D8ED43D2E}"/>
                </a:ext>
              </a:extLst>
            </p:cNvPr>
            <p:cNvSpPr/>
            <p:nvPr/>
          </p:nvSpPr>
          <p:spPr>
            <a:xfrm>
              <a:off x="3139225" y="4444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3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1767;p46">
              <a:extLst>
                <a:ext uri="{FF2B5EF4-FFF2-40B4-BE49-F238E27FC236}">
                  <a16:creationId xmlns:a16="http://schemas.microsoft.com/office/drawing/2014/main" id="{2FA8FBCD-43F2-0281-6669-D1D8FDB95F0D}"/>
                </a:ext>
              </a:extLst>
            </p:cNvPr>
            <p:cNvSpPr/>
            <p:nvPr/>
          </p:nvSpPr>
          <p:spPr>
            <a:xfrm>
              <a:off x="315725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1768;p46">
              <a:extLst>
                <a:ext uri="{FF2B5EF4-FFF2-40B4-BE49-F238E27FC236}">
                  <a16:creationId xmlns:a16="http://schemas.microsoft.com/office/drawing/2014/main" id="{95D8E131-7776-4807-4942-6AA0649D8E41}"/>
                </a:ext>
              </a:extLst>
            </p:cNvPr>
            <p:cNvSpPr/>
            <p:nvPr/>
          </p:nvSpPr>
          <p:spPr>
            <a:xfrm>
              <a:off x="317510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1769;p46">
              <a:extLst>
                <a:ext uri="{FF2B5EF4-FFF2-40B4-BE49-F238E27FC236}">
                  <a16:creationId xmlns:a16="http://schemas.microsoft.com/office/drawing/2014/main" id="{BB03FCF7-51AA-8365-1F9C-66485D6E10AA}"/>
                </a:ext>
              </a:extLst>
            </p:cNvPr>
            <p:cNvSpPr/>
            <p:nvPr/>
          </p:nvSpPr>
          <p:spPr>
            <a:xfrm>
              <a:off x="319312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3" y="253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1770;p46">
              <a:extLst>
                <a:ext uri="{FF2B5EF4-FFF2-40B4-BE49-F238E27FC236}">
                  <a16:creationId xmlns:a16="http://schemas.microsoft.com/office/drawing/2014/main" id="{010B5512-33C6-4E2D-7C65-7B38BBFFCFBF}"/>
                </a:ext>
              </a:extLst>
            </p:cNvPr>
            <p:cNvSpPr/>
            <p:nvPr/>
          </p:nvSpPr>
          <p:spPr>
            <a:xfrm>
              <a:off x="321097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1" y="333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1771;p46">
              <a:extLst>
                <a:ext uri="{FF2B5EF4-FFF2-40B4-BE49-F238E27FC236}">
                  <a16:creationId xmlns:a16="http://schemas.microsoft.com/office/drawing/2014/main" id="{4BF2819D-CB7A-B11A-4C87-F8B45152EA5F}"/>
                </a:ext>
              </a:extLst>
            </p:cNvPr>
            <p:cNvSpPr/>
            <p:nvPr/>
          </p:nvSpPr>
          <p:spPr>
            <a:xfrm>
              <a:off x="322882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7" y="333"/>
                  </a:cubicBezTo>
                  <a:cubicBezTo>
                    <a:pt x="261" y="333"/>
                    <a:pt x="333" y="253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1772;p46">
              <a:extLst>
                <a:ext uri="{FF2B5EF4-FFF2-40B4-BE49-F238E27FC236}">
                  <a16:creationId xmlns:a16="http://schemas.microsoft.com/office/drawing/2014/main" id="{EB12ADEC-5498-AB9A-BE14-7F46354858AC}"/>
                </a:ext>
              </a:extLst>
            </p:cNvPr>
            <p:cNvSpPr/>
            <p:nvPr/>
          </p:nvSpPr>
          <p:spPr>
            <a:xfrm>
              <a:off x="3264725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1773;p46">
              <a:extLst>
                <a:ext uri="{FF2B5EF4-FFF2-40B4-BE49-F238E27FC236}">
                  <a16:creationId xmlns:a16="http://schemas.microsoft.com/office/drawing/2014/main" id="{51BA3CA7-3E2D-5DBD-CBC5-FA934F6E065A}"/>
                </a:ext>
              </a:extLst>
            </p:cNvPr>
            <p:cNvSpPr/>
            <p:nvPr/>
          </p:nvSpPr>
          <p:spPr>
            <a:xfrm>
              <a:off x="328275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53"/>
                    <a:pt x="73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1774;p46">
              <a:extLst>
                <a:ext uri="{FF2B5EF4-FFF2-40B4-BE49-F238E27FC236}">
                  <a16:creationId xmlns:a16="http://schemas.microsoft.com/office/drawing/2014/main" id="{795E5D3A-410F-307E-07C6-FBCDEE4DDF5D}"/>
                </a:ext>
              </a:extLst>
            </p:cNvPr>
            <p:cNvSpPr/>
            <p:nvPr/>
          </p:nvSpPr>
          <p:spPr>
            <a:xfrm>
              <a:off x="330060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53"/>
                    <a:pt x="73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1775;p46">
              <a:extLst>
                <a:ext uri="{FF2B5EF4-FFF2-40B4-BE49-F238E27FC236}">
                  <a16:creationId xmlns:a16="http://schemas.microsoft.com/office/drawing/2014/main" id="{D6EEB27F-F53A-10E5-253D-B5FEB92F0897}"/>
                </a:ext>
              </a:extLst>
            </p:cNvPr>
            <p:cNvSpPr/>
            <p:nvPr/>
          </p:nvSpPr>
          <p:spPr>
            <a:xfrm>
              <a:off x="331845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1776;p46">
              <a:extLst>
                <a:ext uri="{FF2B5EF4-FFF2-40B4-BE49-F238E27FC236}">
                  <a16:creationId xmlns:a16="http://schemas.microsoft.com/office/drawing/2014/main" id="{A41B1391-AD62-D334-8512-AF7324BFFAE9}"/>
                </a:ext>
              </a:extLst>
            </p:cNvPr>
            <p:cNvSpPr/>
            <p:nvPr/>
          </p:nvSpPr>
          <p:spPr>
            <a:xfrm>
              <a:off x="333647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3" y="253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1777;p46">
              <a:extLst>
                <a:ext uri="{FF2B5EF4-FFF2-40B4-BE49-F238E27FC236}">
                  <a16:creationId xmlns:a16="http://schemas.microsoft.com/office/drawing/2014/main" id="{858D00C9-5F2C-AE86-6FEC-D9F39190E594}"/>
                </a:ext>
              </a:extLst>
            </p:cNvPr>
            <p:cNvSpPr/>
            <p:nvPr/>
          </p:nvSpPr>
          <p:spPr>
            <a:xfrm>
              <a:off x="335432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60" y="333"/>
                    <a:pt x="333" y="253"/>
                    <a:pt x="333" y="167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1778;p46">
              <a:extLst>
                <a:ext uri="{FF2B5EF4-FFF2-40B4-BE49-F238E27FC236}">
                  <a16:creationId xmlns:a16="http://schemas.microsoft.com/office/drawing/2014/main" id="{83D481AE-7D21-4CB0-44BF-E5A0236F5CF5}"/>
                </a:ext>
              </a:extLst>
            </p:cNvPr>
            <p:cNvSpPr/>
            <p:nvPr/>
          </p:nvSpPr>
          <p:spPr>
            <a:xfrm>
              <a:off x="3372375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2" y="333"/>
                    <a:pt x="332" y="253"/>
                    <a:pt x="332" y="167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1779;p46">
              <a:extLst>
                <a:ext uri="{FF2B5EF4-FFF2-40B4-BE49-F238E27FC236}">
                  <a16:creationId xmlns:a16="http://schemas.microsoft.com/office/drawing/2014/main" id="{D1E644BE-DF27-D9DD-F747-C517D34FF45E}"/>
                </a:ext>
              </a:extLst>
            </p:cNvPr>
            <p:cNvSpPr/>
            <p:nvPr/>
          </p:nvSpPr>
          <p:spPr>
            <a:xfrm>
              <a:off x="3390225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1780;p46">
              <a:extLst>
                <a:ext uri="{FF2B5EF4-FFF2-40B4-BE49-F238E27FC236}">
                  <a16:creationId xmlns:a16="http://schemas.microsoft.com/office/drawing/2014/main" id="{39CC3CB7-91B5-D359-DA66-E2A3071F4FDD}"/>
                </a:ext>
              </a:extLst>
            </p:cNvPr>
            <p:cNvSpPr/>
            <p:nvPr/>
          </p:nvSpPr>
          <p:spPr>
            <a:xfrm>
              <a:off x="3408075" y="44606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53"/>
                    <a:pt x="79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1781;p46">
              <a:extLst>
                <a:ext uri="{FF2B5EF4-FFF2-40B4-BE49-F238E27FC236}">
                  <a16:creationId xmlns:a16="http://schemas.microsoft.com/office/drawing/2014/main" id="{6BC1D79E-7471-6217-F27D-4C1D2113942B}"/>
                </a:ext>
              </a:extLst>
            </p:cNvPr>
            <p:cNvSpPr/>
            <p:nvPr/>
          </p:nvSpPr>
          <p:spPr>
            <a:xfrm>
              <a:off x="342610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1782;p46">
              <a:extLst>
                <a:ext uri="{FF2B5EF4-FFF2-40B4-BE49-F238E27FC236}">
                  <a16:creationId xmlns:a16="http://schemas.microsoft.com/office/drawing/2014/main" id="{70BBC434-5989-092B-DA34-005B033FA7D5}"/>
                </a:ext>
              </a:extLst>
            </p:cNvPr>
            <p:cNvSpPr/>
            <p:nvPr/>
          </p:nvSpPr>
          <p:spPr>
            <a:xfrm>
              <a:off x="3443950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1783;p46">
              <a:extLst>
                <a:ext uri="{FF2B5EF4-FFF2-40B4-BE49-F238E27FC236}">
                  <a16:creationId xmlns:a16="http://schemas.microsoft.com/office/drawing/2014/main" id="{8797D62E-0AD9-8E9F-BCBB-77710E187428}"/>
                </a:ext>
              </a:extLst>
            </p:cNvPr>
            <p:cNvSpPr/>
            <p:nvPr/>
          </p:nvSpPr>
          <p:spPr>
            <a:xfrm>
              <a:off x="3461975" y="44606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6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1784;p46">
              <a:extLst>
                <a:ext uri="{FF2B5EF4-FFF2-40B4-BE49-F238E27FC236}">
                  <a16:creationId xmlns:a16="http://schemas.microsoft.com/office/drawing/2014/main" id="{C59D88F6-4EF2-5976-B539-479183753EC5}"/>
                </a:ext>
              </a:extLst>
            </p:cNvPr>
            <p:cNvSpPr/>
            <p:nvPr/>
          </p:nvSpPr>
          <p:spPr>
            <a:xfrm>
              <a:off x="267330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1785;p46">
              <a:extLst>
                <a:ext uri="{FF2B5EF4-FFF2-40B4-BE49-F238E27FC236}">
                  <a16:creationId xmlns:a16="http://schemas.microsoft.com/office/drawing/2014/main" id="{1589EBCE-3501-4921-CAE8-5489C069D5E8}"/>
                </a:ext>
              </a:extLst>
            </p:cNvPr>
            <p:cNvSpPr/>
            <p:nvPr/>
          </p:nvSpPr>
          <p:spPr>
            <a:xfrm>
              <a:off x="269115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1786;p46">
              <a:extLst>
                <a:ext uri="{FF2B5EF4-FFF2-40B4-BE49-F238E27FC236}">
                  <a16:creationId xmlns:a16="http://schemas.microsoft.com/office/drawing/2014/main" id="{F722B31B-31A6-09BF-1CFD-C419017FCCDB}"/>
                </a:ext>
              </a:extLst>
            </p:cNvPr>
            <p:cNvSpPr/>
            <p:nvPr/>
          </p:nvSpPr>
          <p:spPr>
            <a:xfrm>
              <a:off x="270917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0" y="333"/>
                    <a:pt x="333" y="260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1787;p46">
              <a:extLst>
                <a:ext uri="{FF2B5EF4-FFF2-40B4-BE49-F238E27FC236}">
                  <a16:creationId xmlns:a16="http://schemas.microsoft.com/office/drawing/2014/main" id="{E4601DE2-65C8-B18C-F350-F997EFC281B1}"/>
                </a:ext>
              </a:extLst>
            </p:cNvPr>
            <p:cNvSpPr/>
            <p:nvPr/>
          </p:nvSpPr>
          <p:spPr>
            <a:xfrm>
              <a:off x="272702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3" y="260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1788;p46">
              <a:extLst>
                <a:ext uri="{FF2B5EF4-FFF2-40B4-BE49-F238E27FC236}">
                  <a16:creationId xmlns:a16="http://schemas.microsoft.com/office/drawing/2014/main" id="{F29B6916-C2A5-AF29-74DB-F1F538F33228}"/>
                </a:ext>
              </a:extLst>
            </p:cNvPr>
            <p:cNvSpPr/>
            <p:nvPr/>
          </p:nvSpPr>
          <p:spPr>
            <a:xfrm>
              <a:off x="301390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3" y="260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1789;p46">
              <a:extLst>
                <a:ext uri="{FF2B5EF4-FFF2-40B4-BE49-F238E27FC236}">
                  <a16:creationId xmlns:a16="http://schemas.microsoft.com/office/drawing/2014/main" id="{E2338612-7B00-341F-2538-FE9026ED6FE6}"/>
                </a:ext>
              </a:extLst>
            </p:cNvPr>
            <p:cNvSpPr/>
            <p:nvPr/>
          </p:nvSpPr>
          <p:spPr>
            <a:xfrm>
              <a:off x="303175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0" y="333"/>
                    <a:pt x="333" y="260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1790;p46">
              <a:extLst>
                <a:ext uri="{FF2B5EF4-FFF2-40B4-BE49-F238E27FC236}">
                  <a16:creationId xmlns:a16="http://schemas.microsoft.com/office/drawing/2014/main" id="{E7F313BA-BB7C-510B-C95A-EB55F3EC4B40}"/>
                </a:ext>
              </a:extLst>
            </p:cNvPr>
            <p:cNvSpPr/>
            <p:nvPr/>
          </p:nvSpPr>
          <p:spPr>
            <a:xfrm>
              <a:off x="304960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3" y="260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1791;p46">
              <a:extLst>
                <a:ext uri="{FF2B5EF4-FFF2-40B4-BE49-F238E27FC236}">
                  <a16:creationId xmlns:a16="http://schemas.microsoft.com/office/drawing/2014/main" id="{32000315-68BE-D612-9DC9-B59AC1D85D9C}"/>
                </a:ext>
              </a:extLst>
            </p:cNvPr>
            <p:cNvSpPr/>
            <p:nvPr/>
          </p:nvSpPr>
          <p:spPr>
            <a:xfrm>
              <a:off x="3067650" y="44784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2" y="333"/>
                    <a:pt x="332" y="260"/>
                    <a:pt x="332" y="167"/>
                  </a:cubicBezTo>
                  <a:cubicBezTo>
                    <a:pt x="332" y="80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1792;p46">
              <a:extLst>
                <a:ext uri="{FF2B5EF4-FFF2-40B4-BE49-F238E27FC236}">
                  <a16:creationId xmlns:a16="http://schemas.microsoft.com/office/drawing/2014/main" id="{D3E16B2E-6222-4149-F6F6-5A8C70654179}"/>
                </a:ext>
              </a:extLst>
            </p:cNvPr>
            <p:cNvSpPr/>
            <p:nvPr/>
          </p:nvSpPr>
          <p:spPr>
            <a:xfrm>
              <a:off x="3085500" y="44784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0"/>
                    <a:pt x="79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1793;p46">
              <a:extLst>
                <a:ext uri="{FF2B5EF4-FFF2-40B4-BE49-F238E27FC236}">
                  <a16:creationId xmlns:a16="http://schemas.microsoft.com/office/drawing/2014/main" id="{B5902B44-67DE-A97A-16B3-0A9C7094A1FB}"/>
                </a:ext>
              </a:extLst>
            </p:cNvPr>
            <p:cNvSpPr/>
            <p:nvPr/>
          </p:nvSpPr>
          <p:spPr>
            <a:xfrm>
              <a:off x="310352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1794;p46">
              <a:extLst>
                <a:ext uri="{FF2B5EF4-FFF2-40B4-BE49-F238E27FC236}">
                  <a16:creationId xmlns:a16="http://schemas.microsoft.com/office/drawing/2014/main" id="{9964AA9B-0A98-FB08-2CCF-86DF1DEFB08D}"/>
                </a:ext>
              </a:extLst>
            </p:cNvPr>
            <p:cNvSpPr/>
            <p:nvPr/>
          </p:nvSpPr>
          <p:spPr>
            <a:xfrm>
              <a:off x="312137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1795;p46">
              <a:extLst>
                <a:ext uri="{FF2B5EF4-FFF2-40B4-BE49-F238E27FC236}">
                  <a16:creationId xmlns:a16="http://schemas.microsoft.com/office/drawing/2014/main" id="{C0E8D3AA-6C37-857C-18F6-A108E968EC56}"/>
                </a:ext>
              </a:extLst>
            </p:cNvPr>
            <p:cNvSpPr/>
            <p:nvPr/>
          </p:nvSpPr>
          <p:spPr>
            <a:xfrm>
              <a:off x="313922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7"/>
                  </a:cubicBezTo>
                  <a:cubicBezTo>
                    <a:pt x="0" y="260"/>
                    <a:pt x="80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1796;p46">
              <a:extLst>
                <a:ext uri="{FF2B5EF4-FFF2-40B4-BE49-F238E27FC236}">
                  <a16:creationId xmlns:a16="http://schemas.microsoft.com/office/drawing/2014/main" id="{389705C9-51D8-9B70-5D03-1F83225C1899}"/>
                </a:ext>
              </a:extLst>
            </p:cNvPr>
            <p:cNvSpPr/>
            <p:nvPr/>
          </p:nvSpPr>
          <p:spPr>
            <a:xfrm>
              <a:off x="315725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1797;p46">
              <a:extLst>
                <a:ext uri="{FF2B5EF4-FFF2-40B4-BE49-F238E27FC236}">
                  <a16:creationId xmlns:a16="http://schemas.microsoft.com/office/drawing/2014/main" id="{263C86C4-33FF-AE3B-0849-7C17F7A6892D}"/>
                </a:ext>
              </a:extLst>
            </p:cNvPr>
            <p:cNvSpPr/>
            <p:nvPr/>
          </p:nvSpPr>
          <p:spPr>
            <a:xfrm>
              <a:off x="317510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1798;p46">
              <a:extLst>
                <a:ext uri="{FF2B5EF4-FFF2-40B4-BE49-F238E27FC236}">
                  <a16:creationId xmlns:a16="http://schemas.microsoft.com/office/drawing/2014/main" id="{35D3009F-447B-62C9-9E65-CFDFDE360006}"/>
                </a:ext>
              </a:extLst>
            </p:cNvPr>
            <p:cNvSpPr/>
            <p:nvPr/>
          </p:nvSpPr>
          <p:spPr>
            <a:xfrm>
              <a:off x="321097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1" y="333"/>
                    <a:pt x="333" y="260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1799;p46">
              <a:extLst>
                <a:ext uri="{FF2B5EF4-FFF2-40B4-BE49-F238E27FC236}">
                  <a16:creationId xmlns:a16="http://schemas.microsoft.com/office/drawing/2014/main" id="{66A43E1C-DB76-75AC-D9CC-56C9F2D5DA82}"/>
                </a:ext>
              </a:extLst>
            </p:cNvPr>
            <p:cNvSpPr/>
            <p:nvPr/>
          </p:nvSpPr>
          <p:spPr>
            <a:xfrm>
              <a:off x="322882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1" y="333"/>
                    <a:pt x="333" y="260"/>
                    <a:pt x="333" y="167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1800;p46">
              <a:extLst>
                <a:ext uri="{FF2B5EF4-FFF2-40B4-BE49-F238E27FC236}">
                  <a16:creationId xmlns:a16="http://schemas.microsoft.com/office/drawing/2014/main" id="{F52FB74B-4C24-B540-B8B9-7DB8114BABDE}"/>
                </a:ext>
              </a:extLst>
            </p:cNvPr>
            <p:cNvSpPr/>
            <p:nvPr/>
          </p:nvSpPr>
          <p:spPr>
            <a:xfrm>
              <a:off x="3246875" y="44784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1801;p46">
              <a:extLst>
                <a:ext uri="{FF2B5EF4-FFF2-40B4-BE49-F238E27FC236}">
                  <a16:creationId xmlns:a16="http://schemas.microsoft.com/office/drawing/2014/main" id="{58CE1FD9-218E-5D25-AABE-99A7D6C7065C}"/>
                </a:ext>
              </a:extLst>
            </p:cNvPr>
            <p:cNvSpPr/>
            <p:nvPr/>
          </p:nvSpPr>
          <p:spPr>
            <a:xfrm>
              <a:off x="328275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0"/>
                    <a:pt x="73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1802;p46">
              <a:extLst>
                <a:ext uri="{FF2B5EF4-FFF2-40B4-BE49-F238E27FC236}">
                  <a16:creationId xmlns:a16="http://schemas.microsoft.com/office/drawing/2014/main" id="{A7F65A22-3D11-9518-8D56-5A230EB96B3D}"/>
                </a:ext>
              </a:extLst>
            </p:cNvPr>
            <p:cNvSpPr/>
            <p:nvPr/>
          </p:nvSpPr>
          <p:spPr>
            <a:xfrm>
              <a:off x="330060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80"/>
                    <a:pt x="0" y="167"/>
                  </a:cubicBezTo>
                  <a:cubicBezTo>
                    <a:pt x="0" y="260"/>
                    <a:pt x="73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1803;p46">
              <a:extLst>
                <a:ext uri="{FF2B5EF4-FFF2-40B4-BE49-F238E27FC236}">
                  <a16:creationId xmlns:a16="http://schemas.microsoft.com/office/drawing/2014/main" id="{BB245249-CCD3-BD0D-58D7-64C877AD1ED3}"/>
                </a:ext>
              </a:extLst>
            </p:cNvPr>
            <p:cNvSpPr/>
            <p:nvPr/>
          </p:nvSpPr>
          <p:spPr>
            <a:xfrm>
              <a:off x="331845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1" y="80"/>
                    <a:pt x="1" y="167"/>
                  </a:cubicBezTo>
                  <a:cubicBezTo>
                    <a:pt x="1" y="260"/>
                    <a:pt x="80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1804;p46">
              <a:extLst>
                <a:ext uri="{FF2B5EF4-FFF2-40B4-BE49-F238E27FC236}">
                  <a16:creationId xmlns:a16="http://schemas.microsoft.com/office/drawing/2014/main" id="{F3C77BB1-5A20-CF4A-77A1-3906F1D3150B}"/>
                </a:ext>
              </a:extLst>
            </p:cNvPr>
            <p:cNvSpPr/>
            <p:nvPr/>
          </p:nvSpPr>
          <p:spPr>
            <a:xfrm>
              <a:off x="333647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3" y="260"/>
                    <a:pt x="333" y="167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1805;p46">
              <a:extLst>
                <a:ext uri="{FF2B5EF4-FFF2-40B4-BE49-F238E27FC236}">
                  <a16:creationId xmlns:a16="http://schemas.microsoft.com/office/drawing/2014/main" id="{5004803E-EE92-3F17-B24D-B288F3FB1691}"/>
                </a:ext>
              </a:extLst>
            </p:cNvPr>
            <p:cNvSpPr/>
            <p:nvPr/>
          </p:nvSpPr>
          <p:spPr>
            <a:xfrm>
              <a:off x="335432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0" y="333"/>
                    <a:pt x="333" y="260"/>
                    <a:pt x="333" y="167"/>
                  </a:cubicBezTo>
                  <a:cubicBezTo>
                    <a:pt x="333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1806;p46">
              <a:extLst>
                <a:ext uri="{FF2B5EF4-FFF2-40B4-BE49-F238E27FC236}">
                  <a16:creationId xmlns:a16="http://schemas.microsoft.com/office/drawing/2014/main" id="{B39258C7-E286-52BB-9FF1-EB37EF4090BB}"/>
                </a:ext>
              </a:extLst>
            </p:cNvPr>
            <p:cNvSpPr/>
            <p:nvPr/>
          </p:nvSpPr>
          <p:spPr>
            <a:xfrm>
              <a:off x="3372375" y="44784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2" y="333"/>
                    <a:pt x="332" y="260"/>
                    <a:pt x="332" y="167"/>
                  </a:cubicBezTo>
                  <a:cubicBezTo>
                    <a:pt x="332" y="80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1807;p46">
              <a:extLst>
                <a:ext uri="{FF2B5EF4-FFF2-40B4-BE49-F238E27FC236}">
                  <a16:creationId xmlns:a16="http://schemas.microsoft.com/office/drawing/2014/main" id="{9B7A0E7A-4C05-BC22-0613-99938CC7A8D6}"/>
                </a:ext>
              </a:extLst>
            </p:cNvPr>
            <p:cNvSpPr/>
            <p:nvPr/>
          </p:nvSpPr>
          <p:spPr>
            <a:xfrm>
              <a:off x="3390225" y="44784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1808;p46">
              <a:extLst>
                <a:ext uri="{FF2B5EF4-FFF2-40B4-BE49-F238E27FC236}">
                  <a16:creationId xmlns:a16="http://schemas.microsoft.com/office/drawing/2014/main" id="{FF27F1E3-D7C5-0051-A5EB-4781CBA86FA0}"/>
                </a:ext>
              </a:extLst>
            </p:cNvPr>
            <p:cNvSpPr/>
            <p:nvPr/>
          </p:nvSpPr>
          <p:spPr>
            <a:xfrm>
              <a:off x="3408075" y="44784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7"/>
                  </a:cubicBezTo>
                  <a:cubicBezTo>
                    <a:pt x="0" y="260"/>
                    <a:pt x="79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1809;p46">
              <a:extLst>
                <a:ext uri="{FF2B5EF4-FFF2-40B4-BE49-F238E27FC236}">
                  <a16:creationId xmlns:a16="http://schemas.microsoft.com/office/drawing/2014/main" id="{53827964-1CCD-557E-5FE6-1F1839007A28}"/>
                </a:ext>
              </a:extLst>
            </p:cNvPr>
            <p:cNvSpPr/>
            <p:nvPr/>
          </p:nvSpPr>
          <p:spPr>
            <a:xfrm>
              <a:off x="342610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1810;p46">
              <a:extLst>
                <a:ext uri="{FF2B5EF4-FFF2-40B4-BE49-F238E27FC236}">
                  <a16:creationId xmlns:a16="http://schemas.microsoft.com/office/drawing/2014/main" id="{B8BFE024-166E-C3F8-FFC0-E549DDED83A2}"/>
                </a:ext>
              </a:extLst>
            </p:cNvPr>
            <p:cNvSpPr/>
            <p:nvPr/>
          </p:nvSpPr>
          <p:spPr>
            <a:xfrm>
              <a:off x="3443950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1811;p46">
              <a:extLst>
                <a:ext uri="{FF2B5EF4-FFF2-40B4-BE49-F238E27FC236}">
                  <a16:creationId xmlns:a16="http://schemas.microsoft.com/office/drawing/2014/main" id="{F6A8CD3B-EE69-FF16-FC8D-9EC26F971825}"/>
                </a:ext>
              </a:extLst>
            </p:cNvPr>
            <p:cNvSpPr/>
            <p:nvPr/>
          </p:nvSpPr>
          <p:spPr>
            <a:xfrm>
              <a:off x="3461975" y="44784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0"/>
                    <a:pt x="73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1812;p46">
              <a:extLst>
                <a:ext uri="{FF2B5EF4-FFF2-40B4-BE49-F238E27FC236}">
                  <a16:creationId xmlns:a16="http://schemas.microsoft.com/office/drawing/2014/main" id="{2C8CEAFE-6B69-5E15-5C66-2D9C559A6742}"/>
                </a:ext>
              </a:extLst>
            </p:cNvPr>
            <p:cNvSpPr/>
            <p:nvPr/>
          </p:nvSpPr>
          <p:spPr>
            <a:xfrm>
              <a:off x="270917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1813;p46">
              <a:extLst>
                <a:ext uri="{FF2B5EF4-FFF2-40B4-BE49-F238E27FC236}">
                  <a16:creationId xmlns:a16="http://schemas.microsoft.com/office/drawing/2014/main" id="{A636BE91-D127-9756-52D5-8BDD55A357D1}"/>
                </a:ext>
              </a:extLst>
            </p:cNvPr>
            <p:cNvSpPr/>
            <p:nvPr/>
          </p:nvSpPr>
          <p:spPr>
            <a:xfrm>
              <a:off x="272702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1814;p46">
              <a:extLst>
                <a:ext uri="{FF2B5EF4-FFF2-40B4-BE49-F238E27FC236}">
                  <a16:creationId xmlns:a16="http://schemas.microsoft.com/office/drawing/2014/main" id="{09F1BDB7-B20B-7F65-C87A-532E985DFB2B}"/>
                </a:ext>
              </a:extLst>
            </p:cNvPr>
            <p:cNvSpPr/>
            <p:nvPr/>
          </p:nvSpPr>
          <p:spPr>
            <a:xfrm>
              <a:off x="2745075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1815;p46">
              <a:extLst>
                <a:ext uri="{FF2B5EF4-FFF2-40B4-BE49-F238E27FC236}">
                  <a16:creationId xmlns:a16="http://schemas.microsoft.com/office/drawing/2014/main" id="{AEE80672-83BA-2526-5388-1D6F34607602}"/>
                </a:ext>
              </a:extLst>
            </p:cNvPr>
            <p:cNvSpPr/>
            <p:nvPr/>
          </p:nvSpPr>
          <p:spPr>
            <a:xfrm>
              <a:off x="2780775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1816;p46">
              <a:extLst>
                <a:ext uri="{FF2B5EF4-FFF2-40B4-BE49-F238E27FC236}">
                  <a16:creationId xmlns:a16="http://schemas.microsoft.com/office/drawing/2014/main" id="{3DAF9204-6791-D16E-7F57-255F0A5C3005}"/>
                </a:ext>
              </a:extLst>
            </p:cNvPr>
            <p:cNvSpPr/>
            <p:nvPr/>
          </p:nvSpPr>
          <p:spPr>
            <a:xfrm>
              <a:off x="281665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1817;p46">
              <a:extLst>
                <a:ext uri="{FF2B5EF4-FFF2-40B4-BE49-F238E27FC236}">
                  <a16:creationId xmlns:a16="http://schemas.microsoft.com/office/drawing/2014/main" id="{8E2BC525-C1BE-D682-B2DD-A282C235342B}"/>
                </a:ext>
              </a:extLst>
            </p:cNvPr>
            <p:cNvSpPr/>
            <p:nvPr/>
          </p:nvSpPr>
          <p:spPr>
            <a:xfrm>
              <a:off x="283467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1818;p46">
              <a:extLst>
                <a:ext uri="{FF2B5EF4-FFF2-40B4-BE49-F238E27FC236}">
                  <a16:creationId xmlns:a16="http://schemas.microsoft.com/office/drawing/2014/main" id="{94594D34-9F14-B54A-E62A-84C5187878BB}"/>
                </a:ext>
              </a:extLst>
            </p:cNvPr>
            <p:cNvSpPr/>
            <p:nvPr/>
          </p:nvSpPr>
          <p:spPr>
            <a:xfrm>
              <a:off x="301390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1819;p46">
              <a:extLst>
                <a:ext uri="{FF2B5EF4-FFF2-40B4-BE49-F238E27FC236}">
                  <a16:creationId xmlns:a16="http://schemas.microsoft.com/office/drawing/2014/main" id="{370F063B-114E-BE42-3983-56C8E6404508}"/>
                </a:ext>
              </a:extLst>
            </p:cNvPr>
            <p:cNvSpPr/>
            <p:nvPr/>
          </p:nvSpPr>
          <p:spPr>
            <a:xfrm>
              <a:off x="303175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1820;p46">
              <a:extLst>
                <a:ext uri="{FF2B5EF4-FFF2-40B4-BE49-F238E27FC236}">
                  <a16:creationId xmlns:a16="http://schemas.microsoft.com/office/drawing/2014/main" id="{2DD91CFE-5793-5929-CB35-B27F550232A2}"/>
                </a:ext>
              </a:extLst>
            </p:cNvPr>
            <p:cNvSpPr/>
            <p:nvPr/>
          </p:nvSpPr>
          <p:spPr>
            <a:xfrm>
              <a:off x="304960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1821;p46">
              <a:extLst>
                <a:ext uri="{FF2B5EF4-FFF2-40B4-BE49-F238E27FC236}">
                  <a16:creationId xmlns:a16="http://schemas.microsoft.com/office/drawing/2014/main" id="{E2A198F4-1AB9-1D47-9A39-EC8AF6332D3E}"/>
                </a:ext>
              </a:extLst>
            </p:cNvPr>
            <p:cNvSpPr/>
            <p:nvPr/>
          </p:nvSpPr>
          <p:spPr>
            <a:xfrm>
              <a:off x="3067650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2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1822;p46">
              <a:extLst>
                <a:ext uri="{FF2B5EF4-FFF2-40B4-BE49-F238E27FC236}">
                  <a16:creationId xmlns:a16="http://schemas.microsoft.com/office/drawing/2014/main" id="{F1F9A2BB-3768-09E0-EEA2-4CE8863E3485}"/>
                </a:ext>
              </a:extLst>
            </p:cNvPr>
            <p:cNvSpPr/>
            <p:nvPr/>
          </p:nvSpPr>
          <p:spPr>
            <a:xfrm>
              <a:off x="3085500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1823;p46">
              <a:extLst>
                <a:ext uri="{FF2B5EF4-FFF2-40B4-BE49-F238E27FC236}">
                  <a16:creationId xmlns:a16="http://schemas.microsoft.com/office/drawing/2014/main" id="{1ACAE100-B6FD-ECA9-144E-28393BB39955}"/>
                </a:ext>
              </a:extLst>
            </p:cNvPr>
            <p:cNvSpPr/>
            <p:nvPr/>
          </p:nvSpPr>
          <p:spPr>
            <a:xfrm>
              <a:off x="310352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1824;p46">
              <a:extLst>
                <a:ext uri="{FF2B5EF4-FFF2-40B4-BE49-F238E27FC236}">
                  <a16:creationId xmlns:a16="http://schemas.microsoft.com/office/drawing/2014/main" id="{D66FB98A-CA5B-E7C5-D6C5-43FA410F4AE9}"/>
                </a:ext>
              </a:extLst>
            </p:cNvPr>
            <p:cNvSpPr/>
            <p:nvPr/>
          </p:nvSpPr>
          <p:spPr>
            <a:xfrm>
              <a:off x="312137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1825;p46">
              <a:extLst>
                <a:ext uri="{FF2B5EF4-FFF2-40B4-BE49-F238E27FC236}">
                  <a16:creationId xmlns:a16="http://schemas.microsoft.com/office/drawing/2014/main" id="{6A662B52-8997-8610-0395-C9DB873A0FAD}"/>
                </a:ext>
              </a:extLst>
            </p:cNvPr>
            <p:cNvSpPr/>
            <p:nvPr/>
          </p:nvSpPr>
          <p:spPr>
            <a:xfrm>
              <a:off x="313922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1826;p46">
              <a:extLst>
                <a:ext uri="{FF2B5EF4-FFF2-40B4-BE49-F238E27FC236}">
                  <a16:creationId xmlns:a16="http://schemas.microsoft.com/office/drawing/2014/main" id="{1CE90335-5A2F-B16D-FCC1-C462C9BE8969}"/>
                </a:ext>
              </a:extLst>
            </p:cNvPr>
            <p:cNvSpPr/>
            <p:nvPr/>
          </p:nvSpPr>
          <p:spPr>
            <a:xfrm>
              <a:off x="315725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1827;p46">
              <a:extLst>
                <a:ext uri="{FF2B5EF4-FFF2-40B4-BE49-F238E27FC236}">
                  <a16:creationId xmlns:a16="http://schemas.microsoft.com/office/drawing/2014/main" id="{B8E39A6D-3B8F-1634-07B9-89C68678CB6D}"/>
                </a:ext>
              </a:extLst>
            </p:cNvPr>
            <p:cNvSpPr/>
            <p:nvPr/>
          </p:nvSpPr>
          <p:spPr>
            <a:xfrm>
              <a:off x="317510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1828;p46">
              <a:extLst>
                <a:ext uri="{FF2B5EF4-FFF2-40B4-BE49-F238E27FC236}">
                  <a16:creationId xmlns:a16="http://schemas.microsoft.com/office/drawing/2014/main" id="{74004A91-6480-2938-EC98-0FEEA16B9216}"/>
                </a:ext>
              </a:extLst>
            </p:cNvPr>
            <p:cNvSpPr/>
            <p:nvPr/>
          </p:nvSpPr>
          <p:spPr>
            <a:xfrm>
              <a:off x="321097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1829;p46">
              <a:extLst>
                <a:ext uri="{FF2B5EF4-FFF2-40B4-BE49-F238E27FC236}">
                  <a16:creationId xmlns:a16="http://schemas.microsoft.com/office/drawing/2014/main" id="{8F7082E6-A24E-EEE5-0693-46F313BA94D3}"/>
                </a:ext>
              </a:extLst>
            </p:cNvPr>
            <p:cNvSpPr/>
            <p:nvPr/>
          </p:nvSpPr>
          <p:spPr>
            <a:xfrm>
              <a:off x="322882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1830;p46">
              <a:extLst>
                <a:ext uri="{FF2B5EF4-FFF2-40B4-BE49-F238E27FC236}">
                  <a16:creationId xmlns:a16="http://schemas.microsoft.com/office/drawing/2014/main" id="{705048BA-DF01-D614-91D7-ACC07B0C463E}"/>
                </a:ext>
              </a:extLst>
            </p:cNvPr>
            <p:cNvSpPr/>
            <p:nvPr/>
          </p:nvSpPr>
          <p:spPr>
            <a:xfrm>
              <a:off x="3246875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1831;p46">
              <a:extLst>
                <a:ext uri="{FF2B5EF4-FFF2-40B4-BE49-F238E27FC236}">
                  <a16:creationId xmlns:a16="http://schemas.microsoft.com/office/drawing/2014/main" id="{317C3572-0D54-F843-0297-121210EFB7F1}"/>
                </a:ext>
              </a:extLst>
            </p:cNvPr>
            <p:cNvSpPr/>
            <p:nvPr/>
          </p:nvSpPr>
          <p:spPr>
            <a:xfrm>
              <a:off x="3264725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1832;p46">
              <a:extLst>
                <a:ext uri="{FF2B5EF4-FFF2-40B4-BE49-F238E27FC236}">
                  <a16:creationId xmlns:a16="http://schemas.microsoft.com/office/drawing/2014/main" id="{DC4C44FD-96F2-D69E-210F-B633518F96EC}"/>
                </a:ext>
              </a:extLst>
            </p:cNvPr>
            <p:cNvSpPr/>
            <p:nvPr/>
          </p:nvSpPr>
          <p:spPr>
            <a:xfrm>
              <a:off x="331845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1833;p46">
              <a:extLst>
                <a:ext uri="{FF2B5EF4-FFF2-40B4-BE49-F238E27FC236}">
                  <a16:creationId xmlns:a16="http://schemas.microsoft.com/office/drawing/2014/main" id="{AACB56A4-3766-AED6-E376-640F910A3E16}"/>
                </a:ext>
              </a:extLst>
            </p:cNvPr>
            <p:cNvSpPr/>
            <p:nvPr/>
          </p:nvSpPr>
          <p:spPr>
            <a:xfrm>
              <a:off x="333647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1834;p46">
              <a:extLst>
                <a:ext uri="{FF2B5EF4-FFF2-40B4-BE49-F238E27FC236}">
                  <a16:creationId xmlns:a16="http://schemas.microsoft.com/office/drawing/2014/main" id="{F45BA6A5-28CC-D9E5-7837-4BEEE58AE298}"/>
                </a:ext>
              </a:extLst>
            </p:cNvPr>
            <p:cNvSpPr/>
            <p:nvPr/>
          </p:nvSpPr>
          <p:spPr>
            <a:xfrm>
              <a:off x="335432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1835;p46">
              <a:extLst>
                <a:ext uri="{FF2B5EF4-FFF2-40B4-BE49-F238E27FC236}">
                  <a16:creationId xmlns:a16="http://schemas.microsoft.com/office/drawing/2014/main" id="{C29C3CF7-58D2-85E6-1163-5DDDA6BB1C3E}"/>
                </a:ext>
              </a:extLst>
            </p:cNvPr>
            <p:cNvSpPr/>
            <p:nvPr/>
          </p:nvSpPr>
          <p:spPr>
            <a:xfrm>
              <a:off x="3390225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1836;p46">
              <a:extLst>
                <a:ext uri="{FF2B5EF4-FFF2-40B4-BE49-F238E27FC236}">
                  <a16:creationId xmlns:a16="http://schemas.microsoft.com/office/drawing/2014/main" id="{BA673D50-C7A2-A907-B62B-811326082DFA}"/>
                </a:ext>
              </a:extLst>
            </p:cNvPr>
            <p:cNvSpPr/>
            <p:nvPr/>
          </p:nvSpPr>
          <p:spPr>
            <a:xfrm>
              <a:off x="3408075" y="44965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1837;p46">
              <a:extLst>
                <a:ext uri="{FF2B5EF4-FFF2-40B4-BE49-F238E27FC236}">
                  <a16:creationId xmlns:a16="http://schemas.microsoft.com/office/drawing/2014/main" id="{5A25A758-0BAE-9BC9-DDC1-811BCCDCF792}"/>
                </a:ext>
              </a:extLst>
            </p:cNvPr>
            <p:cNvSpPr/>
            <p:nvPr/>
          </p:nvSpPr>
          <p:spPr>
            <a:xfrm>
              <a:off x="342610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1838;p46">
              <a:extLst>
                <a:ext uri="{FF2B5EF4-FFF2-40B4-BE49-F238E27FC236}">
                  <a16:creationId xmlns:a16="http://schemas.microsoft.com/office/drawing/2014/main" id="{7279BAE4-D957-182E-0C6F-F9988F1D3AF1}"/>
                </a:ext>
              </a:extLst>
            </p:cNvPr>
            <p:cNvSpPr/>
            <p:nvPr/>
          </p:nvSpPr>
          <p:spPr>
            <a:xfrm>
              <a:off x="3443950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1839;p46">
              <a:extLst>
                <a:ext uri="{FF2B5EF4-FFF2-40B4-BE49-F238E27FC236}">
                  <a16:creationId xmlns:a16="http://schemas.microsoft.com/office/drawing/2014/main" id="{FC064896-AB2F-9D3A-2F0A-5F0422F54CA6}"/>
                </a:ext>
              </a:extLst>
            </p:cNvPr>
            <p:cNvSpPr/>
            <p:nvPr/>
          </p:nvSpPr>
          <p:spPr>
            <a:xfrm>
              <a:off x="347982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1840;p46">
              <a:extLst>
                <a:ext uri="{FF2B5EF4-FFF2-40B4-BE49-F238E27FC236}">
                  <a16:creationId xmlns:a16="http://schemas.microsoft.com/office/drawing/2014/main" id="{AB99E718-C714-53A5-A9AF-EB7B70050392}"/>
                </a:ext>
              </a:extLst>
            </p:cNvPr>
            <p:cNvSpPr/>
            <p:nvPr/>
          </p:nvSpPr>
          <p:spPr>
            <a:xfrm>
              <a:off x="3497675" y="44965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1841;p46">
              <a:extLst>
                <a:ext uri="{FF2B5EF4-FFF2-40B4-BE49-F238E27FC236}">
                  <a16:creationId xmlns:a16="http://schemas.microsoft.com/office/drawing/2014/main" id="{271CF691-D4E7-5E8A-0776-753F512377BC}"/>
                </a:ext>
              </a:extLst>
            </p:cNvPr>
            <p:cNvSpPr/>
            <p:nvPr/>
          </p:nvSpPr>
          <p:spPr>
            <a:xfrm>
              <a:off x="270917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1842;p46">
              <a:extLst>
                <a:ext uri="{FF2B5EF4-FFF2-40B4-BE49-F238E27FC236}">
                  <a16:creationId xmlns:a16="http://schemas.microsoft.com/office/drawing/2014/main" id="{6686C47D-35A6-42FB-CA9B-3F4E5051B99B}"/>
                </a:ext>
              </a:extLst>
            </p:cNvPr>
            <p:cNvSpPr/>
            <p:nvPr/>
          </p:nvSpPr>
          <p:spPr>
            <a:xfrm>
              <a:off x="272702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1843;p46">
              <a:extLst>
                <a:ext uri="{FF2B5EF4-FFF2-40B4-BE49-F238E27FC236}">
                  <a16:creationId xmlns:a16="http://schemas.microsoft.com/office/drawing/2014/main" id="{0B65CE26-1E80-89B9-FCAD-2F5E4FA3E7B2}"/>
                </a:ext>
              </a:extLst>
            </p:cNvPr>
            <p:cNvSpPr/>
            <p:nvPr/>
          </p:nvSpPr>
          <p:spPr>
            <a:xfrm>
              <a:off x="2745075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1844;p46">
              <a:extLst>
                <a:ext uri="{FF2B5EF4-FFF2-40B4-BE49-F238E27FC236}">
                  <a16:creationId xmlns:a16="http://schemas.microsoft.com/office/drawing/2014/main" id="{5D1290B6-22EA-F316-E66F-0A3E71DCAA88}"/>
                </a:ext>
              </a:extLst>
            </p:cNvPr>
            <p:cNvSpPr/>
            <p:nvPr/>
          </p:nvSpPr>
          <p:spPr>
            <a:xfrm>
              <a:off x="2762925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1845;p46">
              <a:extLst>
                <a:ext uri="{FF2B5EF4-FFF2-40B4-BE49-F238E27FC236}">
                  <a16:creationId xmlns:a16="http://schemas.microsoft.com/office/drawing/2014/main" id="{1EE21DD4-37E5-907C-B3D4-E68FF0ED4F7E}"/>
                </a:ext>
              </a:extLst>
            </p:cNvPr>
            <p:cNvSpPr/>
            <p:nvPr/>
          </p:nvSpPr>
          <p:spPr>
            <a:xfrm>
              <a:off x="3013900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1846;p46">
              <a:extLst>
                <a:ext uri="{FF2B5EF4-FFF2-40B4-BE49-F238E27FC236}">
                  <a16:creationId xmlns:a16="http://schemas.microsoft.com/office/drawing/2014/main" id="{7B8C723E-4439-0CD5-E751-8D6F908BFCEA}"/>
                </a:ext>
              </a:extLst>
            </p:cNvPr>
            <p:cNvSpPr/>
            <p:nvPr/>
          </p:nvSpPr>
          <p:spPr>
            <a:xfrm>
              <a:off x="2981100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1847;p46">
              <a:extLst>
                <a:ext uri="{FF2B5EF4-FFF2-40B4-BE49-F238E27FC236}">
                  <a16:creationId xmlns:a16="http://schemas.microsoft.com/office/drawing/2014/main" id="{D97FFF10-120C-31FA-93B8-ED6AB89C926A}"/>
                </a:ext>
              </a:extLst>
            </p:cNvPr>
            <p:cNvSpPr/>
            <p:nvPr/>
          </p:nvSpPr>
          <p:spPr>
            <a:xfrm>
              <a:off x="3031750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1848;p46">
              <a:extLst>
                <a:ext uri="{FF2B5EF4-FFF2-40B4-BE49-F238E27FC236}">
                  <a16:creationId xmlns:a16="http://schemas.microsoft.com/office/drawing/2014/main" id="{409F1677-EB59-9679-D5FE-4480C6737982}"/>
                </a:ext>
              </a:extLst>
            </p:cNvPr>
            <p:cNvSpPr/>
            <p:nvPr/>
          </p:nvSpPr>
          <p:spPr>
            <a:xfrm>
              <a:off x="3049600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3" y="253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1849;p46">
              <a:extLst>
                <a:ext uri="{FF2B5EF4-FFF2-40B4-BE49-F238E27FC236}">
                  <a16:creationId xmlns:a16="http://schemas.microsoft.com/office/drawing/2014/main" id="{4697D93E-CAB8-25D5-209E-F4D8E706CA31}"/>
                </a:ext>
              </a:extLst>
            </p:cNvPr>
            <p:cNvSpPr/>
            <p:nvPr/>
          </p:nvSpPr>
          <p:spPr>
            <a:xfrm>
              <a:off x="3067650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2" y="332"/>
                    <a:pt x="332" y="253"/>
                    <a:pt x="332" y="166"/>
                  </a:cubicBezTo>
                  <a:cubicBezTo>
                    <a:pt x="332" y="72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1850;p46">
              <a:extLst>
                <a:ext uri="{FF2B5EF4-FFF2-40B4-BE49-F238E27FC236}">
                  <a16:creationId xmlns:a16="http://schemas.microsoft.com/office/drawing/2014/main" id="{6B83C025-E4EB-3D01-3761-E7D70AB49A00}"/>
                </a:ext>
              </a:extLst>
            </p:cNvPr>
            <p:cNvSpPr/>
            <p:nvPr/>
          </p:nvSpPr>
          <p:spPr>
            <a:xfrm>
              <a:off x="3085500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1851;p46">
              <a:extLst>
                <a:ext uri="{FF2B5EF4-FFF2-40B4-BE49-F238E27FC236}">
                  <a16:creationId xmlns:a16="http://schemas.microsoft.com/office/drawing/2014/main" id="{2BA745C0-A997-5B8C-0324-4F5FEBB39C0F}"/>
                </a:ext>
              </a:extLst>
            </p:cNvPr>
            <p:cNvSpPr/>
            <p:nvPr/>
          </p:nvSpPr>
          <p:spPr>
            <a:xfrm>
              <a:off x="310352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1852;p46">
              <a:extLst>
                <a:ext uri="{FF2B5EF4-FFF2-40B4-BE49-F238E27FC236}">
                  <a16:creationId xmlns:a16="http://schemas.microsoft.com/office/drawing/2014/main" id="{00003F04-3A8C-D77C-0E43-04ADCF005B3F}"/>
                </a:ext>
              </a:extLst>
            </p:cNvPr>
            <p:cNvSpPr/>
            <p:nvPr/>
          </p:nvSpPr>
          <p:spPr>
            <a:xfrm>
              <a:off x="312137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1853;p46">
              <a:extLst>
                <a:ext uri="{FF2B5EF4-FFF2-40B4-BE49-F238E27FC236}">
                  <a16:creationId xmlns:a16="http://schemas.microsoft.com/office/drawing/2014/main" id="{CCD79AE4-53C0-487F-A8A8-A256FE1AE377}"/>
                </a:ext>
              </a:extLst>
            </p:cNvPr>
            <p:cNvSpPr/>
            <p:nvPr/>
          </p:nvSpPr>
          <p:spPr>
            <a:xfrm>
              <a:off x="313922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1854;p46">
              <a:extLst>
                <a:ext uri="{FF2B5EF4-FFF2-40B4-BE49-F238E27FC236}">
                  <a16:creationId xmlns:a16="http://schemas.microsoft.com/office/drawing/2014/main" id="{0301A442-48C0-2E17-A864-8EE53DF1B4FA}"/>
                </a:ext>
              </a:extLst>
            </p:cNvPr>
            <p:cNvSpPr/>
            <p:nvPr/>
          </p:nvSpPr>
          <p:spPr>
            <a:xfrm>
              <a:off x="3157250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1855;p46">
              <a:extLst>
                <a:ext uri="{FF2B5EF4-FFF2-40B4-BE49-F238E27FC236}">
                  <a16:creationId xmlns:a16="http://schemas.microsoft.com/office/drawing/2014/main" id="{941FBF34-814A-5EA5-66B8-1A6FBE0AA5D8}"/>
                </a:ext>
              </a:extLst>
            </p:cNvPr>
            <p:cNvSpPr/>
            <p:nvPr/>
          </p:nvSpPr>
          <p:spPr>
            <a:xfrm>
              <a:off x="3175100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1856;p46">
              <a:extLst>
                <a:ext uri="{FF2B5EF4-FFF2-40B4-BE49-F238E27FC236}">
                  <a16:creationId xmlns:a16="http://schemas.microsoft.com/office/drawing/2014/main" id="{93658CD8-689C-06CD-0BE4-A9B14CDDFAB4}"/>
                </a:ext>
              </a:extLst>
            </p:cNvPr>
            <p:cNvSpPr/>
            <p:nvPr/>
          </p:nvSpPr>
          <p:spPr>
            <a:xfrm>
              <a:off x="319312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1857;p46">
              <a:extLst>
                <a:ext uri="{FF2B5EF4-FFF2-40B4-BE49-F238E27FC236}">
                  <a16:creationId xmlns:a16="http://schemas.microsoft.com/office/drawing/2014/main" id="{7364A417-505F-9BB0-4727-C41BB9771DF8}"/>
                </a:ext>
              </a:extLst>
            </p:cNvPr>
            <p:cNvSpPr/>
            <p:nvPr/>
          </p:nvSpPr>
          <p:spPr>
            <a:xfrm>
              <a:off x="322882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1858;p46">
              <a:extLst>
                <a:ext uri="{FF2B5EF4-FFF2-40B4-BE49-F238E27FC236}">
                  <a16:creationId xmlns:a16="http://schemas.microsoft.com/office/drawing/2014/main" id="{159D3BFE-7CD3-1A0D-B991-039519229D04}"/>
                </a:ext>
              </a:extLst>
            </p:cNvPr>
            <p:cNvSpPr/>
            <p:nvPr/>
          </p:nvSpPr>
          <p:spPr>
            <a:xfrm>
              <a:off x="3246875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1859;p46">
              <a:extLst>
                <a:ext uri="{FF2B5EF4-FFF2-40B4-BE49-F238E27FC236}">
                  <a16:creationId xmlns:a16="http://schemas.microsoft.com/office/drawing/2014/main" id="{409FD94E-32BB-A131-2AA6-4462350FCDE7}"/>
                </a:ext>
              </a:extLst>
            </p:cNvPr>
            <p:cNvSpPr/>
            <p:nvPr/>
          </p:nvSpPr>
          <p:spPr>
            <a:xfrm>
              <a:off x="3318450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1860;p46">
              <a:extLst>
                <a:ext uri="{FF2B5EF4-FFF2-40B4-BE49-F238E27FC236}">
                  <a16:creationId xmlns:a16="http://schemas.microsoft.com/office/drawing/2014/main" id="{FD4408A7-92F2-EA24-558C-402F572A2774}"/>
                </a:ext>
              </a:extLst>
            </p:cNvPr>
            <p:cNvSpPr/>
            <p:nvPr/>
          </p:nvSpPr>
          <p:spPr>
            <a:xfrm>
              <a:off x="333647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1861;p46">
              <a:extLst>
                <a:ext uri="{FF2B5EF4-FFF2-40B4-BE49-F238E27FC236}">
                  <a16:creationId xmlns:a16="http://schemas.microsoft.com/office/drawing/2014/main" id="{471F76DF-C29C-1F83-F93B-79D278B67957}"/>
                </a:ext>
              </a:extLst>
            </p:cNvPr>
            <p:cNvSpPr/>
            <p:nvPr/>
          </p:nvSpPr>
          <p:spPr>
            <a:xfrm>
              <a:off x="3390225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1862;p46">
              <a:extLst>
                <a:ext uri="{FF2B5EF4-FFF2-40B4-BE49-F238E27FC236}">
                  <a16:creationId xmlns:a16="http://schemas.microsoft.com/office/drawing/2014/main" id="{449FC5BE-0CB8-3CBA-2A5D-E9D31A24C61B}"/>
                </a:ext>
              </a:extLst>
            </p:cNvPr>
            <p:cNvSpPr/>
            <p:nvPr/>
          </p:nvSpPr>
          <p:spPr>
            <a:xfrm>
              <a:off x="3408075" y="45145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53"/>
                    <a:pt x="79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1863;p46">
              <a:extLst>
                <a:ext uri="{FF2B5EF4-FFF2-40B4-BE49-F238E27FC236}">
                  <a16:creationId xmlns:a16="http://schemas.microsoft.com/office/drawing/2014/main" id="{DE2025E1-6202-6D19-FDB2-91E0EFD50D5A}"/>
                </a:ext>
              </a:extLst>
            </p:cNvPr>
            <p:cNvSpPr/>
            <p:nvPr/>
          </p:nvSpPr>
          <p:spPr>
            <a:xfrm>
              <a:off x="3426100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1864;p46">
              <a:extLst>
                <a:ext uri="{FF2B5EF4-FFF2-40B4-BE49-F238E27FC236}">
                  <a16:creationId xmlns:a16="http://schemas.microsoft.com/office/drawing/2014/main" id="{E5357B71-40B0-A43D-3F14-83391BCE84CC}"/>
                </a:ext>
              </a:extLst>
            </p:cNvPr>
            <p:cNvSpPr/>
            <p:nvPr/>
          </p:nvSpPr>
          <p:spPr>
            <a:xfrm>
              <a:off x="3497675" y="45145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1865;p46">
              <a:extLst>
                <a:ext uri="{FF2B5EF4-FFF2-40B4-BE49-F238E27FC236}">
                  <a16:creationId xmlns:a16="http://schemas.microsoft.com/office/drawing/2014/main" id="{5C26C7CC-0D79-4248-7197-CFF2373A4F18}"/>
                </a:ext>
              </a:extLst>
            </p:cNvPr>
            <p:cNvSpPr/>
            <p:nvPr/>
          </p:nvSpPr>
          <p:spPr>
            <a:xfrm>
              <a:off x="2762925" y="45324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1866;p46">
              <a:extLst>
                <a:ext uri="{FF2B5EF4-FFF2-40B4-BE49-F238E27FC236}">
                  <a16:creationId xmlns:a16="http://schemas.microsoft.com/office/drawing/2014/main" id="{BA5C9742-BAA9-A816-2ADF-C06C97AC6523}"/>
                </a:ext>
              </a:extLst>
            </p:cNvPr>
            <p:cNvSpPr/>
            <p:nvPr/>
          </p:nvSpPr>
          <p:spPr>
            <a:xfrm>
              <a:off x="279880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1867;p46">
              <a:extLst>
                <a:ext uri="{FF2B5EF4-FFF2-40B4-BE49-F238E27FC236}">
                  <a16:creationId xmlns:a16="http://schemas.microsoft.com/office/drawing/2014/main" id="{1A5D47F8-AE06-D443-5955-9384A3DA66A7}"/>
                </a:ext>
              </a:extLst>
            </p:cNvPr>
            <p:cNvSpPr/>
            <p:nvPr/>
          </p:nvSpPr>
          <p:spPr>
            <a:xfrm>
              <a:off x="281665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1868;p46">
              <a:extLst>
                <a:ext uri="{FF2B5EF4-FFF2-40B4-BE49-F238E27FC236}">
                  <a16:creationId xmlns:a16="http://schemas.microsoft.com/office/drawing/2014/main" id="{33C78D0E-A251-9447-0A6A-860FA72CCFC8}"/>
                </a:ext>
              </a:extLst>
            </p:cNvPr>
            <p:cNvSpPr/>
            <p:nvPr/>
          </p:nvSpPr>
          <p:spPr>
            <a:xfrm>
              <a:off x="2834675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1869;p46">
              <a:extLst>
                <a:ext uri="{FF2B5EF4-FFF2-40B4-BE49-F238E27FC236}">
                  <a16:creationId xmlns:a16="http://schemas.microsoft.com/office/drawing/2014/main" id="{23B16919-6151-9741-A1EE-F97B61BCD310}"/>
                </a:ext>
              </a:extLst>
            </p:cNvPr>
            <p:cNvSpPr/>
            <p:nvPr/>
          </p:nvSpPr>
          <p:spPr>
            <a:xfrm>
              <a:off x="301390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1870;p46">
              <a:extLst>
                <a:ext uri="{FF2B5EF4-FFF2-40B4-BE49-F238E27FC236}">
                  <a16:creationId xmlns:a16="http://schemas.microsoft.com/office/drawing/2014/main" id="{26967638-7108-A5FE-AD5C-ED8B14471589}"/>
                </a:ext>
              </a:extLst>
            </p:cNvPr>
            <p:cNvSpPr/>
            <p:nvPr/>
          </p:nvSpPr>
          <p:spPr>
            <a:xfrm>
              <a:off x="303175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1871;p46">
              <a:extLst>
                <a:ext uri="{FF2B5EF4-FFF2-40B4-BE49-F238E27FC236}">
                  <a16:creationId xmlns:a16="http://schemas.microsoft.com/office/drawing/2014/main" id="{C2EFD773-5F08-A964-70A0-275CD9ABDC9A}"/>
                </a:ext>
              </a:extLst>
            </p:cNvPr>
            <p:cNvSpPr/>
            <p:nvPr/>
          </p:nvSpPr>
          <p:spPr>
            <a:xfrm>
              <a:off x="304960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1872;p46">
              <a:extLst>
                <a:ext uri="{FF2B5EF4-FFF2-40B4-BE49-F238E27FC236}">
                  <a16:creationId xmlns:a16="http://schemas.microsoft.com/office/drawing/2014/main" id="{D7FF838E-4886-17DA-D86B-FFF8654CE0F0}"/>
                </a:ext>
              </a:extLst>
            </p:cNvPr>
            <p:cNvSpPr/>
            <p:nvPr/>
          </p:nvSpPr>
          <p:spPr>
            <a:xfrm>
              <a:off x="3067650" y="45324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80"/>
                    <a:pt x="252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1873;p46">
              <a:extLst>
                <a:ext uri="{FF2B5EF4-FFF2-40B4-BE49-F238E27FC236}">
                  <a16:creationId xmlns:a16="http://schemas.microsoft.com/office/drawing/2014/main" id="{C49F5D63-6C82-1EE2-EB78-914E91CCE0A8}"/>
                </a:ext>
              </a:extLst>
            </p:cNvPr>
            <p:cNvSpPr/>
            <p:nvPr/>
          </p:nvSpPr>
          <p:spPr>
            <a:xfrm>
              <a:off x="3085500" y="45324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1874;p46">
              <a:extLst>
                <a:ext uri="{FF2B5EF4-FFF2-40B4-BE49-F238E27FC236}">
                  <a16:creationId xmlns:a16="http://schemas.microsoft.com/office/drawing/2014/main" id="{697DD0AD-D136-5BAE-95A7-662AE90C1817}"/>
                </a:ext>
              </a:extLst>
            </p:cNvPr>
            <p:cNvSpPr/>
            <p:nvPr/>
          </p:nvSpPr>
          <p:spPr>
            <a:xfrm>
              <a:off x="3103525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1875;p46">
              <a:extLst>
                <a:ext uri="{FF2B5EF4-FFF2-40B4-BE49-F238E27FC236}">
                  <a16:creationId xmlns:a16="http://schemas.microsoft.com/office/drawing/2014/main" id="{E50A4DAC-5E6A-2433-3F9C-5A72FF6E285B}"/>
                </a:ext>
              </a:extLst>
            </p:cNvPr>
            <p:cNvSpPr/>
            <p:nvPr/>
          </p:nvSpPr>
          <p:spPr>
            <a:xfrm>
              <a:off x="3121375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1876;p46">
              <a:extLst>
                <a:ext uri="{FF2B5EF4-FFF2-40B4-BE49-F238E27FC236}">
                  <a16:creationId xmlns:a16="http://schemas.microsoft.com/office/drawing/2014/main" id="{D3AC680D-838B-EF24-6E5E-4360ADD3319F}"/>
                </a:ext>
              </a:extLst>
            </p:cNvPr>
            <p:cNvSpPr/>
            <p:nvPr/>
          </p:nvSpPr>
          <p:spPr>
            <a:xfrm>
              <a:off x="3139225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1877;p46">
              <a:extLst>
                <a:ext uri="{FF2B5EF4-FFF2-40B4-BE49-F238E27FC236}">
                  <a16:creationId xmlns:a16="http://schemas.microsoft.com/office/drawing/2014/main" id="{4958086D-5EF7-9991-5BC8-8BD03EBE17A0}"/>
                </a:ext>
              </a:extLst>
            </p:cNvPr>
            <p:cNvSpPr/>
            <p:nvPr/>
          </p:nvSpPr>
          <p:spPr>
            <a:xfrm>
              <a:off x="315725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1878;p46">
              <a:extLst>
                <a:ext uri="{FF2B5EF4-FFF2-40B4-BE49-F238E27FC236}">
                  <a16:creationId xmlns:a16="http://schemas.microsoft.com/office/drawing/2014/main" id="{CEFBB760-9224-BC88-632B-3CCCC4EC61D2}"/>
                </a:ext>
              </a:extLst>
            </p:cNvPr>
            <p:cNvSpPr/>
            <p:nvPr/>
          </p:nvSpPr>
          <p:spPr>
            <a:xfrm>
              <a:off x="317510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1879;p46">
              <a:extLst>
                <a:ext uri="{FF2B5EF4-FFF2-40B4-BE49-F238E27FC236}">
                  <a16:creationId xmlns:a16="http://schemas.microsoft.com/office/drawing/2014/main" id="{DC4605C5-7062-F2E5-7697-0EA8C222FA87}"/>
                </a:ext>
              </a:extLst>
            </p:cNvPr>
            <p:cNvSpPr/>
            <p:nvPr/>
          </p:nvSpPr>
          <p:spPr>
            <a:xfrm>
              <a:off x="3193125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1880;p46">
              <a:extLst>
                <a:ext uri="{FF2B5EF4-FFF2-40B4-BE49-F238E27FC236}">
                  <a16:creationId xmlns:a16="http://schemas.microsoft.com/office/drawing/2014/main" id="{4D9AC309-CC47-0FCA-BFD2-1C4AB248538B}"/>
                </a:ext>
              </a:extLst>
            </p:cNvPr>
            <p:cNvSpPr/>
            <p:nvPr/>
          </p:nvSpPr>
          <p:spPr>
            <a:xfrm>
              <a:off x="331845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1881;p46">
              <a:extLst>
                <a:ext uri="{FF2B5EF4-FFF2-40B4-BE49-F238E27FC236}">
                  <a16:creationId xmlns:a16="http://schemas.microsoft.com/office/drawing/2014/main" id="{01170F2B-3486-47DE-FD45-06E517D9329B}"/>
                </a:ext>
              </a:extLst>
            </p:cNvPr>
            <p:cNvSpPr/>
            <p:nvPr/>
          </p:nvSpPr>
          <p:spPr>
            <a:xfrm>
              <a:off x="3336475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1882;p46">
              <a:extLst>
                <a:ext uri="{FF2B5EF4-FFF2-40B4-BE49-F238E27FC236}">
                  <a16:creationId xmlns:a16="http://schemas.microsoft.com/office/drawing/2014/main" id="{44D13073-0E5E-237A-5CC7-04068EC5D35D}"/>
                </a:ext>
              </a:extLst>
            </p:cNvPr>
            <p:cNvSpPr/>
            <p:nvPr/>
          </p:nvSpPr>
          <p:spPr>
            <a:xfrm>
              <a:off x="3390225" y="45324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1883;p46">
              <a:extLst>
                <a:ext uri="{FF2B5EF4-FFF2-40B4-BE49-F238E27FC236}">
                  <a16:creationId xmlns:a16="http://schemas.microsoft.com/office/drawing/2014/main" id="{0C4EAA1E-F2DB-B769-A85E-FD42B3515FBE}"/>
                </a:ext>
              </a:extLst>
            </p:cNvPr>
            <p:cNvSpPr/>
            <p:nvPr/>
          </p:nvSpPr>
          <p:spPr>
            <a:xfrm>
              <a:off x="3408075" y="45324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9" y="0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1884;p46">
              <a:extLst>
                <a:ext uri="{FF2B5EF4-FFF2-40B4-BE49-F238E27FC236}">
                  <a16:creationId xmlns:a16="http://schemas.microsoft.com/office/drawing/2014/main" id="{85B1053F-CC85-0827-CBE2-D08CA8D27799}"/>
                </a:ext>
              </a:extLst>
            </p:cNvPr>
            <p:cNvSpPr/>
            <p:nvPr/>
          </p:nvSpPr>
          <p:spPr>
            <a:xfrm>
              <a:off x="3426100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1885;p46">
              <a:extLst>
                <a:ext uri="{FF2B5EF4-FFF2-40B4-BE49-F238E27FC236}">
                  <a16:creationId xmlns:a16="http://schemas.microsoft.com/office/drawing/2014/main" id="{9275E025-874C-EDA6-B28D-94C8FA163A4E}"/>
                </a:ext>
              </a:extLst>
            </p:cNvPr>
            <p:cNvSpPr/>
            <p:nvPr/>
          </p:nvSpPr>
          <p:spPr>
            <a:xfrm>
              <a:off x="3497675" y="45324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1886;p46">
              <a:extLst>
                <a:ext uri="{FF2B5EF4-FFF2-40B4-BE49-F238E27FC236}">
                  <a16:creationId xmlns:a16="http://schemas.microsoft.com/office/drawing/2014/main" id="{AABFF2AC-82D0-15D2-96CF-D5B6BE4A5A37}"/>
                </a:ext>
              </a:extLst>
            </p:cNvPr>
            <p:cNvSpPr/>
            <p:nvPr/>
          </p:nvSpPr>
          <p:spPr>
            <a:xfrm>
              <a:off x="2780775" y="45504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1887;p46">
              <a:extLst>
                <a:ext uri="{FF2B5EF4-FFF2-40B4-BE49-F238E27FC236}">
                  <a16:creationId xmlns:a16="http://schemas.microsoft.com/office/drawing/2014/main" id="{C2697C97-C157-EA43-375D-7865C33B4EB8}"/>
                </a:ext>
              </a:extLst>
            </p:cNvPr>
            <p:cNvSpPr/>
            <p:nvPr/>
          </p:nvSpPr>
          <p:spPr>
            <a:xfrm>
              <a:off x="2798800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1888;p46">
              <a:extLst>
                <a:ext uri="{FF2B5EF4-FFF2-40B4-BE49-F238E27FC236}">
                  <a16:creationId xmlns:a16="http://schemas.microsoft.com/office/drawing/2014/main" id="{A4251562-8245-6BC2-E0ED-C5CF76565B58}"/>
                </a:ext>
              </a:extLst>
            </p:cNvPr>
            <p:cNvSpPr/>
            <p:nvPr/>
          </p:nvSpPr>
          <p:spPr>
            <a:xfrm>
              <a:off x="2816650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1889;p46">
              <a:extLst>
                <a:ext uri="{FF2B5EF4-FFF2-40B4-BE49-F238E27FC236}">
                  <a16:creationId xmlns:a16="http://schemas.microsoft.com/office/drawing/2014/main" id="{28651E78-17C3-9FFF-9B62-49BEE629D3B1}"/>
                </a:ext>
              </a:extLst>
            </p:cNvPr>
            <p:cNvSpPr/>
            <p:nvPr/>
          </p:nvSpPr>
          <p:spPr>
            <a:xfrm>
              <a:off x="283467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1890;p46">
              <a:extLst>
                <a:ext uri="{FF2B5EF4-FFF2-40B4-BE49-F238E27FC236}">
                  <a16:creationId xmlns:a16="http://schemas.microsoft.com/office/drawing/2014/main" id="{BCBABF8B-389D-F5B1-6F8F-DC5DB266F225}"/>
                </a:ext>
              </a:extLst>
            </p:cNvPr>
            <p:cNvSpPr/>
            <p:nvPr/>
          </p:nvSpPr>
          <p:spPr>
            <a:xfrm>
              <a:off x="285252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1891;p46">
              <a:extLst>
                <a:ext uri="{FF2B5EF4-FFF2-40B4-BE49-F238E27FC236}">
                  <a16:creationId xmlns:a16="http://schemas.microsoft.com/office/drawing/2014/main" id="{9729FC6B-4C6B-E1A7-037A-0E9B131A8AE4}"/>
                </a:ext>
              </a:extLst>
            </p:cNvPr>
            <p:cNvSpPr/>
            <p:nvPr/>
          </p:nvSpPr>
          <p:spPr>
            <a:xfrm>
              <a:off x="3013900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1892;p46">
              <a:extLst>
                <a:ext uri="{FF2B5EF4-FFF2-40B4-BE49-F238E27FC236}">
                  <a16:creationId xmlns:a16="http://schemas.microsoft.com/office/drawing/2014/main" id="{9FA439CA-1697-CB32-757D-C8C7E6C0A401}"/>
                </a:ext>
              </a:extLst>
            </p:cNvPr>
            <p:cNvSpPr/>
            <p:nvPr/>
          </p:nvSpPr>
          <p:spPr>
            <a:xfrm>
              <a:off x="3031750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1893;p46">
              <a:extLst>
                <a:ext uri="{FF2B5EF4-FFF2-40B4-BE49-F238E27FC236}">
                  <a16:creationId xmlns:a16="http://schemas.microsoft.com/office/drawing/2014/main" id="{A7E6A69A-45AC-B4CF-C48C-96DD62056DD1}"/>
                </a:ext>
              </a:extLst>
            </p:cNvPr>
            <p:cNvSpPr/>
            <p:nvPr/>
          </p:nvSpPr>
          <p:spPr>
            <a:xfrm>
              <a:off x="3049600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1894;p46">
              <a:extLst>
                <a:ext uri="{FF2B5EF4-FFF2-40B4-BE49-F238E27FC236}">
                  <a16:creationId xmlns:a16="http://schemas.microsoft.com/office/drawing/2014/main" id="{CE840236-027C-D272-97D6-34FA1219DF4A}"/>
                </a:ext>
              </a:extLst>
            </p:cNvPr>
            <p:cNvSpPr/>
            <p:nvPr/>
          </p:nvSpPr>
          <p:spPr>
            <a:xfrm>
              <a:off x="3067650" y="45504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2" y="332"/>
                    <a:pt x="332" y="260"/>
                    <a:pt x="332" y="166"/>
                  </a:cubicBezTo>
                  <a:cubicBezTo>
                    <a:pt x="332" y="73"/>
                    <a:pt x="252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1895;p46">
              <a:extLst>
                <a:ext uri="{FF2B5EF4-FFF2-40B4-BE49-F238E27FC236}">
                  <a16:creationId xmlns:a16="http://schemas.microsoft.com/office/drawing/2014/main" id="{A6A388BA-D8B9-DDB5-F3C0-DA0D8B0C8047}"/>
                </a:ext>
              </a:extLst>
            </p:cNvPr>
            <p:cNvSpPr/>
            <p:nvPr/>
          </p:nvSpPr>
          <p:spPr>
            <a:xfrm>
              <a:off x="3085500" y="45504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1896;p46">
              <a:extLst>
                <a:ext uri="{FF2B5EF4-FFF2-40B4-BE49-F238E27FC236}">
                  <a16:creationId xmlns:a16="http://schemas.microsoft.com/office/drawing/2014/main" id="{074C242E-5573-BEE7-9FEB-E26E4AE151CC}"/>
                </a:ext>
              </a:extLst>
            </p:cNvPr>
            <p:cNvSpPr/>
            <p:nvPr/>
          </p:nvSpPr>
          <p:spPr>
            <a:xfrm>
              <a:off x="310352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1897;p46">
              <a:extLst>
                <a:ext uri="{FF2B5EF4-FFF2-40B4-BE49-F238E27FC236}">
                  <a16:creationId xmlns:a16="http://schemas.microsoft.com/office/drawing/2014/main" id="{41A0EBDF-718B-27A3-7B6F-E6DD7C8179A2}"/>
                </a:ext>
              </a:extLst>
            </p:cNvPr>
            <p:cNvSpPr/>
            <p:nvPr/>
          </p:nvSpPr>
          <p:spPr>
            <a:xfrm>
              <a:off x="312137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1898;p46">
              <a:extLst>
                <a:ext uri="{FF2B5EF4-FFF2-40B4-BE49-F238E27FC236}">
                  <a16:creationId xmlns:a16="http://schemas.microsoft.com/office/drawing/2014/main" id="{DEDC3483-869F-E85C-6DF3-8D90ECA77A59}"/>
                </a:ext>
              </a:extLst>
            </p:cNvPr>
            <p:cNvSpPr/>
            <p:nvPr/>
          </p:nvSpPr>
          <p:spPr>
            <a:xfrm>
              <a:off x="313922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1899;p46">
              <a:extLst>
                <a:ext uri="{FF2B5EF4-FFF2-40B4-BE49-F238E27FC236}">
                  <a16:creationId xmlns:a16="http://schemas.microsoft.com/office/drawing/2014/main" id="{42CDDF42-C322-63B0-EA7E-6CBAB4BF55D6}"/>
                </a:ext>
              </a:extLst>
            </p:cNvPr>
            <p:cNvSpPr/>
            <p:nvPr/>
          </p:nvSpPr>
          <p:spPr>
            <a:xfrm>
              <a:off x="3157250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1900;p46">
              <a:extLst>
                <a:ext uri="{FF2B5EF4-FFF2-40B4-BE49-F238E27FC236}">
                  <a16:creationId xmlns:a16="http://schemas.microsoft.com/office/drawing/2014/main" id="{043340D9-C5FD-D063-4EF0-2B12A6BDA3D5}"/>
                </a:ext>
              </a:extLst>
            </p:cNvPr>
            <p:cNvSpPr/>
            <p:nvPr/>
          </p:nvSpPr>
          <p:spPr>
            <a:xfrm>
              <a:off x="3175100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1901;p46">
              <a:extLst>
                <a:ext uri="{FF2B5EF4-FFF2-40B4-BE49-F238E27FC236}">
                  <a16:creationId xmlns:a16="http://schemas.microsoft.com/office/drawing/2014/main" id="{5E0475A2-EABF-5EB4-C013-3CBFA6700787}"/>
                </a:ext>
              </a:extLst>
            </p:cNvPr>
            <p:cNvSpPr/>
            <p:nvPr/>
          </p:nvSpPr>
          <p:spPr>
            <a:xfrm>
              <a:off x="319312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1902;p46">
              <a:extLst>
                <a:ext uri="{FF2B5EF4-FFF2-40B4-BE49-F238E27FC236}">
                  <a16:creationId xmlns:a16="http://schemas.microsoft.com/office/drawing/2014/main" id="{8C903668-E310-DDB6-1280-4A6D7B7A357D}"/>
                </a:ext>
              </a:extLst>
            </p:cNvPr>
            <p:cNvSpPr/>
            <p:nvPr/>
          </p:nvSpPr>
          <p:spPr>
            <a:xfrm>
              <a:off x="321097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1903;p46">
              <a:extLst>
                <a:ext uri="{FF2B5EF4-FFF2-40B4-BE49-F238E27FC236}">
                  <a16:creationId xmlns:a16="http://schemas.microsoft.com/office/drawing/2014/main" id="{EFA11657-5C6C-83BF-66D6-6DC4D1138E93}"/>
                </a:ext>
              </a:extLst>
            </p:cNvPr>
            <p:cNvSpPr/>
            <p:nvPr/>
          </p:nvSpPr>
          <p:spPr>
            <a:xfrm>
              <a:off x="322882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1904;p46">
              <a:extLst>
                <a:ext uri="{FF2B5EF4-FFF2-40B4-BE49-F238E27FC236}">
                  <a16:creationId xmlns:a16="http://schemas.microsoft.com/office/drawing/2014/main" id="{3E991BEB-30F6-AAB7-80CB-403584CD9D8C}"/>
                </a:ext>
              </a:extLst>
            </p:cNvPr>
            <p:cNvSpPr/>
            <p:nvPr/>
          </p:nvSpPr>
          <p:spPr>
            <a:xfrm>
              <a:off x="3390225" y="45504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1905;p46">
              <a:extLst>
                <a:ext uri="{FF2B5EF4-FFF2-40B4-BE49-F238E27FC236}">
                  <a16:creationId xmlns:a16="http://schemas.microsoft.com/office/drawing/2014/main" id="{8FCFA51F-729B-B9E6-ED45-B03B7F4F8189}"/>
                </a:ext>
              </a:extLst>
            </p:cNvPr>
            <p:cNvSpPr/>
            <p:nvPr/>
          </p:nvSpPr>
          <p:spPr>
            <a:xfrm>
              <a:off x="3408075" y="45504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1906;p46">
              <a:extLst>
                <a:ext uri="{FF2B5EF4-FFF2-40B4-BE49-F238E27FC236}">
                  <a16:creationId xmlns:a16="http://schemas.microsoft.com/office/drawing/2014/main" id="{9F721772-7D68-37A3-84A6-19188548B78A}"/>
                </a:ext>
              </a:extLst>
            </p:cNvPr>
            <p:cNvSpPr/>
            <p:nvPr/>
          </p:nvSpPr>
          <p:spPr>
            <a:xfrm>
              <a:off x="3461975" y="45504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1907;p46">
              <a:extLst>
                <a:ext uri="{FF2B5EF4-FFF2-40B4-BE49-F238E27FC236}">
                  <a16:creationId xmlns:a16="http://schemas.microsoft.com/office/drawing/2014/main" id="{783F7220-FB73-0FC2-3190-1476517FDC29}"/>
                </a:ext>
              </a:extLst>
            </p:cNvPr>
            <p:cNvSpPr/>
            <p:nvPr/>
          </p:nvSpPr>
          <p:spPr>
            <a:xfrm>
              <a:off x="2780775" y="45682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1908;p46">
              <a:extLst>
                <a:ext uri="{FF2B5EF4-FFF2-40B4-BE49-F238E27FC236}">
                  <a16:creationId xmlns:a16="http://schemas.microsoft.com/office/drawing/2014/main" id="{3644465F-8C9D-717B-D416-4F1720BB298A}"/>
                </a:ext>
              </a:extLst>
            </p:cNvPr>
            <p:cNvSpPr/>
            <p:nvPr/>
          </p:nvSpPr>
          <p:spPr>
            <a:xfrm>
              <a:off x="2798800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1909;p46">
              <a:extLst>
                <a:ext uri="{FF2B5EF4-FFF2-40B4-BE49-F238E27FC236}">
                  <a16:creationId xmlns:a16="http://schemas.microsoft.com/office/drawing/2014/main" id="{97EDE253-742E-63D5-FBF4-0940BA490C50}"/>
                </a:ext>
              </a:extLst>
            </p:cNvPr>
            <p:cNvSpPr/>
            <p:nvPr/>
          </p:nvSpPr>
          <p:spPr>
            <a:xfrm>
              <a:off x="2816650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1910;p46">
              <a:extLst>
                <a:ext uri="{FF2B5EF4-FFF2-40B4-BE49-F238E27FC236}">
                  <a16:creationId xmlns:a16="http://schemas.microsoft.com/office/drawing/2014/main" id="{18F3767C-79C2-E8B8-650B-3748183CECFF}"/>
                </a:ext>
              </a:extLst>
            </p:cNvPr>
            <p:cNvSpPr/>
            <p:nvPr/>
          </p:nvSpPr>
          <p:spPr>
            <a:xfrm>
              <a:off x="283467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1911;p46">
              <a:extLst>
                <a:ext uri="{FF2B5EF4-FFF2-40B4-BE49-F238E27FC236}">
                  <a16:creationId xmlns:a16="http://schemas.microsoft.com/office/drawing/2014/main" id="{723E67CE-5044-C244-3ADF-A3C79A837295}"/>
                </a:ext>
              </a:extLst>
            </p:cNvPr>
            <p:cNvSpPr/>
            <p:nvPr/>
          </p:nvSpPr>
          <p:spPr>
            <a:xfrm>
              <a:off x="285252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1912;p46">
              <a:extLst>
                <a:ext uri="{FF2B5EF4-FFF2-40B4-BE49-F238E27FC236}">
                  <a16:creationId xmlns:a16="http://schemas.microsoft.com/office/drawing/2014/main" id="{28B4E7E9-2902-AEC5-000C-AA76A5618BCF}"/>
                </a:ext>
              </a:extLst>
            </p:cNvPr>
            <p:cNvSpPr/>
            <p:nvPr/>
          </p:nvSpPr>
          <p:spPr>
            <a:xfrm>
              <a:off x="287037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1913;p46">
              <a:extLst>
                <a:ext uri="{FF2B5EF4-FFF2-40B4-BE49-F238E27FC236}">
                  <a16:creationId xmlns:a16="http://schemas.microsoft.com/office/drawing/2014/main" id="{B186F364-A961-17F4-037C-614DDD6EAA91}"/>
                </a:ext>
              </a:extLst>
            </p:cNvPr>
            <p:cNvSpPr/>
            <p:nvPr/>
          </p:nvSpPr>
          <p:spPr>
            <a:xfrm>
              <a:off x="310352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1914;p46">
              <a:extLst>
                <a:ext uri="{FF2B5EF4-FFF2-40B4-BE49-F238E27FC236}">
                  <a16:creationId xmlns:a16="http://schemas.microsoft.com/office/drawing/2014/main" id="{AFEA2384-277F-1D1B-21EA-54588195E483}"/>
                </a:ext>
              </a:extLst>
            </p:cNvPr>
            <p:cNvSpPr/>
            <p:nvPr/>
          </p:nvSpPr>
          <p:spPr>
            <a:xfrm>
              <a:off x="312137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1915;p46">
              <a:extLst>
                <a:ext uri="{FF2B5EF4-FFF2-40B4-BE49-F238E27FC236}">
                  <a16:creationId xmlns:a16="http://schemas.microsoft.com/office/drawing/2014/main" id="{EE07260B-9882-8991-CB15-18F5865E2EC2}"/>
                </a:ext>
              </a:extLst>
            </p:cNvPr>
            <p:cNvSpPr/>
            <p:nvPr/>
          </p:nvSpPr>
          <p:spPr>
            <a:xfrm>
              <a:off x="313922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1916;p46">
              <a:extLst>
                <a:ext uri="{FF2B5EF4-FFF2-40B4-BE49-F238E27FC236}">
                  <a16:creationId xmlns:a16="http://schemas.microsoft.com/office/drawing/2014/main" id="{F8B7FDCD-8C5C-F240-49FB-7F852F45CCC7}"/>
                </a:ext>
              </a:extLst>
            </p:cNvPr>
            <p:cNvSpPr/>
            <p:nvPr/>
          </p:nvSpPr>
          <p:spPr>
            <a:xfrm>
              <a:off x="3157250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1917;p46">
              <a:extLst>
                <a:ext uri="{FF2B5EF4-FFF2-40B4-BE49-F238E27FC236}">
                  <a16:creationId xmlns:a16="http://schemas.microsoft.com/office/drawing/2014/main" id="{0CD6FD29-85F7-DCDF-BFB0-2022DD49DC74}"/>
                </a:ext>
              </a:extLst>
            </p:cNvPr>
            <p:cNvSpPr/>
            <p:nvPr/>
          </p:nvSpPr>
          <p:spPr>
            <a:xfrm>
              <a:off x="3175100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1918;p46">
              <a:extLst>
                <a:ext uri="{FF2B5EF4-FFF2-40B4-BE49-F238E27FC236}">
                  <a16:creationId xmlns:a16="http://schemas.microsoft.com/office/drawing/2014/main" id="{9A6CA491-8D7C-5EC4-FD05-44D7F2643C77}"/>
                </a:ext>
              </a:extLst>
            </p:cNvPr>
            <p:cNvSpPr/>
            <p:nvPr/>
          </p:nvSpPr>
          <p:spPr>
            <a:xfrm>
              <a:off x="319312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1919;p46">
              <a:extLst>
                <a:ext uri="{FF2B5EF4-FFF2-40B4-BE49-F238E27FC236}">
                  <a16:creationId xmlns:a16="http://schemas.microsoft.com/office/drawing/2014/main" id="{D52E6BDD-D939-3983-2467-AB57CAB4655F}"/>
                </a:ext>
              </a:extLst>
            </p:cNvPr>
            <p:cNvSpPr/>
            <p:nvPr/>
          </p:nvSpPr>
          <p:spPr>
            <a:xfrm>
              <a:off x="321097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1920;p46">
              <a:extLst>
                <a:ext uri="{FF2B5EF4-FFF2-40B4-BE49-F238E27FC236}">
                  <a16:creationId xmlns:a16="http://schemas.microsoft.com/office/drawing/2014/main" id="{8A9D6A89-5BD3-BE88-6CB2-4F5C0A95869A}"/>
                </a:ext>
              </a:extLst>
            </p:cNvPr>
            <p:cNvSpPr/>
            <p:nvPr/>
          </p:nvSpPr>
          <p:spPr>
            <a:xfrm>
              <a:off x="3390225" y="45682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1921;p46">
              <a:extLst>
                <a:ext uri="{FF2B5EF4-FFF2-40B4-BE49-F238E27FC236}">
                  <a16:creationId xmlns:a16="http://schemas.microsoft.com/office/drawing/2014/main" id="{D860D369-41C8-5FF6-5283-307DECA7FB93}"/>
                </a:ext>
              </a:extLst>
            </p:cNvPr>
            <p:cNvSpPr/>
            <p:nvPr/>
          </p:nvSpPr>
          <p:spPr>
            <a:xfrm>
              <a:off x="3408075" y="45682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80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1922;p46">
              <a:extLst>
                <a:ext uri="{FF2B5EF4-FFF2-40B4-BE49-F238E27FC236}">
                  <a16:creationId xmlns:a16="http://schemas.microsoft.com/office/drawing/2014/main" id="{E5293602-147B-7B63-EB9D-F1728A9732BD}"/>
                </a:ext>
              </a:extLst>
            </p:cNvPr>
            <p:cNvSpPr/>
            <p:nvPr/>
          </p:nvSpPr>
          <p:spPr>
            <a:xfrm>
              <a:off x="3443950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1923;p46">
              <a:extLst>
                <a:ext uri="{FF2B5EF4-FFF2-40B4-BE49-F238E27FC236}">
                  <a16:creationId xmlns:a16="http://schemas.microsoft.com/office/drawing/2014/main" id="{30828647-6C27-87B1-2220-BA8F7A3C12E0}"/>
                </a:ext>
              </a:extLst>
            </p:cNvPr>
            <p:cNvSpPr/>
            <p:nvPr/>
          </p:nvSpPr>
          <p:spPr>
            <a:xfrm>
              <a:off x="3461975" y="45682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1924;p46">
              <a:extLst>
                <a:ext uri="{FF2B5EF4-FFF2-40B4-BE49-F238E27FC236}">
                  <a16:creationId xmlns:a16="http://schemas.microsoft.com/office/drawing/2014/main" id="{FE9988E2-5C95-EDFF-F877-AB7BD613CDA0}"/>
                </a:ext>
              </a:extLst>
            </p:cNvPr>
            <p:cNvSpPr/>
            <p:nvPr/>
          </p:nvSpPr>
          <p:spPr>
            <a:xfrm>
              <a:off x="2780775" y="45863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0"/>
                    <a:pt x="79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1925;p46">
              <a:extLst>
                <a:ext uri="{FF2B5EF4-FFF2-40B4-BE49-F238E27FC236}">
                  <a16:creationId xmlns:a16="http://schemas.microsoft.com/office/drawing/2014/main" id="{27292246-52F3-1AC4-E805-418FCF7A4622}"/>
                </a:ext>
              </a:extLst>
            </p:cNvPr>
            <p:cNvSpPr/>
            <p:nvPr/>
          </p:nvSpPr>
          <p:spPr>
            <a:xfrm>
              <a:off x="279880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1926;p46">
              <a:extLst>
                <a:ext uri="{FF2B5EF4-FFF2-40B4-BE49-F238E27FC236}">
                  <a16:creationId xmlns:a16="http://schemas.microsoft.com/office/drawing/2014/main" id="{FE2FAD7F-8C48-8C08-24CF-C1BD2BA9158E}"/>
                </a:ext>
              </a:extLst>
            </p:cNvPr>
            <p:cNvSpPr/>
            <p:nvPr/>
          </p:nvSpPr>
          <p:spPr>
            <a:xfrm>
              <a:off x="281665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0"/>
                    <a:pt x="80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1927;p46">
              <a:extLst>
                <a:ext uri="{FF2B5EF4-FFF2-40B4-BE49-F238E27FC236}">
                  <a16:creationId xmlns:a16="http://schemas.microsoft.com/office/drawing/2014/main" id="{9A7C9C05-165D-9B49-4DC5-0530DB70C2AC}"/>
                </a:ext>
              </a:extLst>
            </p:cNvPr>
            <p:cNvSpPr/>
            <p:nvPr/>
          </p:nvSpPr>
          <p:spPr>
            <a:xfrm>
              <a:off x="283467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1928;p46">
              <a:extLst>
                <a:ext uri="{FF2B5EF4-FFF2-40B4-BE49-F238E27FC236}">
                  <a16:creationId xmlns:a16="http://schemas.microsoft.com/office/drawing/2014/main" id="{EACC02C7-9A65-F000-15E0-E7D37D5BC100}"/>
                </a:ext>
              </a:extLst>
            </p:cNvPr>
            <p:cNvSpPr/>
            <p:nvPr/>
          </p:nvSpPr>
          <p:spPr>
            <a:xfrm>
              <a:off x="285252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1929;p46">
              <a:extLst>
                <a:ext uri="{FF2B5EF4-FFF2-40B4-BE49-F238E27FC236}">
                  <a16:creationId xmlns:a16="http://schemas.microsoft.com/office/drawing/2014/main" id="{A601917B-AB21-58A0-5A4C-F34707D8C3A1}"/>
                </a:ext>
              </a:extLst>
            </p:cNvPr>
            <p:cNvSpPr/>
            <p:nvPr/>
          </p:nvSpPr>
          <p:spPr>
            <a:xfrm>
              <a:off x="287037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1930;p46">
              <a:extLst>
                <a:ext uri="{FF2B5EF4-FFF2-40B4-BE49-F238E27FC236}">
                  <a16:creationId xmlns:a16="http://schemas.microsoft.com/office/drawing/2014/main" id="{9C1B03DA-FC00-C472-222A-4A1D7AA40AE8}"/>
                </a:ext>
              </a:extLst>
            </p:cNvPr>
            <p:cNvSpPr/>
            <p:nvPr/>
          </p:nvSpPr>
          <p:spPr>
            <a:xfrm>
              <a:off x="288840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1" y="333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1931;p46">
              <a:extLst>
                <a:ext uri="{FF2B5EF4-FFF2-40B4-BE49-F238E27FC236}">
                  <a16:creationId xmlns:a16="http://schemas.microsoft.com/office/drawing/2014/main" id="{08765CB7-92F3-720E-C0BE-D36A5E9F2EA0}"/>
                </a:ext>
              </a:extLst>
            </p:cNvPr>
            <p:cNvSpPr/>
            <p:nvPr/>
          </p:nvSpPr>
          <p:spPr>
            <a:xfrm>
              <a:off x="310352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1932;p46">
              <a:extLst>
                <a:ext uri="{FF2B5EF4-FFF2-40B4-BE49-F238E27FC236}">
                  <a16:creationId xmlns:a16="http://schemas.microsoft.com/office/drawing/2014/main" id="{FE5EE679-CAB4-833C-4FE4-323B9D7930BC}"/>
                </a:ext>
              </a:extLst>
            </p:cNvPr>
            <p:cNvSpPr/>
            <p:nvPr/>
          </p:nvSpPr>
          <p:spPr>
            <a:xfrm>
              <a:off x="312137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1933;p46">
              <a:extLst>
                <a:ext uri="{FF2B5EF4-FFF2-40B4-BE49-F238E27FC236}">
                  <a16:creationId xmlns:a16="http://schemas.microsoft.com/office/drawing/2014/main" id="{994A0D85-1C57-58A8-926B-6F8766F28C4F}"/>
                </a:ext>
              </a:extLst>
            </p:cNvPr>
            <p:cNvSpPr/>
            <p:nvPr/>
          </p:nvSpPr>
          <p:spPr>
            <a:xfrm>
              <a:off x="313922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0"/>
                    <a:pt x="80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1934;p46">
              <a:extLst>
                <a:ext uri="{FF2B5EF4-FFF2-40B4-BE49-F238E27FC236}">
                  <a16:creationId xmlns:a16="http://schemas.microsoft.com/office/drawing/2014/main" id="{FF2B9023-A3D2-EB45-5525-12B616A0180E}"/>
                </a:ext>
              </a:extLst>
            </p:cNvPr>
            <p:cNvSpPr/>
            <p:nvPr/>
          </p:nvSpPr>
          <p:spPr>
            <a:xfrm>
              <a:off x="315725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1935;p46">
              <a:extLst>
                <a:ext uri="{FF2B5EF4-FFF2-40B4-BE49-F238E27FC236}">
                  <a16:creationId xmlns:a16="http://schemas.microsoft.com/office/drawing/2014/main" id="{3F1440EF-8FDC-4BA6-5FDB-B23A5F17388B}"/>
                </a:ext>
              </a:extLst>
            </p:cNvPr>
            <p:cNvSpPr/>
            <p:nvPr/>
          </p:nvSpPr>
          <p:spPr>
            <a:xfrm>
              <a:off x="317510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1936;p46">
              <a:extLst>
                <a:ext uri="{FF2B5EF4-FFF2-40B4-BE49-F238E27FC236}">
                  <a16:creationId xmlns:a16="http://schemas.microsoft.com/office/drawing/2014/main" id="{90146132-3F60-BADD-5EED-88CD25A0864B}"/>
                </a:ext>
              </a:extLst>
            </p:cNvPr>
            <p:cNvSpPr/>
            <p:nvPr/>
          </p:nvSpPr>
          <p:spPr>
            <a:xfrm>
              <a:off x="319312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3" y="260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1937;p46">
              <a:extLst>
                <a:ext uri="{FF2B5EF4-FFF2-40B4-BE49-F238E27FC236}">
                  <a16:creationId xmlns:a16="http://schemas.microsoft.com/office/drawing/2014/main" id="{457992E0-59F1-F6C5-6A69-791FF6590C50}"/>
                </a:ext>
              </a:extLst>
            </p:cNvPr>
            <p:cNvSpPr/>
            <p:nvPr/>
          </p:nvSpPr>
          <p:spPr>
            <a:xfrm>
              <a:off x="3408075" y="45863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9" y="1"/>
                    <a:pt x="0" y="73"/>
                    <a:pt x="0" y="167"/>
                  </a:cubicBezTo>
                  <a:cubicBezTo>
                    <a:pt x="0" y="260"/>
                    <a:pt x="79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1938;p46">
              <a:extLst>
                <a:ext uri="{FF2B5EF4-FFF2-40B4-BE49-F238E27FC236}">
                  <a16:creationId xmlns:a16="http://schemas.microsoft.com/office/drawing/2014/main" id="{26FD5CDA-854A-4352-CA02-254851E519BF}"/>
                </a:ext>
              </a:extLst>
            </p:cNvPr>
            <p:cNvSpPr/>
            <p:nvPr/>
          </p:nvSpPr>
          <p:spPr>
            <a:xfrm>
              <a:off x="344395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1939;p46">
              <a:extLst>
                <a:ext uri="{FF2B5EF4-FFF2-40B4-BE49-F238E27FC236}">
                  <a16:creationId xmlns:a16="http://schemas.microsoft.com/office/drawing/2014/main" id="{5F8DBC37-0975-6903-933C-EE7EE304D13E}"/>
                </a:ext>
              </a:extLst>
            </p:cNvPr>
            <p:cNvSpPr/>
            <p:nvPr/>
          </p:nvSpPr>
          <p:spPr>
            <a:xfrm>
              <a:off x="346197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1940;p46">
              <a:extLst>
                <a:ext uri="{FF2B5EF4-FFF2-40B4-BE49-F238E27FC236}">
                  <a16:creationId xmlns:a16="http://schemas.microsoft.com/office/drawing/2014/main" id="{428A2834-C1A6-E535-77FB-374E445D56A3}"/>
                </a:ext>
              </a:extLst>
            </p:cNvPr>
            <p:cNvSpPr/>
            <p:nvPr/>
          </p:nvSpPr>
          <p:spPr>
            <a:xfrm>
              <a:off x="347982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1941;p46">
              <a:extLst>
                <a:ext uri="{FF2B5EF4-FFF2-40B4-BE49-F238E27FC236}">
                  <a16:creationId xmlns:a16="http://schemas.microsoft.com/office/drawing/2014/main" id="{2F3EE3E3-2921-3F2B-C816-D7569FDF61C0}"/>
                </a:ext>
              </a:extLst>
            </p:cNvPr>
            <p:cNvSpPr/>
            <p:nvPr/>
          </p:nvSpPr>
          <p:spPr>
            <a:xfrm>
              <a:off x="3497675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1942;p46">
              <a:extLst>
                <a:ext uri="{FF2B5EF4-FFF2-40B4-BE49-F238E27FC236}">
                  <a16:creationId xmlns:a16="http://schemas.microsoft.com/office/drawing/2014/main" id="{67771A26-CBBD-1578-D908-8B4E00566163}"/>
                </a:ext>
              </a:extLst>
            </p:cNvPr>
            <p:cNvSpPr/>
            <p:nvPr/>
          </p:nvSpPr>
          <p:spPr>
            <a:xfrm>
              <a:off x="351570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3" y="260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1943;p46">
              <a:extLst>
                <a:ext uri="{FF2B5EF4-FFF2-40B4-BE49-F238E27FC236}">
                  <a16:creationId xmlns:a16="http://schemas.microsoft.com/office/drawing/2014/main" id="{23B78F3E-CADA-12A4-56CA-3644EB04B969}"/>
                </a:ext>
              </a:extLst>
            </p:cNvPr>
            <p:cNvSpPr/>
            <p:nvPr/>
          </p:nvSpPr>
          <p:spPr>
            <a:xfrm>
              <a:off x="3533550" y="45863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1" y="333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1944;p46">
              <a:extLst>
                <a:ext uri="{FF2B5EF4-FFF2-40B4-BE49-F238E27FC236}">
                  <a16:creationId xmlns:a16="http://schemas.microsoft.com/office/drawing/2014/main" id="{139F4DF5-F6C7-C6ED-AAE6-EFFA635F8905}"/>
                </a:ext>
              </a:extLst>
            </p:cNvPr>
            <p:cNvSpPr/>
            <p:nvPr/>
          </p:nvSpPr>
          <p:spPr>
            <a:xfrm>
              <a:off x="3551600" y="45863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1945;p46">
              <a:extLst>
                <a:ext uri="{FF2B5EF4-FFF2-40B4-BE49-F238E27FC236}">
                  <a16:creationId xmlns:a16="http://schemas.microsoft.com/office/drawing/2014/main" id="{3F7269E2-1326-6348-F281-270735B0DDFD}"/>
                </a:ext>
              </a:extLst>
            </p:cNvPr>
            <p:cNvSpPr/>
            <p:nvPr/>
          </p:nvSpPr>
          <p:spPr>
            <a:xfrm>
              <a:off x="2780775" y="46043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1946;p46">
              <a:extLst>
                <a:ext uri="{FF2B5EF4-FFF2-40B4-BE49-F238E27FC236}">
                  <a16:creationId xmlns:a16="http://schemas.microsoft.com/office/drawing/2014/main" id="{CD753B13-95DD-AD11-D0AD-7906DC7F47D0}"/>
                </a:ext>
              </a:extLst>
            </p:cNvPr>
            <p:cNvSpPr/>
            <p:nvPr/>
          </p:nvSpPr>
          <p:spPr>
            <a:xfrm>
              <a:off x="279880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1947;p46">
              <a:extLst>
                <a:ext uri="{FF2B5EF4-FFF2-40B4-BE49-F238E27FC236}">
                  <a16:creationId xmlns:a16="http://schemas.microsoft.com/office/drawing/2014/main" id="{4CA31CC4-5EA2-11F6-A32E-5BA0F2190EDC}"/>
                </a:ext>
              </a:extLst>
            </p:cNvPr>
            <p:cNvSpPr/>
            <p:nvPr/>
          </p:nvSpPr>
          <p:spPr>
            <a:xfrm>
              <a:off x="281665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1948;p46">
              <a:extLst>
                <a:ext uri="{FF2B5EF4-FFF2-40B4-BE49-F238E27FC236}">
                  <a16:creationId xmlns:a16="http://schemas.microsoft.com/office/drawing/2014/main" id="{3E857D13-E7B0-7D82-6B4D-8281120AFC16}"/>
                </a:ext>
              </a:extLst>
            </p:cNvPr>
            <p:cNvSpPr/>
            <p:nvPr/>
          </p:nvSpPr>
          <p:spPr>
            <a:xfrm>
              <a:off x="2834675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1949;p46">
              <a:extLst>
                <a:ext uri="{FF2B5EF4-FFF2-40B4-BE49-F238E27FC236}">
                  <a16:creationId xmlns:a16="http://schemas.microsoft.com/office/drawing/2014/main" id="{57F79053-E4B2-0515-A9E8-0DE6A100E711}"/>
                </a:ext>
              </a:extLst>
            </p:cNvPr>
            <p:cNvSpPr/>
            <p:nvPr/>
          </p:nvSpPr>
          <p:spPr>
            <a:xfrm>
              <a:off x="2852525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1950;p46">
              <a:extLst>
                <a:ext uri="{FF2B5EF4-FFF2-40B4-BE49-F238E27FC236}">
                  <a16:creationId xmlns:a16="http://schemas.microsoft.com/office/drawing/2014/main" id="{60D1DCE0-F52D-A182-8DF4-E113656F0D35}"/>
                </a:ext>
              </a:extLst>
            </p:cNvPr>
            <p:cNvSpPr/>
            <p:nvPr/>
          </p:nvSpPr>
          <p:spPr>
            <a:xfrm>
              <a:off x="2870375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1951;p46">
              <a:extLst>
                <a:ext uri="{FF2B5EF4-FFF2-40B4-BE49-F238E27FC236}">
                  <a16:creationId xmlns:a16="http://schemas.microsoft.com/office/drawing/2014/main" id="{550E0885-46FD-8F38-2515-3B685D7DBB0B}"/>
                </a:ext>
              </a:extLst>
            </p:cNvPr>
            <p:cNvSpPr/>
            <p:nvPr/>
          </p:nvSpPr>
          <p:spPr>
            <a:xfrm>
              <a:off x="288840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1952;p46">
              <a:extLst>
                <a:ext uri="{FF2B5EF4-FFF2-40B4-BE49-F238E27FC236}">
                  <a16:creationId xmlns:a16="http://schemas.microsoft.com/office/drawing/2014/main" id="{51DC00CB-F65A-9A25-F850-1D6D59A921B3}"/>
                </a:ext>
              </a:extLst>
            </p:cNvPr>
            <p:cNvSpPr/>
            <p:nvPr/>
          </p:nvSpPr>
          <p:spPr>
            <a:xfrm>
              <a:off x="290625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1953;p46">
              <a:extLst>
                <a:ext uri="{FF2B5EF4-FFF2-40B4-BE49-F238E27FC236}">
                  <a16:creationId xmlns:a16="http://schemas.microsoft.com/office/drawing/2014/main" id="{D98AD8D7-1183-285E-25FE-B48AB84CB898}"/>
                </a:ext>
              </a:extLst>
            </p:cNvPr>
            <p:cNvSpPr/>
            <p:nvPr/>
          </p:nvSpPr>
          <p:spPr>
            <a:xfrm>
              <a:off x="2924300" y="46043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1954;p46">
              <a:extLst>
                <a:ext uri="{FF2B5EF4-FFF2-40B4-BE49-F238E27FC236}">
                  <a16:creationId xmlns:a16="http://schemas.microsoft.com/office/drawing/2014/main" id="{2C939515-4BF2-5EA5-B817-69A27DD1A945}"/>
                </a:ext>
              </a:extLst>
            </p:cNvPr>
            <p:cNvSpPr/>
            <p:nvPr/>
          </p:nvSpPr>
          <p:spPr>
            <a:xfrm>
              <a:off x="3103525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1955;p46">
              <a:extLst>
                <a:ext uri="{FF2B5EF4-FFF2-40B4-BE49-F238E27FC236}">
                  <a16:creationId xmlns:a16="http://schemas.microsoft.com/office/drawing/2014/main" id="{FE553000-436D-08D0-185E-DC6CFC360DFD}"/>
                </a:ext>
              </a:extLst>
            </p:cNvPr>
            <p:cNvSpPr/>
            <p:nvPr/>
          </p:nvSpPr>
          <p:spPr>
            <a:xfrm>
              <a:off x="3121375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1956;p46">
              <a:extLst>
                <a:ext uri="{FF2B5EF4-FFF2-40B4-BE49-F238E27FC236}">
                  <a16:creationId xmlns:a16="http://schemas.microsoft.com/office/drawing/2014/main" id="{57D77F75-351B-F814-35C4-A23D3F6A9696}"/>
                </a:ext>
              </a:extLst>
            </p:cNvPr>
            <p:cNvSpPr/>
            <p:nvPr/>
          </p:nvSpPr>
          <p:spPr>
            <a:xfrm>
              <a:off x="3139225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1957;p46">
              <a:extLst>
                <a:ext uri="{FF2B5EF4-FFF2-40B4-BE49-F238E27FC236}">
                  <a16:creationId xmlns:a16="http://schemas.microsoft.com/office/drawing/2014/main" id="{2C913E15-6136-BB62-4E23-F11A851DA5B3}"/>
                </a:ext>
              </a:extLst>
            </p:cNvPr>
            <p:cNvSpPr/>
            <p:nvPr/>
          </p:nvSpPr>
          <p:spPr>
            <a:xfrm>
              <a:off x="315725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1958;p46">
              <a:extLst>
                <a:ext uri="{FF2B5EF4-FFF2-40B4-BE49-F238E27FC236}">
                  <a16:creationId xmlns:a16="http://schemas.microsoft.com/office/drawing/2014/main" id="{14F8D154-9838-F551-4699-03E2E385BAD4}"/>
                </a:ext>
              </a:extLst>
            </p:cNvPr>
            <p:cNvSpPr/>
            <p:nvPr/>
          </p:nvSpPr>
          <p:spPr>
            <a:xfrm>
              <a:off x="317510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1959;p46">
              <a:extLst>
                <a:ext uri="{FF2B5EF4-FFF2-40B4-BE49-F238E27FC236}">
                  <a16:creationId xmlns:a16="http://schemas.microsoft.com/office/drawing/2014/main" id="{57336254-7F4A-9FFB-B52D-C06ACCA20ACE}"/>
                </a:ext>
              </a:extLst>
            </p:cNvPr>
            <p:cNvSpPr/>
            <p:nvPr/>
          </p:nvSpPr>
          <p:spPr>
            <a:xfrm>
              <a:off x="3193125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1960;p46">
              <a:extLst>
                <a:ext uri="{FF2B5EF4-FFF2-40B4-BE49-F238E27FC236}">
                  <a16:creationId xmlns:a16="http://schemas.microsoft.com/office/drawing/2014/main" id="{BC47E37D-70BB-DBBE-D935-259C79E86C51}"/>
                </a:ext>
              </a:extLst>
            </p:cNvPr>
            <p:cNvSpPr/>
            <p:nvPr/>
          </p:nvSpPr>
          <p:spPr>
            <a:xfrm>
              <a:off x="3408075" y="46043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9" y="0"/>
                    <a:pt x="0" y="72"/>
                    <a:pt x="0" y="166"/>
                  </a:cubicBezTo>
                  <a:cubicBezTo>
                    <a:pt x="0" y="260"/>
                    <a:pt x="79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1961;p46">
              <a:extLst>
                <a:ext uri="{FF2B5EF4-FFF2-40B4-BE49-F238E27FC236}">
                  <a16:creationId xmlns:a16="http://schemas.microsoft.com/office/drawing/2014/main" id="{340120C0-8448-FFAC-5C14-E58CF685A6D9}"/>
                </a:ext>
              </a:extLst>
            </p:cNvPr>
            <p:cNvSpPr/>
            <p:nvPr/>
          </p:nvSpPr>
          <p:spPr>
            <a:xfrm>
              <a:off x="342610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1962;p46">
              <a:extLst>
                <a:ext uri="{FF2B5EF4-FFF2-40B4-BE49-F238E27FC236}">
                  <a16:creationId xmlns:a16="http://schemas.microsoft.com/office/drawing/2014/main" id="{1ACD8CB0-3F70-80DD-215A-A9DA44887FDA}"/>
                </a:ext>
              </a:extLst>
            </p:cNvPr>
            <p:cNvSpPr/>
            <p:nvPr/>
          </p:nvSpPr>
          <p:spPr>
            <a:xfrm>
              <a:off x="344395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1963;p46">
              <a:extLst>
                <a:ext uri="{FF2B5EF4-FFF2-40B4-BE49-F238E27FC236}">
                  <a16:creationId xmlns:a16="http://schemas.microsoft.com/office/drawing/2014/main" id="{14B9A4D6-B78B-48B6-87F1-7BE77D1B894E}"/>
                </a:ext>
              </a:extLst>
            </p:cNvPr>
            <p:cNvSpPr/>
            <p:nvPr/>
          </p:nvSpPr>
          <p:spPr>
            <a:xfrm>
              <a:off x="3533550" y="46043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1964;p46">
              <a:extLst>
                <a:ext uri="{FF2B5EF4-FFF2-40B4-BE49-F238E27FC236}">
                  <a16:creationId xmlns:a16="http://schemas.microsoft.com/office/drawing/2014/main" id="{8D4D2EBF-3DE8-1F58-4C16-42ECE80F943A}"/>
                </a:ext>
              </a:extLst>
            </p:cNvPr>
            <p:cNvSpPr/>
            <p:nvPr/>
          </p:nvSpPr>
          <p:spPr>
            <a:xfrm>
              <a:off x="3551600" y="46043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1965;p46">
              <a:extLst>
                <a:ext uri="{FF2B5EF4-FFF2-40B4-BE49-F238E27FC236}">
                  <a16:creationId xmlns:a16="http://schemas.microsoft.com/office/drawing/2014/main" id="{240B98A5-984F-5E53-6648-249B637FF624}"/>
                </a:ext>
              </a:extLst>
            </p:cNvPr>
            <p:cNvSpPr/>
            <p:nvPr/>
          </p:nvSpPr>
          <p:spPr>
            <a:xfrm>
              <a:off x="3569450" y="4604350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1966;p46">
              <a:extLst>
                <a:ext uri="{FF2B5EF4-FFF2-40B4-BE49-F238E27FC236}">
                  <a16:creationId xmlns:a16="http://schemas.microsoft.com/office/drawing/2014/main" id="{221C1451-19C3-6C61-4E1E-2399E3591866}"/>
                </a:ext>
              </a:extLst>
            </p:cNvPr>
            <p:cNvSpPr/>
            <p:nvPr/>
          </p:nvSpPr>
          <p:spPr>
            <a:xfrm>
              <a:off x="2780775" y="4622200"/>
              <a:ext cx="8300" cy="8500"/>
            </a:xfrm>
            <a:custGeom>
              <a:avLst/>
              <a:gdLst/>
              <a:ahLst/>
              <a:cxnLst/>
              <a:rect l="l" t="t" r="r" b="b"/>
              <a:pathLst>
                <a:path w="332" h="340" extrusionOk="0">
                  <a:moveTo>
                    <a:pt x="166" y="0"/>
                  </a:moveTo>
                  <a:cubicBezTo>
                    <a:pt x="79" y="0"/>
                    <a:pt x="0" y="79"/>
                    <a:pt x="0" y="173"/>
                  </a:cubicBezTo>
                  <a:cubicBezTo>
                    <a:pt x="0" y="260"/>
                    <a:pt x="79" y="339"/>
                    <a:pt x="166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1967;p46">
              <a:extLst>
                <a:ext uri="{FF2B5EF4-FFF2-40B4-BE49-F238E27FC236}">
                  <a16:creationId xmlns:a16="http://schemas.microsoft.com/office/drawing/2014/main" id="{E05DF161-3AE8-6E21-D8F7-66A93E2668BD}"/>
                </a:ext>
              </a:extLst>
            </p:cNvPr>
            <p:cNvSpPr/>
            <p:nvPr/>
          </p:nvSpPr>
          <p:spPr>
            <a:xfrm>
              <a:off x="2798800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6" y="0"/>
                  </a:moveTo>
                  <a:cubicBezTo>
                    <a:pt x="72" y="0"/>
                    <a:pt x="0" y="79"/>
                    <a:pt x="0" y="173"/>
                  </a:cubicBezTo>
                  <a:cubicBezTo>
                    <a:pt x="0" y="260"/>
                    <a:pt x="72" y="339"/>
                    <a:pt x="166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1968;p46">
              <a:extLst>
                <a:ext uri="{FF2B5EF4-FFF2-40B4-BE49-F238E27FC236}">
                  <a16:creationId xmlns:a16="http://schemas.microsoft.com/office/drawing/2014/main" id="{790EA44A-C782-28E3-FF9A-DAF7599BE1DE}"/>
                </a:ext>
              </a:extLst>
            </p:cNvPr>
            <p:cNvSpPr/>
            <p:nvPr/>
          </p:nvSpPr>
          <p:spPr>
            <a:xfrm>
              <a:off x="2816650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6" y="0"/>
                  </a:moveTo>
                  <a:cubicBezTo>
                    <a:pt x="80" y="0"/>
                    <a:pt x="0" y="79"/>
                    <a:pt x="0" y="173"/>
                  </a:cubicBezTo>
                  <a:cubicBezTo>
                    <a:pt x="0" y="260"/>
                    <a:pt x="80" y="339"/>
                    <a:pt x="166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1969;p46">
              <a:extLst>
                <a:ext uri="{FF2B5EF4-FFF2-40B4-BE49-F238E27FC236}">
                  <a16:creationId xmlns:a16="http://schemas.microsoft.com/office/drawing/2014/main" id="{24AF529B-596D-2F6B-5443-6D8D15DFC6D6}"/>
                </a:ext>
              </a:extLst>
            </p:cNvPr>
            <p:cNvSpPr/>
            <p:nvPr/>
          </p:nvSpPr>
          <p:spPr>
            <a:xfrm>
              <a:off x="2834675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73" y="0"/>
                    <a:pt x="1" y="79"/>
                    <a:pt x="1" y="173"/>
                  </a:cubicBezTo>
                  <a:cubicBezTo>
                    <a:pt x="1" y="260"/>
                    <a:pt x="73" y="339"/>
                    <a:pt x="167" y="339"/>
                  </a:cubicBezTo>
                  <a:cubicBezTo>
                    <a:pt x="253" y="339"/>
                    <a:pt x="332" y="260"/>
                    <a:pt x="332" y="173"/>
                  </a:cubicBezTo>
                  <a:cubicBezTo>
                    <a:pt x="332" y="79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1970;p46">
              <a:extLst>
                <a:ext uri="{FF2B5EF4-FFF2-40B4-BE49-F238E27FC236}">
                  <a16:creationId xmlns:a16="http://schemas.microsoft.com/office/drawing/2014/main" id="{D5B44883-2757-4D74-E6B5-1D7960F676D3}"/>
                </a:ext>
              </a:extLst>
            </p:cNvPr>
            <p:cNvSpPr/>
            <p:nvPr/>
          </p:nvSpPr>
          <p:spPr>
            <a:xfrm>
              <a:off x="2852525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73" y="0"/>
                    <a:pt x="1" y="79"/>
                    <a:pt x="1" y="173"/>
                  </a:cubicBezTo>
                  <a:cubicBezTo>
                    <a:pt x="1" y="260"/>
                    <a:pt x="73" y="339"/>
                    <a:pt x="167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1971;p46">
              <a:extLst>
                <a:ext uri="{FF2B5EF4-FFF2-40B4-BE49-F238E27FC236}">
                  <a16:creationId xmlns:a16="http://schemas.microsoft.com/office/drawing/2014/main" id="{30A8A0BF-340A-33B2-0DD4-6FB4E5ED4714}"/>
                </a:ext>
              </a:extLst>
            </p:cNvPr>
            <p:cNvSpPr/>
            <p:nvPr/>
          </p:nvSpPr>
          <p:spPr>
            <a:xfrm>
              <a:off x="2870375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80" y="0"/>
                    <a:pt x="1" y="79"/>
                    <a:pt x="1" y="173"/>
                  </a:cubicBezTo>
                  <a:cubicBezTo>
                    <a:pt x="1" y="260"/>
                    <a:pt x="80" y="339"/>
                    <a:pt x="167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1972;p46">
              <a:extLst>
                <a:ext uri="{FF2B5EF4-FFF2-40B4-BE49-F238E27FC236}">
                  <a16:creationId xmlns:a16="http://schemas.microsoft.com/office/drawing/2014/main" id="{349EAAE4-282B-837C-72B0-9D322B4EE5F8}"/>
                </a:ext>
              </a:extLst>
            </p:cNvPr>
            <p:cNvSpPr/>
            <p:nvPr/>
          </p:nvSpPr>
          <p:spPr>
            <a:xfrm>
              <a:off x="2888400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73" y="0"/>
                    <a:pt x="1" y="79"/>
                    <a:pt x="1" y="173"/>
                  </a:cubicBezTo>
                  <a:cubicBezTo>
                    <a:pt x="1" y="260"/>
                    <a:pt x="73" y="339"/>
                    <a:pt x="167" y="339"/>
                  </a:cubicBezTo>
                  <a:cubicBezTo>
                    <a:pt x="261" y="339"/>
                    <a:pt x="333" y="260"/>
                    <a:pt x="333" y="173"/>
                  </a:cubicBezTo>
                  <a:cubicBezTo>
                    <a:pt x="333" y="79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1973;p46">
              <a:extLst>
                <a:ext uri="{FF2B5EF4-FFF2-40B4-BE49-F238E27FC236}">
                  <a16:creationId xmlns:a16="http://schemas.microsoft.com/office/drawing/2014/main" id="{F571A14B-AD4D-E6F5-009F-B705FBF89A2B}"/>
                </a:ext>
              </a:extLst>
            </p:cNvPr>
            <p:cNvSpPr/>
            <p:nvPr/>
          </p:nvSpPr>
          <p:spPr>
            <a:xfrm>
              <a:off x="2906250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80" y="0"/>
                    <a:pt x="1" y="79"/>
                    <a:pt x="1" y="173"/>
                  </a:cubicBezTo>
                  <a:cubicBezTo>
                    <a:pt x="1" y="260"/>
                    <a:pt x="80" y="339"/>
                    <a:pt x="167" y="339"/>
                  </a:cubicBezTo>
                  <a:cubicBezTo>
                    <a:pt x="261" y="339"/>
                    <a:pt x="333" y="260"/>
                    <a:pt x="333" y="173"/>
                  </a:cubicBezTo>
                  <a:cubicBezTo>
                    <a:pt x="333" y="79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1974;p46">
              <a:extLst>
                <a:ext uri="{FF2B5EF4-FFF2-40B4-BE49-F238E27FC236}">
                  <a16:creationId xmlns:a16="http://schemas.microsoft.com/office/drawing/2014/main" id="{03D1F41B-6FEC-6BE1-B40F-878A75495016}"/>
                </a:ext>
              </a:extLst>
            </p:cNvPr>
            <p:cNvSpPr/>
            <p:nvPr/>
          </p:nvSpPr>
          <p:spPr>
            <a:xfrm>
              <a:off x="2924300" y="4622200"/>
              <a:ext cx="8300" cy="8500"/>
            </a:xfrm>
            <a:custGeom>
              <a:avLst/>
              <a:gdLst/>
              <a:ahLst/>
              <a:cxnLst/>
              <a:rect l="l" t="t" r="r" b="b"/>
              <a:pathLst>
                <a:path w="332" h="340" extrusionOk="0">
                  <a:moveTo>
                    <a:pt x="166" y="0"/>
                  </a:moveTo>
                  <a:cubicBezTo>
                    <a:pt x="72" y="0"/>
                    <a:pt x="0" y="79"/>
                    <a:pt x="0" y="173"/>
                  </a:cubicBezTo>
                  <a:cubicBezTo>
                    <a:pt x="0" y="260"/>
                    <a:pt x="72" y="339"/>
                    <a:pt x="166" y="339"/>
                  </a:cubicBezTo>
                  <a:cubicBezTo>
                    <a:pt x="253" y="339"/>
                    <a:pt x="332" y="260"/>
                    <a:pt x="332" y="173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1975;p46">
              <a:extLst>
                <a:ext uri="{FF2B5EF4-FFF2-40B4-BE49-F238E27FC236}">
                  <a16:creationId xmlns:a16="http://schemas.microsoft.com/office/drawing/2014/main" id="{67EB59FA-548D-DAD2-89B1-A150A2CE6706}"/>
                </a:ext>
              </a:extLst>
            </p:cNvPr>
            <p:cNvSpPr/>
            <p:nvPr/>
          </p:nvSpPr>
          <p:spPr>
            <a:xfrm>
              <a:off x="3103525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6" y="0"/>
                  </a:moveTo>
                  <a:cubicBezTo>
                    <a:pt x="72" y="0"/>
                    <a:pt x="0" y="79"/>
                    <a:pt x="0" y="173"/>
                  </a:cubicBezTo>
                  <a:cubicBezTo>
                    <a:pt x="0" y="260"/>
                    <a:pt x="72" y="339"/>
                    <a:pt x="166" y="339"/>
                  </a:cubicBezTo>
                  <a:cubicBezTo>
                    <a:pt x="253" y="339"/>
                    <a:pt x="332" y="260"/>
                    <a:pt x="332" y="173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1976;p46">
              <a:extLst>
                <a:ext uri="{FF2B5EF4-FFF2-40B4-BE49-F238E27FC236}">
                  <a16:creationId xmlns:a16="http://schemas.microsoft.com/office/drawing/2014/main" id="{4FBD242C-0D16-A690-DED7-8292B2306D4D}"/>
                </a:ext>
              </a:extLst>
            </p:cNvPr>
            <p:cNvSpPr/>
            <p:nvPr/>
          </p:nvSpPr>
          <p:spPr>
            <a:xfrm>
              <a:off x="3121375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6" y="0"/>
                  </a:moveTo>
                  <a:cubicBezTo>
                    <a:pt x="72" y="0"/>
                    <a:pt x="0" y="79"/>
                    <a:pt x="0" y="173"/>
                  </a:cubicBezTo>
                  <a:cubicBezTo>
                    <a:pt x="0" y="260"/>
                    <a:pt x="72" y="339"/>
                    <a:pt x="166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1977;p46">
              <a:extLst>
                <a:ext uri="{FF2B5EF4-FFF2-40B4-BE49-F238E27FC236}">
                  <a16:creationId xmlns:a16="http://schemas.microsoft.com/office/drawing/2014/main" id="{CE0D4E38-8DB2-65B3-DC58-8715F2FD27F7}"/>
                </a:ext>
              </a:extLst>
            </p:cNvPr>
            <p:cNvSpPr/>
            <p:nvPr/>
          </p:nvSpPr>
          <p:spPr>
            <a:xfrm>
              <a:off x="3139225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6" y="0"/>
                  </a:moveTo>
                  <a:cubicBezTo>
                    <a:pt x="80" y="0"/>
                    <a:pt x="0" y="79"/>
                    <a:pt x="0" y="173"/>
                  </a:cubicBezTo>
                  <a:cubicBezTo>
                    <a:pt x="0" y="260"/>
                    <a:pt x="80" y="339"/>
                    <a:pt x="166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1978;p46">
              <a:extLst>
                <a:ext uri="{FF2B5EF4-FFF2-40B4-BE49-F238E27FC236}">
                  <a16:creationId xmlns:a16="http://schemas.microsoft.com/office/drawing/2014/main" id="{9A2AEADA-77E1-9441-FF82-BB526B8FEA02}"/>
                </a:ext>
              </a:extLst>
            </p:cNvPr>
            <p:cNvSpPr/>
            <p:nvPr/>
          </p:nvSpPr>
          <p:spPr>
            <a:xfrm>
              <a:off x="3157250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73" y="0"/>
                    <a:pt x="1" y="79"/>
                    <a:pt x="1" y="173"/>
                  </a:cubicBezTo>
                  <a:cubicBezTo>
                    <a:pt x="1" y="260"/>
                    <a:pt x="73" y="339"/>
                    <a:pt x="167" y="339"/>
                  </a:cubicBezTo>
                  <a:cubicBezTo>
                    <a:pt x="253" y="339"/>
                    <a:pt x="332" y="260"/>
                    <a:pt x="332" y="173"/>
                  </a:cubicBezTo>
                  <a:cubicBezTo>
                    <a:pt x="332" y="79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1979;p46">
              <a:extLst>
                <a:ext uri="{FF2B5EF4-FFF2-40B4-BE49-F238E27FC236}">
                  <a16:creationId xmlns:a16="http://schemas.microsoft.com/office/drawing/2014/main" id="{063906A1-1C39-29B3-BB56-DD0F4A1FA5A0}"/>
                </a:ext>
              </a:extLst>
            </p:cNvPr>
            <p:cNvSpPr/>
            <p:nvPr/>
          </p:nvSpPr>
          <p:spPr>
            <a:xfrm>
              <a:off x="3175100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80" y="0"/>
                    <a:pt x="1" y="79"/>
                    <a:pt x="1" y="173"/>
                  </a:cubicBezTo>
                  <a:cubicBezTo>
                    <a:pt x="1" y="260"/>
                    <a:pt x="80" y="339"/>
                    <a:pt x="167" y="339"/>
                  </a:cubicBezTo>
                  <a:cubicBezTo>
                    <a:pt x="260" y="339"/>
                    <a:pt x="332" y="260"/>
                    <a:pt x="332" y="173"/>
                  </a:cubicBezTo>
                  <a:cubicBezTo>
                    <a:pt x="332" y="79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1980;p46">
              <a:extLst>
                <a:ext uri="{FF2B5EF4-FFF2-40B4-BE49-F238E27FC236}">
                  <a16:creationId xmlns:a16="http://schemas.microsoft.com/office/drawing/2014/main" id="{A436EC84-C98D-21D1-B4DE-DF8AEE0326A9}"/>
                </a:ext>
              </a:extLst>
            </p:cNvPr>
            <p:cNvSpPr/>
            <p:nvPr/>
          </p:nvSpPr>
          <p:spPr>
            <a:xfrm>
              <a:off x="3193125" y="4622200"/>
              <a:ext cx="8325" cy="8500"/>
            </a:xfrm>
            <a:custGeom>
              <a:avLst/>
              <a:gdLst/>
              <a:ahLst/>
              <a:cxnLst/>
              <a:rect l="l" t="t" r="r" b="b"/>
              <a:pathLst>
                <a:path w="333" h="340" extrusionOk="0">
                  <a:moveTo>
                    <a:pt x="167" y="0"/>
                  </a:moveTo>
                  <a:cubicBezTo>
                    <a:pt x="73" y="0"/>
                    <a:pt x="1" y="79"/>
                    <a:pt x="1" y="173"/>
                  </a:cubicBezTo>
                  <a:cubicBezTo>
                    <a:pt x="1" y="260"/>
                    <a:pt x="73" y="339"/>
                    <a:pt x="167" y="339"/>
                  </a:cubicBezTo>
                  <a:cubicBezTo>
                    <a:pt x="253" y="339"/>
                    <a:pt x="333" y="260"/>
                    <a:pt x="333" y="173"/>
                  </a:cubicBezTo>
                  <a:cubicBezTo>
                    <a:pt x="333" y="79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1981;p46">
              <a:extLst>
                <a:ext uri="{FF2B5EF4-FFF2-40B4-BE49-F238E27FC236}">
                  <a16:creationId xmlns:a16="http://schemas.microsoft.com/office/drawing/2014/main" id="{96B387F2-DF95-5E85-DB59-F7F2C35A19C4}"/>
                </a:ext>
              </a:extLst>
            </p:cNvPr>
            <p:cNvSpPr/>
            <p:nvPr/>
          </p:nvSpPr>
          <p:spPr>
            <a:xfrm>
              <a:off x="3551600" y="4622200"/>
              <a:ext cx="8300" cy="8500"/>
            </a:xfrm>
            <a:custGeom>
              <a:avLst/>
              <a:gdLst/>
              <a:ahLst/>
              <a:cxnLst/>
              <a:rect l="l" t="t" r="r" b="b"/>
              <a:pathLst>
                <a:path w="332" h="340" extrusionOk="0">
                  <a:moveTo>
                    <a:pt x="166" y="0"/>
                  </a:moveTo>
                  <a:cubicBezTo>
                    <a:pt x="72" y="0"/>
                    <a:pt x="0" y="79"/>
                    <a:pt x="0" y="173"/>
                  </a:cubicBezTo>
                  <a:cubicBezTo>
                    <a:pt x="0" y="260"/>
                    <a:pt x="72" y="339"/>
                    <a:pt x="166" y="339"/>
                  </a:cubicBezTo>
                  <a:cubicBezTo>
                    <a:pt x="253" y="339"/>
                    <a:pt x="332" y="260"/>
                    <a:pt x="332" y="173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1982;p46">
              <a:extLst>
                <a:ext uri="{FF2B5EF4-FFF2-40B4-BE49-F238E27FC236}">
                  <a16:creationId xmlns:a16="http://schemas.microsoft.com/office/drawing/2014/main" id="{96FB5882-035B-873D-31B0-6176C5FE585F}"/>
                </a:ext>
              </a:extLst>
            </p:cNvPr>
            <p:cNvSpPr/>
            <p:nvPr/>
          </p:nvSpPr>
          <p:spPr>
            <a:xfrm>
              <a:off x="279880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1983;p46">
              <a:extLst>
                <a:ext uri="{FF2B5EF4-FFF2-40B4-BE49-F238E27FC236}">
                  <a16:creationId xmlns:a16="http://schemas.microsoft.com/office/drawing/2014/main" id="{440A5F8C-4AD5-151A-9CC4-D56941285805}"/>
                </a:ext>
              </a:extLst>
            </p:cNvPr>
            <p:cNvSpPr/>
            <p:nvPr/>
          </p:nvSpPr>
          <p:spPr>
            <a:xfrm>
              <a:off x="281665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1984;p46">
              <a:extLst>
                <a:ext uri="{FF2B5EF4-FFF2-40B4-BE49-F238E27FC236}">
                  <a16:creationId xmlns:a16="http://schemas.microsoft.com/office/drawing/2014/main" id="{B202B9A7-AED6-A1A6-9128-2DAA0BA5A205}"/>
                </a:ext>
              </a:extLst>
            </p:cNvPr>
            <p:cNvSpPr/>
            <p:nvPr/>
          </p:nvSpPr>
          <p:spPr>
            <a:xfrm>
              <a:off x="283467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1985;p46">
              <a:extLst>
                <a:ext uri="{FF2B5EF4-FFF2-40B4-BE49-F238E27FC236}">
                  <a16:creationId xmlns:a16="http://schemas.microsoft.com/office/drawing/2014/main" id="{A28D38CE-2624-389A-C814-95718989898A}"/>
                </a:ext>
              </a:extLst>
            </p:cNvPr>
            <p:cNvSpPr/>
            <p:nvPr/>
          </p:nvSpPr>
          <p:spPr>
            <a:xfrm>
              <a:off x="285252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1986;p46">
              <a:extLst>
                <a:ext uri="{FF2B5EF4-FFF2-40B4-BE49-F238E27FC236}">
                  <a16:creationId xmlns:a16="http://schemas.microsoft.com/office/drawing/2014/main" id="{FFD78A93-B68B-AB64-5217-A5A42DFE1626}"/>
                </a:ext>
              </a:extLst>
            </p:cNvPr>
            <p:cNvSpPr/>
            <p:nvPr/>
          </p:nvSpPr>
          <p:spPr>
            <a:xfrm>
              <a:off x="287037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1987;p46">
              <a:extLst>
                <a:ext uri="{FF2B5EF4-FFF2-40B4-BE49-F238E27FC236}">
                  <a16:creationId xmlns:a16="http://schemas.microsoft.com/office/drawing/2014/main" id="{658DE393-14C3-11FB-9318-704240ECEDA6}"/>
                </a:ext>
              </a:extLst>
            </p:cNvPr>
            <p:cNvSpPr/>
            <p:nvPr/>
          </p:nvSpPr>
          <p:spPr>
            <a:xfrm>
              <a:off x="288840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1988;p46">
              <a:extLst>
                <a:ext uri="{FF2B5EF4-FFF2-40B4-BE49-F238E27FC236}">
                  <a16:creationId xmlns:a16="http://schemas.microsoft.com/office/drawing/2014/main" id="{24ECD3DA-9D36-BBBF-0CA9-9E480768FEDE}"/>
                </a:ext>
              </a:extLst>
            </p:cNvPr>
            <p:cNvSpPr/>
            <p:nvPr/>
          </p:nvSpPr>
          <p:spPr>
            <a:xfrm>
              <a:off x="290625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1989;p46">
              <a:extLst>
                <a:ext uri="{FF2B5EF4-FFF2-40B4-BE49-F238E27FC236}">
                  <a16:creationId xmlns:a16="http://schemas.microsoft.com/office/drawing/2014/main" id="{52923D56-2E53-F576-A22A-871DE7695375}"/>
                </a:ext>
              </a:extLst>
            </p:cNvPr>
            <p:cNvSpPr/>
            <p:nvPr/>
          </p:nvSpPr>
          <p:spPr>
            <a:xfrm>
              <a:off x="2924300" y="46402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1990;p46">
              <a:extLst>
                <a:ext uri="{FF2B5EF4-FFF2-40B4-BE49-F238E27FC236}">
                  <a16:creationId xmlns:a16="http://schemas.microsoft.com/office/drawing/2014/main" id="{C0457020-B393-87DD-F473-C16B62330CF3}"/>
                </a:ext>
              </a:extLst>
            </p:cNvPr>
            <p:cNvSpPr/>
            <p:nvPr/>
          </p:nvSpPr>
          <p:spPr>
            <a:xfrm>
              <a:off x="310352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1991;p46">
              <a:extLst>
                <a:ext uri="{FF2B5EF4-FFF2-40B4-BE49-F238E27FC236}">
                  <a16:creationId xmlns:a16="http://schemas.microsoft.com/office/drawing/2014/main" id="{B0471516-FC09-E873-4F71-260AB47148F0}"/>
                </a:ext>
              </a:extLst>
            </p:cNvPr>
            <p:cNvSpPr/>
            <p:nvPr/>
          </p:nvSpPr>
          <p:spPr>
            <a:xfrm>
              <a:off x="312137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1992;p46">
              <a:extLst>
                <a:ext uri="{FF2B5EF4-FFF2-40B4-BE49-F238E27FC236}">
                  <a16:creationId xmlns:a16="http://schemas.microsoft.com/office/drawing/2014/main" id="{43ABC840-1A0C-06C6-E8E5-A0DC62FAC32E}"/>
                </a:ext>
              </a:extLst>
            </p:cNvPr>
            <p:cNvSpPr/>
            <p:nvPr/>
          </p:nvSpPr>
          <p:spPr>
            <a:xfrm>
              <a:off x="313922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1993;p46">
              <a:extLst>
                <a:ext uri="{FF2B5EF4-FFF2-40B4-BE49-F238E27FC236}">
                  <a16:creationId xmlns:a16="http://schemas.microsoft.com/office/drawing/2014/main" id="{540896F4-2FA2-7B41-542D-A3E12203D597}"/>
                </a:ext>
              </a:extLst>
            </p:cNvPr>
            <p:cNvSpPr/>
            <p:nvPr/>
          </p:nvSpPr>
          <p:spPr>
            <a:xfrm>
              <a:off x="315725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1994;p46">
              <a:extLst>
                <a:ext uri="{FF2B5EF4-FFF2-40B4-BE49-F238E27FC236}">
                  <a16:creationId xmlns:a16="http://schemas.microsoft.com/office/drawing/2014/main" id="{46E435D5-805C-513A-1C39-F15BA8451330}"/>
                </a:ext>
              </a:extLst>
            </p:cNvPr>
            <p:cNvSpPr/>
            <p:nvPr/>
          </p:nvSpPr>
          <p:spPr>
            <a:xfrm>
              <a:off x="317510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1995;p46">
              <a:extLst>
                <a:ext uri="{FF2B5EF4-FFF2-40B4-BE49-F238E27FC236}">
                  <a16:creationId xmlns:a16="http://schemas.microsoft.com/office/drawing/2014/main" id="{0D23858C-D821-D74E-9F1E-6AE327195A27}"/>
                </a:ext>
              </a:extLst>
            </p:cNvPr>
            <p:cNvSpPr/>
            <p:nvPr/>
          </p:nvSpPr>
          <p:spPr>
            <a:xfrm>
              <a:off x="319312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1996;p46">
              <a:extLst>
                <a:ext uri="{FF2B5EF4-FFF2-40B4-BE49-F238E27FC236}">
                  <a16:creationId xmlns:a16="http://schemas.microsoft.com/office/drawing/2014/main" id="{8CBD6FD7-1477-3C5A-EE11-D4BE9F643D17}"/>
                </a:ext>
              </a:extLst>
            </p:cNvPr>
            <p:cNvSpPr/>
            <p:nvPr/>
          </p:nvSpPr>
          <p:spPr>
            <a:xfrm>
              <a:off x="322882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1997;p46">
              <a:extLst>
                <a:ext uri="{FF2B5EF4-FFF2-40B4-BE49-F238E27FC236}">
                  <a16:creationId xmlns:a16="http://schemas.microsoft.com/office/drawing/2014/main" id="{EF8BD97D-FA13-AB52-2724-5FC2AD07585B}"/>
                </a:ext>
              </a:extLst>
            </p:cNvPr>
            <p:cNvSpPr/>
            <p:nvPr/>
          </p:nvSpPr>
          <p:spPr>
            <a:xfrm>
              <a:off x="3497675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1998;p46">
              <a:extLst>
                <a:ext uri="{FF2B5EF4-FFF2-40B4-BE49-F238E27FC236}">
                  <a16:creationId xmlns:a16="http://schemas.microsoft.com/office/drawing/2014/main" id="{1EB0DFED-7BB9-7CCE-8161-2F4A58FBE62E}"/>
                </a:ext>
              </a:extLst>
            </p:cNvPr>
            <p:cNvSpPr/>
            <p:nvPr/>
          </p:nvSpPr>
          <p:spPr>
            <a:xfrm>
              <a:off x="351570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1999;p46">
              <a:extLst>
                <a:ext uri="{FF2B5EF4-FFF2-40B4-BE49-F238E27FC236}">
                  <a16:creationId xmlns:a16="http://schemas.microsoft.com/office/drawing/2014/main" id="{11084754-1C0F-C756-468E-E71E2871B1B0}"/>
                </a:ext>
              </a:extLst>
            </p:cNvPr>
            <p:cNvSpPr/>
            <p:nvPr/>
          </p:nvSpPr>
          <p:spPr>
            <a:xfrm>
              <a:off x="3533550" y="46402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000;p46">
              <a:extLst>
                <a:ext uri="{FF2B5EF4-FFF2-40B4-BE49-F238E27FC236}">
                  <a16:creationId xmlns:a16="http://schemas.microsoft.com/office/drawing/2014/main" id="{83B424D3-61A5-77D9-A47F-58C6D2734948}"/>
                </a:ext>
              </a:extLst>
            </p:cNvPr>
            <p:cNvSpPr/>
            <p:nvPr/>
          </p:nvSpPr>
          <p:spPr>
            <a:xfrm>
              <a:off x="3551600" y="46402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001;p46">
              <a:extLst>
                <a:ext uri="{FF2B5EF4-FFF2-40B4-BE49-F238E27FC236}">
                  <a16:creationId xmlns:a16="http://schemas.microsoft.com/office/drawing/2014/main" id="{D336015D-5E96-84D5-E67A-553F39F56446}"/>
                </a:ext>
              </a:extLst>
            </p:cNvPr>
            <p:cNvSpPr/>
            <p:nvPr/>
          </p:nvSpPr>
          <p:spPr>
            <a:xfrm>
              <a:off x="2816650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002;p46">
              <a:extLst>
                <a:ext uri="{FF2B5EF4-FFF2-40B4-BE49-F238E27FC236}">
                  <a16:creationId xmlns:a16="http://schemas.microsoft.com/office/drawing/2014/main" id="{4BC2BDFE-A247-96C7-E683-946D0B5A30DB}"/>
                </a:ext>
              </a:extLst>
            </p:cNvPr>
            <p:cNvSpPr/>
            <p:nvPr/>
          </p:nvSpPr>
          <p:spPr>
            <a:xfrm>
              <a:off x="283467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003;p46">
              <a:extLst>
                <a:ext uri="{FF2B5EF4-FFF2-40B4-BE49-F238E27FC236}">
                  <a16:creationId xmlns:a16="http://schemas.microsoft.com/office/drawing/2014/main" id="{9EDA7932-E8CB-B9FF-CEB9-7ADA8D0874DF}"/>
                </a:ext>
              </a:extLst>
            </p:cNvPr>
            <p:cNvSpPr/>
            <p:nvPr/>
          </p:nvSpPr>
          <p:spPr>
            <a:xfrm>
              <a:off x="285252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004;p46">
              <a:extLst>
                <a:ext uri="{FF2B5EF4-FFF2-40B4-BE49-F238E27FC236}">
                  <a16:creationId xmlns:a16="http://schemas.microsoft.com/office/drawing/2014/main" id="{5F3B1556-729D-61C1-32E3-7735EAF8B57C}"/>
                </a:ext>
              </a:extLst>
            </p:cNvPr>
            <p:cNvSpPr/>
            <p:nvPr/>
          </p:nvSpPr>
          <p:spPr>
            <a:xfrm>
              <a:off x="287037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005;p46">
              <a:extLst>
                <a:ext uri="{FF2B5EF4-FFF2-40B4-BE49-F238E27FC236}">
                  <a16:creationId xmlns:a16="http://schemas.microsoft.com/office/drawing/2014/main" id="{4187AF00-C90E-371B-3397-4A65E1221BB7}"/>
                </a:ext>
              </a:extLst>
            </p:cNvPr>
            <p:cNvSpPr/>
            <p:nvPr/>
          </p:nvSpPr>
          <p:spPr>
            <a:xfrm>
              <a:off x="2888400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006;p46">
              <a:extLst>
                <a:ext uri="{FF2B5EF4-FFF2-40B4-BE49-F238E27FC236}">
                  <a16:creationId xmlns:a16="http://schemas.microsoft.com/office/drawing/2014/main" id="{FE58C1BD-FD47-AFB0-44BC-D715C9DB9DEF}"/>
                </a:ext>
              </a:extLst>
            </p:cNvPr>
            <p:cNvSpPr/>
            <p:nvPr/>
          </p:nvSpPr>
          <p:spPr>
            <a:xfrm>
              <a:off x="2906250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007;p46">
              <a:extLst>
                <a:ext uri="{FF2B5EF4-FFF2-40B4-BE49-F238E27FC236}">
                  <a16:creationId xmlns:a16="http://schemas.microsoft.com/office/drawing/2014/main" id="{C5CA0B1F-6383-9A2A-223B-106172DAAB12}"/>
                </a:ext>
              </a:extLst>
            </p:cNvPr>
            <p:cNvSpPr/>
            <p:nvPr/>
          </p:nvSpPr>
          <p:spPr>
            <a:xfrm>
              <a:off x="310352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008;p46">
              <a:extLst>
                <a:ext uri="{FF2B5EF4-FFF2-40B4-BE49-F238E27FC236}">
                  <a16:creationId xmlns:a16="http://schemas.microsoft.com/office/drawing/2014/main" id="{A52935D7-E646-F8FA-1723-FD49E2BF1F4A}"/>
                </a:ext>
              </a:extLst>
            </p:cNvPr>
            <p:cNvSpPr/>
            <p:nvPr/>
          </p:nvSpPr>
          <p:spPr>
            <a:xfrm>
              <a:off x="312137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009;p46">
              <a:extLst>
                <a:ext uri="{FF2B5EF4-FFF2-40B4-BE49-F238E27FC236}">
                  <a16:creationId xmlns:a16="http://schemas.microsoft.com/office/drawing/2014/main" id="{63D0B7D1-8EC0-105E-904D-72F227ACE102}"/>
                </a:ext>
              </a:extLst>
            </p:cNvPr>
            <p:cNvSpPr/>
            <p:nvPr/>
          </p:nvSpPr>
          <p:spPr>
            <a:xfrm>
              <a:off x="313922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010;p46">
              <a:extLst>
                <a:ext uri="{FF2B5EF4-FFF2-40B4-BE49-F238E27FC236}">
                  <a16:creationId xmlns:a16="http://schemas.microsoft.com/office/drawing/2014/main" id="{23FD2BED-4A4D-C522-D502-283026FBF09E}"/>
                </a:ext>
              </a:extLst>
            </p:cNvPr>
            <p:cNvSpPr/>
            <p:nvPr/>
          </p:nvSpPr>
          <p:spPr>
            <a:xfrm>
              <a:off x="3157250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011;p46">
              <a:extLst>
                <a:ext uri="{FF2B5EF4-FFF2-40B4-BE49-F238E27FC236}">
                  <a16:creationId xmlns:a16="http://schemas.microsoft.com/office/drawing/2014/main" id="{253F39B0-9ADB-7F2F-7FD4-2DED7FDA81E8}"/>
                </a:ext>
              </a:extLst>
            </p:cNvPr>
            <p:cNvSpPr/>
            <p:nvPr/>
          </p:nvSpPr>
          <p:spPr>
            <a:xfrm>
              <a:off x="3175100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012;p46">
              <a:extLst>
                <a:ext uri="{FF2B5EF4-FFF2-40B4-BE49-F238E27FC236}">
                  <a16:creationId xmlns:a16="http://schemas.microsoft.com/office/drawing/2014/main" id="{E6059168-8B51-61CE-D5D7-CEA4F266AC2B}"/>
                </a:ext>
              </a:extLst>
            </p:cNvPr>
            <p:cNvSpPr/>
            <p:nvPr/>
          </p:nvSpPr>
          <p:spPr>
            <a:xfrm>
              <a:off x="319312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013;p46">
              <a:extLst>
                <a:ext uri="{FF2B5EF4-FFF2-40B4-BE49-F238E27FC236}">
                  <a16:creationId xmlns:a16="http://schemas.microsoft.com/office/drawing/2014/main" id="{6F944A7E-563D-488A-E954-A1A372A30A23}"/>
                </a:ext>
              </a:extLst>
            </p:cNvPr>
            <p:cNvSpPr/>
            <p:nvPr/>
          </p:nvSpPr>
          <p:spPr>
            <a:xfrm>
              <a:off x="321097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014;p46">
              <a:extLst>
                <a:ext uri="{FF2B5EF4-FFF2-40B4-BE49-F238E27FC236}">
                  <a16:creationId xmlns:a16="http://schemas.microsoft.com/office/drawing/2014/main" id="{E393B744-BEB7-35A3-90A3-36D0EE9C476C}"/>
                </a:ext>
              </a:extLst>
            </p:cNvPr>
            <p:cNvSpPr/>
            <p:nvPr/>
          </p:nvSpPr>
          <p:spPr>
            <a:xfrm>
              <a:off x="322882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015;p46">
              <a:extLst>
                <a:ext uri="{FF2B5EF4-FFF2-40B4-BE49-F238E27FC236}">
                  <a16:creationId xmlns:a16="http://schemas.microsoft.com/office/drawing/2014/main" id="{9E5DFABE-B53A-6FC7-E152-ACF137EB376B}"/>
                </a:ext>
              </a:extLst>
            </p:cNvPr>
            <p:cNvSpPr/>
            <p:nvPr/>
          </p:nvSpPr>
          <p:spPr>
            <a:xfrm>
              <a:off x="347982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016;p46">
              <a:extLst>
                <a:ext uri="{FF2B5EF4-FFF2-40B4-BE49-F238E27FC236}">
                  <a16:creationId xmlns:a16="http://schemas.microsoft.com/office/drawing/2014/main" id="{3A6F9C29-08FB-965E-C32C-F125FF3F7093}"/>
                </a:ext>
              </a:extLst>
            </p:cNvPr>
            <p:cNvSpPr/>
            <p:nvPr/>
          </p:nvSpPr>
          <p:spPr>
            <a:xfrm>
              <a:off x="3497675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017;p46">
              <a:extLst>
                <a:ext uri="{FF2B5EF4-FFF2-40B4-BE49-F238E27FC236}">
                  <a16:creationId xmlns:a16="http://schemas.microsoft.com/office/drawing/2014/main" id="{A8C3BE71-8723-DB6C-C117-60BFC4B9A036}"/>
                </a:ext>
              </a:extLst>
            </p:cNvPr>
            <p:cNvSpPr/>
            <p:nvPr/>
          </p:nvSpPr>
          <p:spPr>
            <a:xfrm>
              <a:off x="3515700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018;p46">
              <a:extLst>
                <a:ext uri="{FF2B5EF4-FFF2-40B4-BE49-F238E27FC236}">
                  <a16:creationId xmlns:a16="http://schemas.microsoft.com/office/drawing/2014/main" id="{0EDA85E4-2E19-8D67-2F7E-7DCF950EBCEB}"/>
                </a:ext>
              </a:extLst>
            </p:cNvPr>
            <p:cNvSpPr/>
            <p:nvPr/>
          </p:nvSpPr>
          <p:spPr>
            <a:xfrm>
              <a:off x="3533550" y="46582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019;p46">
              <a:extLst>
                <a:ext uri="{FF2B5EF4-FFF2-40B4-BE49-F238E27FC236}">
                  <a16:creationId xmlns:a16="http://schemas.microsoft.com/office/drawing/2014/main" id="{407A4702-1329-8457-0268-1EA98B2F9B4A}"/>
                </a:ext>
              </a:extLst>
            </p:cNvPr>
            <p:cNvSpPr/>
            <p:nvPr/>
          </p:nvSpPr>
          <p:spPr>
            <a:xfrm>
              <a:off x="3551600" y="46582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020;p46">
              <a:extLst>
                <a:ext uri="{FF2B5EF4-FFF2-40B4-BE49-F238E27FC236}">
                  <a16:creationId xmlns:a16="http://schemas.microsoft.com/office/drawing/2014/main" id="{20462F2D-69B1-8AF2-529A-82A5911777B7}"/>
                </a:ext>
              </a:extLst>
            </p:cNvPr>
            <p:cNvSpPr/>
            <p:nvPr/>
          </p:nvSpPr>
          <p:spPr>
            <a:xfrm>
              <a:off x="2816650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021;p46">
              <a:extLst>
                <a:ext uri="{FF2B5EF4-FFF2-40B4-BE49-F238E27FC236}">
                  <a16:creationId xmlns:a16="http://schemas.microsoft.com/office/drawing/2014/main" id="{3EEBDBE2-79E9-2A38-AFE9-27CB501DC8AC}"/>
                </a:ext>
              </a:extLst>
            </p:cNvPr>
            <p:cNvSpPr/>
            <p:nvPr/>
          </p:nvSpPr>
          <p:spPr>
            <a:xfrm>
              <a:off x="283467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022;p46">
              <a:extLst>
                <a:ext uri="{FF2B5EF4-FFF2-40B4-BE49-F238E27FC236}">
                  <a16:creationId xmlns:a16="http://schemas.microsoft.com/office/drawing/2014/main" id="{A8EA6CB7-DCAF-5FB3-C82E-09414B509697}"/>
                </a:ext>
              </a:extLst>
            </p:cNvPr>
            <p:cNvSpPr/>
            <p:nvPr/>
          </p:nvSpPr>
          <p:spPr>
            <a:xfrm>
              <a:off x="285252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023;p46">
              <a:extLst>
                <a:ext uri="{FF2B5EF4-FFF2-40B4-BE49-F238E27FC236}">
                  <a16:creationId xmlns:a16="http://schemas.microsoft.com/office/drawing/2014/main" id="{8550F6BB-F909-BF21-A597-2BC8982AA34C}"/>
                </a:ext>
              </a:extLst>
            </p:cNvPr>
            <p:cNvSpPr/>
            <p:nvPr/>
          </p:nvSpPr>
          <p:spPr>
            <a:xfrm>
              <a:off x="287037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024;p46">
              <a:extLst>
                <a:ext uri="{FF2B5EF4-FFF2-40B4-BE49-F238E27FC236}">
                  <a16:creationId xmlns:a16="http://schemas.microsoft.com/office/drawing/2014/main" id="{25BC9286-9879-6D64-D8A6-E2EB0E5A8007}"/>
                </a:ext>
              </a:extLst>
            </p:cNvPr>
            <p:cNvSpPr/>
            <p:nvPr/>
          </p:nvSpPr>
          <p:spPr>
            <a:xfrm>
              <a:off x="2888400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025;p46">
              <a:extLst>
                <a:ext uri="{FF2B5EF4-FFF2-40B4-BE49-F238E27FC236}">
                  <a16:creationId xmlns:a16="http://schemas.microsoft.com/office/drawing/2014/main" id="{641CE3A3-E1E1-720C-8B17-EFBFE21159B7}"/>
                </a:ext>
              </a:extLst>
            </p:cNvPr>
            <p:cNvSpPr/>
            <p:nvPr/>
          </p:nvSpPr>
          <p:spPr>
            <a:xfrm>
              <a:off x="2906250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026;p46">
              <a:extLst>
                <a:ext uri="{FF2B5EF4-FFF2-40B4-BE49-F238E27FC236}">
                  <a16:creationId xmlns:a16="http://schemas.microsoft.com/office/drawing/2014/main" id="{949B4707-AD96-2D91-43CB-D4DE5804E39A}"/>
                </a:ext>
              </a:extLst>
            </p:cNvPr>
            <p:cNvSpPr/>
            <p:nvPr/>
          </p:nvSpPr>
          <p:spPr>
            <a:xfrm>
              <a:off x="312137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027;p46">
              <a:extLst>
                <a:ext uri="{FF2B5EF4-FFF2-40B4-BE49-F238E27FC236}">
                  <a16:creationId xmlns:a16="http://schemas.microsoft.com/office/drawing/2014/main" id="{E79D1F48-1965-02EB-CBA5-3B25FCD80D16}"/>
                </a:ext>
              </a:extLst>
            </p:cNvPr>
            <p:cNvSpPr/>
            <p:nvPr/>
          </p:nvSpPr>
          <p:spPr>
            <a:xfrm>
              <a:off x="313922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80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028;p46">
              <a:extLst>
                <a:ext uri="{FF2B5EF4-FFF2-40B4-BE49-F238E27FC236}">
                  <a16:creationId xmlns:a16="http://schemas.microsoft.com/office/drawing/2014/main" id="{ADF3376D-5C69-1514-6C69-0C2DA72B46AD}"/>
                </a:ext>
              </a:extLst>
            </p:cNvPr>
            <p:cNvSpPr/>
            <p:nvPr/>
          </p:nvSpPr>
          <p:spPr>
            <a:xfrm>
              <a:off x="3157250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029;p46">
              <a:extLst>
                <a:ext uri="{FF2B5EF4-FFF2-40B4-BE49-F238E27FC236}">
                  <a16:creationId xmlns:a16="http://schemas.microsoft.com/office/drawing/2014/main" id="{BF599456-D3D0-6C73-D3ED-A91899280119}"/>
                </a:ext>
              </a:extLst>
            </p:cNvPr>
            <p:cNvSpPr/>
            <p:nvPr/>
          </p:nvSpPr>
          <p:spPr>
            <a:xfrm>
              <a:off x="3175100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030;p46">
              <a:extLst>
                <a:ext uri="{FF2B5EF4-FFF2-40B4-BE49-F238E27FC236}">
                  <a16:creationId xmlns:a16="http://schemas.microsoft.com/office/drawing/2014/main" id="{49B32217-423A-136B-1E94-BDC057E9E3B8}"/>
                </a:ext>
              </a:extLst>
            </p:cNvPr>
            <p:cNvSpPr/>
            <p:nvPr/>
          </p:nvSpPr>
          <p:spPr>
            <a:xfrm>
              <a:off x="321097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031;p46">
              <a:extLst>
                <a:ext uri="{FF2B5EF4-FFF2-40B4-BE49-F238E27FC236}">
                  <a16:creationId xmlns:a16="http://schemas.microsoft.com/office/drawing/2014/main" id="{BD897292-9731-9F30-F480-ED5789653F07}"/>
                </a:ext>
              </a:extLst>
            </p:cNvPr>
            <p:cNvSpPr/>
            <p:nvPr/>
          </p:nvSpPr>
          <p:spPr>
            <a:xfrm>
              <a:off x="322882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032;p46">
              <a:extLst>
                <a:ext uri="{FF2B5EF4-FFF2-40B4-BE49-F238E27FC236}">
                  <a16:creationId xmlns:a16="http://schemas.microsoft.com/office/drawing/2014/main" id="{5407C503-02E6-51B4-D5AB-4BC41A9471F7}"/>
                </a:ext>
              </a:extLst>
            </p:cNvPr>
            <p:cNvSpPr/>
            <p:nvPr/>
          </p:nvSpPr>
          <p:spPr>
            <a:xfrm>
              <a:off x="346197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033;p46">
              <a:extLst>
                <a:ext uri="{FF2B5EF4-FFF2-40B4-BE49-F238E27FC236}">
                  <a16:creationId xmlns:a16="http://schemas.microsoft.com/office/drawing/2014/main" id="{1A4ABBFF-E66F-50FE-2ECD-2504AEE372C2}"/>
                </a:ext>
              </a:extLst>
            </p:cNvPr>
            <p:cNvSpPr/>
            <p:nvPr/>
          </p:nvSpPr>
          <p:spPr>
            <a:xfrm>
              <a:off x="347982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034;p46">
              <a:extLst>
                <a:ext uri="{FF2B5EF4-FFF2-40B4-BE49-F238E27FC236}">
                  <a16:creationId xmlns:a16="http://schemas.microsoft.com/office/drawing/2014/main" id="{0C3609EC-CF2B-7E66-4DBC-F82B5E18D3B4}"/>
                </a:ext>
              </a:extLst>
            </p:cNvPr>
            <p:cNvSpPr/>
            <p:nvPr/>
          </p:nvSpPr>
          <p:spPr>
            <a:xfrm>
              <a:off x="3497675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80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035;p46">
              <a:extLst>
                <a:ext uri="{FF2B5EF4-FFF2-40B4-BE49-F238E27FC236}">
                  <a16:creationId xmlns:a16="http://schemas.microsoft.com/office/drawing/2014/main" id="{0F7A08F1-01DE-9F26-E3BC-633E6DEC3A91}"/>
                </a:ext>
              </a:extLst>
            </p:cNvPr>
            <p:cNvSpPr/>
            <p:nvPr/>
          </p:nvSpPr>
          <p:spPr>
            <a:xfrm>
              <a:off x="3515700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036;p46">
              <a:extLst>
                <a:ext uri="{FF2B5EF4-FFF2-40B4-BE49-F238E27FC236}">
                  <a16:creationId xmlns:a16="http://schemas.microsoft.com/office/drawing/2014/main" id="{2036613E-1F4C-16A8-B4FA-05952D465857}"/>
                </a:ext>
              </a:extLst>
            </p:cNvPr>
            <p:cNvSpPr/>
            <p:nvPr/>
          </p:nvSpPr>
          <p:spPr>
            <a:xfrm>
              <a:off x="3533550" y="46761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80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037;p46">
              <a:extLst>
                <a:ext uri="{FF2B5EF4-FFF2-40B4-BE49-F238E27FC236}">
                  <a16:creationId xmlns:a16="http://schemas.microsoft.com/office/drawing/2014/main" id="{96855129-A976-4AE3-9C95-16CAB36D55A6}"/>
                </a:ext>
              </a:extLst>
            </p:cNvPr>
            <p:cNvSpPr/>
            <p:nvPr/>
          </p:nvSpPr>
          <p:spPr>
            <a:xfrm>
              <a:off x="3551600" y="4676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80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038;p46">
              <a:extLst>
                <a:ext uri="{FF2B5EF4-FFF2-40B4-BE49-F238E27FC236}">
                  <a16:creationId xmlns:a16="http://schemas.microsoft.com/office/drawing/2014/main" id="{D9D1E9F9-0FCF-A03A-9076-5B5D94B2F8D4}"/>
                </a:ext>
              </a:extLst>
            </p:cNvPr>
            <p:cNvSpPr/>
            <p:nvPr/>
          </p:nvSpPr>
          <p:spPr>
            <a:xfrm>
              <a:off x="3569450" y="467610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80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80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039;p46">
              <a:extLst>
                <a:ext uri="{FF2B5EF4-FFF2-40B4-BE49-F238E27FC236}">
                  <a16:creationId xmlns:a16="http://schemas.microsoft.com/office/drawing/2014/main" id="{80FC153C-FB81-31FD-EA70-BD31493E1BB4}"/>
                </a:ext>
              </a:extLst>
            </p:cNvPr>
            <p:cNvSpPr/>
            <p:nvPr/>
          </p:nvSpPr>
          <p:spPr>
            <a:xfrm>
              <a:off x="2816650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0"/>
                    <a:pt x="80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040;p46">
              <a:extLst>
                <a:ext uri="{FF2B5EF4-FFF2-40B4-BE49-F238E27FC236}">
                  <a16:creationId xmlns:a16="http://schemas.microsoft.com/office/drawing/2014/main" id="{6664EDB2-3FD1-9C76-F72F-11AF4AE9F781}"/>
                </a:ext>
              </a:extLst>
            </p:cNvPr>
            <p:cNvSpPr/>
            <p:nvPr/>
          </p:nvSpPr>
          <p:spPr>
            <a:xfrm>
              <a:off x="283467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041;p46">
              <a:extLst>
                <a:ext uri="{FF2B5EF4-FFF2-40B4-BE49-F238E27FC236}">
                  <a16:creationId xmlns:a16="http://schemas.microsoft.com/office/drawing/2014/main" id="{B2E804C8-2AD5-0F2A-DF0D-98B87A118AEC}"/>
                </a:ext>
              </a:extLst>
            </p:cNvPr>
            <p:cNvSpPr/>
            <p:nvPr/>
          </p:nvSpPr>
          <p:spPr>
            <a:xfrm>
              <a:off x="285252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042;p46">
              <a:extLst>
                <a:ext uri="{FF2B5EF4-FFF2-40B4-BE49-F238E27FC236}">
                  <a16:creationId xmlns:a16="http://schemas.microsoft.com/office/drawing/2014/main" id="{AD08488B-9D70-2A0B-671F-DBB9EB30FA10}"/>
                </a:ext>
              </a:extLst>
            </p:cNvPr>
            <p:cNvSpPr/>
            <p:nvPr/>
          </p:nvSpPr>
          <p:spPr>
            <a:xfrm>
              <a:off x="287037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043;p46">
              <a:extLst>
                <a:ext uri="{FF2B5EF4-FFF2-40B4-BE49-F238E27FC236}">
                  <a16:creationId xmlns:a16="http://schemas.microsoft.com/office/drawing/2014/main" id="{AE80BA7B-B06F-B7B1-EBD5-04361C9E378D}"/>
                </a:ext>
              </a:extLst>
            </p:cNvPr>
            <p:cNvSpPr/>
            <p:nvPr/>
          </p:nvSpPr>
          <p:spPr>
            <a:xfrm>
              <a:off x="2888400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1" y="333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044;p46">
              <a:extLst>
                <a:ext uri="{FF2B5EF4-FFF2-40B4-BE49-F238E27FC236}">
                  <a16:creationId xmlns:a16="http://schemas.microsoft.com/office/drawing/2014/main" id="{E5F2B503-E071-4CC0-6644-CD0B99670AD5}"/>
                </a:ext>
              </a:extLst>
            </p:cNvPr>
            <p:cNvSpPr/>
            <p:nvPr/>
          </p:nvSpPr>
          <p:spPr>
            <a:xfrm>
              <a:off x="312137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045;p46">
              <a:extLst>
                <a:ext uri="{FF2B5EF4-FFF2-40B4-BE49-F238E27FC236}">
                  <a16:creationId xmlns:a16="http://schemas.microsoft.com/office/drawing/2014/main" id="{8B1B1855-B5C6-988C-662A-01B056E5F929}"/>
                </a:ext>
              </a:extLst>
            </p:cNvPr>
            <p:cNvSpPr/>
            <p:nvPr/>
          </p:nvSpPr>
          <p:spPr>
            <a:xfrm>
              <a:off x="313922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0"/>
                    <a:pt x="80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046;p46">
              <a:extLst>
                <a:ext uri="{FF2B5EF4-FFF2-40B4-BE49-F238E27FC236}">
                  <a16:creationId xmlns:a16="http://schemas.microsoft.com/office/drawing/2014/main" id="{B2DD6E22-1030-7DB6-9A28-D835C4F4A3A7}"/>
                </a:ext>
              </a:extLst>
            </p:cNvPr>
            <p:cNvSpPr/>
            <p:nvPr/>
          </p:nvSpPr>
          <p:spPr>
            <a:xfrm>
              <a:off x="3157250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047;p46">
              <a:extLst>
                <a:ext uri="{FF2B5EF4-FFF2-40B4-BE49-F238E27FC236}">
                  <a16:creationId xmlns:a16="http://schemas.microsoft.com/office/drawing/2014/main" id="{18737E88-86D1-7129-4F85-187218B80CDF}"/>
                </a:ext>
              </a:extLst>
            </p:cNvPr>
            <p:cNvSpPr/>
            <p:nvPr/>
          </p:nvSpPr>
          <p:spPr>
            <a:xfrm>
              <a:off x="3175100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048;p46">
              <a:extLst>
                <a:ext uri="{FF2B5EF4-FFF2-40B4-BE49-F238E27FC236}">
                  <a16:creationId xmlns:a16="http://schemas.microsoft.com/office/drawing/2014/main" id="{D4C8CD22-C494-4F39-CC97-8F7C89C74DE3}"/>
                </a:ext>
              </a:extLst>
            </p:cNvPr>
            <p:cNvSpPr/>
            <p:nvPr/>
          </p:nvSpPr>
          <p:spPr>
            <a:xfrm>
              <a:off x="321097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1" y="333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049;p46">
              <a:extLst>
                <a:ext uri="{FF2B5EF4-FFF2-40B4-BE49-F238E27FC236}">
                  <a16:creationId xmlns:a16="http://schemas.microsoft.com/office/drawing/2014/main" id="{37298212-D21F-B30D-313D-9566820D0651}"/>
                </a:ext>
              </a:extLst>
            </p:cNvPr>
            <p:cNvSpPr/>
            <p:nvPr/>
          </p:nvSpPr>
          <p:spPr>
            <a:xfrm>
              <a:off x="346197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050;p46">
              <a:extLst>
                <a:ext uri="{FF2B5EF4-FFF2-40B4-BE49-F238E27FC236}">
                  <a16:creationId xmlns:a16="http://schemas.microsoft.com/office/drawing/2014/main" id="{3E21D878-C757-CBF6-E87E-18D04D21D611}"/>
                </a:ext>
              </a:extLst>
            </p:cNvPr>
            <p:cNvSpPr/>
            <p:nvPr/>
          </p:nvSpPr>
          <p:spPr>
            <a:xfrm>
              <a:off x="347982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051;p46">
              <a:extLst>
                <a:ext uri="{FF2B5EF4-FFF2-40B4-BE49-F238E27FC236}">
                  <a16:creationId xmlns:a16="http://schemas.microsoft.com/office/drawing/2014/main" id="{EFB12F77-8425-A076-474F-C1013DA675F4}"/>
                </a:ext>
              </a:extLst>
            </p:cNvPr>
            <p:cNvSpPr/>
            <p:nvPr/>
          </p:nvSpPr>
          <p:spPr>
            <a:xfrm>
              <a:off x="3497675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80" y="1"/>
                    <a:pt x="1" y="73"/>
                    <a:pt x="1" y="167"/>
                  </a:cubicBezTo>
                  <a:cubicBezTo>
                    <a:pt x="1" y="260"/>
                    <a:pt x="80" y="333"/>
                    <a:pt x="167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052;p46">
              <a:extLst>
                <a:ext uri="{FF2B5EF4-FFF2-40B4-BE49-F238E27FC236}">
                  <a16:creationId xmlns:a16="http://schemas.microsoft.com/office/drawing/2014/main" id="{5A798E52-104B-226B-1238-03062619D8C6}"/>
                </a:ext>
              </a:extLst>
            </p:cNvPr>
            <p:cNvSpPr/>
            <p:nvPr/>
          </p:nvSpPr>
          <p:spPr>
            <a:xfrm>
              <a:off x="3515700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53" y="333"/>
                    <a:pt x="333" y="260"/>
                    <a:pt x="333" y="167"/>
                  </a:cubicBezTo>
                  <a:cubicBezTo>
                    <a:pt x="333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053;p46">
              <a:extLst>
                <a:ext uri="{FF2B5EF4-FFF2-40B4-BE49-F238E27FC236}">
                  <a16:creationId xmlns:a16="http://schemas.microsoft.com/office/drawing/2014/main" id="{EC0A8285-6A74-36EA-4ADE-FE892D36BDEB}"/>
                </a:ext>
              </a:extLst>
            </p:cNvPr>
            <p:cNvSpPr/>
            <p:nvPr/>
          </p:nvSpPr>
          <p:spPr>
            <a:xfrm>
              <a:off x="3533550" y="46941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3"/>
                    <a:pt x="167" y="333"/>
                  </a:cubicBezTo>
                  <a:cubicBezTo>
                    <a:pt x="261" y="333"/>
                    <a:pt x="333" y="260"/>
                    <a:pt x="333" y="167"/>
                  </a:cubicBezTo>
                  <a:cubicBezTo>
                    <a:pt x="333" y="73"/>
                    <a:pt x="26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054;p46">
              <a:extLst>
                <a:ext uri="{FF2B5EF4-FFF2-40B4-BE49-F238E27FC236}">
                  <a16:creationId xmlns:a16="http://schemas.microsoft.com/office/drawing/2014/main" id="{9AC52973-3348-B4EE-74C3-C4BEF859E5CC}"/>
                </a:ext>
              </a:extLst>
            </p:cNvPr>
            <p:cNvSpPr/>
            <p:nvPr/>
          </p:nvSpPr>
          <p:spPr>
            <a:xfrm>
              <a:off x="3551600" y="4694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53" y="333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055;p46">
              <a:extLst>
                <a:ext uri="{FF2B5EF4-FFF2-40B4-BE49-F238E27FC236}">
                  <a16:creationId xmlns:a16="http://schemas.microsoft.com/office/drawing/2014/main" id="{7ADBDB01-E081-A0FF-4A9A-5180DBCB72E5}"/>
                </a:ext>
              </a:extLst>
            </p:cNvPr>
            <p:cNvSpPr/>
            <p:nvPr/>
          </p:nvSpPr>
          <p:spPr>
            <a:xfrm>
              <a:off x="3569450" y="469412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60"/>
                    <a:pt x="72" y="333"/>
                    <a:pt x="166" y="333"/>
                  </a:cubicBezTo>
                  <a:cubicBezTo>
                    <a:pt x="260" y="333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056;p46">
              <a:extLst>
                <a:ext uri="{FF2B5EF4-FFF2-40B4-BE49-F238E27FC236}">
                  <a16:creationId xmlns:a16="http://schemas.microsoft.com/office/drawing/2014/main" id="{23665666-6B7A-C899-4498-70A5F35F78D9}"/>
                </a:ext>
              </a:extLst>
            </p:cNvPr>
            <p:cNvSpPr/>
            <p:nvPr/>
          </p:nvSpPr>
          <p:spPr>
            <a:xfrm>
              <a:off x="2816650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057;p46">
              <a:extLst>
                <a:ext uri="{FF2B5EF4-FFF2-40B4-BE49-F238E27FC236}">
                  <a16:creationId xmlns:a16="http://schemas.microsoft.com/office/drawing/2014/main" id="{FBA2534A-1F65-7C85-7F9C-FA603A3CDEF5}"/>
                </a:ext>
              </a:extLst>
            </p:cNvPr>
            <p:cNvSpPr/>
            <p:nvPr/>
          </p:nvSpPr>
          <p:spPr>
            <a:xfrm>
              <a:off x="283467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058;p46">
              <a:extLst>
                <a:ext uri="{FF2B5EF4-FFF2-40B4-BE49-F238E27FC236}">
                  <a16:creationId xmlns:a16="http://schemas.microsoft.com/office/drawing/2014/main" id="{9A74A796-14C0-9D1F-1255-40CA64D9E5DA}"/>
                </a:ext>
              </a:extLst>
            </p:cNvPr>
            <p:cNvSpPr/>
            <p:nvPr/>
          </p:nvSpPr>
          <p:spPr>
            <a:xfrm>
              <a:off x="285252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059;p46">
              <a:extLst>
                <a:ext uri="{FF2B5EF4-FFF2-40B4-BE49-F238E27FC236}">
                  <a16:creationId xmlns:a16="http://schemas.microsoft.com/office/drawing/2014/main" id="{1982E409-6C4D-A10C-622F-6174B1A760EF}"/>
                </a:ext>
              </a:extLst>
            </p:cNvPr>
            <p:cNvSpPr/>
            <p:nvPr/>
          </p:nvSpPr>
          <p:spPr>
            <a:xfrm>
              <a:off x="287037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060;p46">
              <a:extLst>
                <a:ext uri="{FF2B5EF4-FFF2-40B4-BE49-F238E27FC236}">
                  <a16:creationId xmlns:a16="http://schemas.microsoft.com/office/drawing/2014/main" id="{FFE5E21D-D1FB-68F9-FF40-81ADAE8EEB84}"/>
                </a:ext>
              </a:extLst>
            </p:cNvPr>
            <p:cNvSpPr/>
            <p:nvPr/>
          </p:nvSpPr>
          <p:spPr>
            <a:xfrm>
              <a:off x="2888400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061;p46">
              <a:extLst>
                <a:ext uri="{FF2B5EF4-FFF2-40B4-BE49-F238E27FC236}">
                  <a16:creationId xmlns:a16="http://schemas.microsoft.com/office/drawing/2014/main" id="{A7D6EA95-FEFD-36FC-9EF7-F07B1A4F9DA5}"/>
                </a:ext>
              </a:extLst>
            </p:cNvPr>
            <p:cNvSpPr/>
            <p:nvPr/>
          </p:nvSpPr>
          <p:spPr>
            <a:xfrm>
              <a:off x="312137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062;p46">
              <a:extLst>
                <a:ext uri="{FF2B5EF4-FFF2-40B4-BE49-F238E27FC236}">
                  <a16:creationId xmlns:a16="http://schemas.microsoft.com/office/drawing/2014/main" id="{88953789-7386-B5CC-8DAB-EC5E7CFCE198}"/>
                </a:ext>
              </a:extLst>
            </p:cNvPr>
            <p:cNvSpPr/>
            <p:nvPr/>
          </p:nvSpPr>
          <p:spPr>
            <a:xfrm>
              <a:off x="313922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063;p46">
              <a:extLst>
                <a:ext uri="{FF2B5EF4-FFF2-40B4-BE49-F238E27FC236}">
                  <a16:creationId xmlns:a16="http://schemas.microsoft.com/office/drawing/2014/main" id="{1B888E65-59AA-2814-30FE-140ABE75AC71}"/>
                </a:ext>
              </a:extLst>
            </p:cNvPr>
            <p:cNvSpPr/>
            <p:nvPr/>
          </p:nvSpPr>
          <p:spPr>
            <a:xfrm>
              <a:off x="3157250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064;p46">
              <a:extLst>
                <a:ext uri="{FF2B5EF4-FFF2-40B4-BE49-F238E27FC236}">
                  <a16:creationId xmlns:a16="http://schemas.microsoft.com/office/drawing/2014/main" id="{1FBE50B2-9B7D-F510-D419-44A4EFCA9400}"/>
                </a:ext>
              </a:extLst>
            </p:cNvPr>
            <p:cNvSpPr/>
            <p:nvPr/>
          </p:nvSpPr>
          <p:spPr>
            <a:xfrm>
              <a:off x="346197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065;p46">
              <a:extLst>
                <a:ext uri="{FF2B5EF4-FFF2-40B4-BE49-F238E27FC236}">
                  <a16:creationId xmlns:a16="http://schemas.microsoft.com/office/drawing/2014/main" id="{DAA28126-919D-8471-B7BC-F9EF1AE56451}"/>
                </a:ext>
              </a:extLst>
            </p:cNvPr>
            <p:cNvSpPr/>
            <p:nvPr/>
          </p:nvSpPr>
          <p:spPr>
            <a:xfrm>
              <a:off x="347982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066;p46">
              <a:extLst>
                <a:ext uri="{FF2B5EF4-FFF2-40B4-BE49-F238E27FC236}">
                  <a16:creationId xmlns:a16="http://schemas.microsoft.com/office/drawing/2014/main" id="{51F141DE-6160-CCBF-16C7-D61C2B1B7642}"/>
                </a:ext>
              </a:extLst>
            </p:cNvPr>
            <p:cNvSpPr/>
            <p:nvPr/>
          </p:nvSpPr>
          <p:spPr>
            <a:xfrm>
              <a:off x="3497675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2"/>
                    <a:pt x="1" y="166"/>
                  </a:cubicBezTo>
                  <a:cubicBezTo>
                    <a:pt x="1" y="253"/>
                    <a:pt x="80" y="332"/>
                    <a:pt x="167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067;p46">
              <a:extLst>
                <a:ext uri="{FF2B5EF4-FFF2-40B4-BE49-F238E27FC236}">
                  <a16:creationId xmlns:a16="http://schemas.microsoft.com/office/drawing/2014/main" id="{034DB55B-6EB0-306D-00E3-5CB07B0C5124}"/>
                </a:ext>
              </a:extLst>
            </p:cNvPr>
            <p:cNvSpPr/>
            <p:nvPr/>
          </p:nvSpPr>
          <p:spPr>
            <a:xfrm>
              <a:off x="3515700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3" y="253"/>
                    <a:pt x="333" y="166"/>
                  </a:cubicBezTo>
                  <a:cubicBezTo>
                    <a:pt x="333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068;p46">
              <a:extLst>
                <a:ext uri="{FF2B5EF4-FFF2-40B4-BE49-F238E27FC236}">
                  <a16:creationId xmlns:a16="http://schemas.microsoft.com/office/drawing/2014/main" id="{73E4E177-92DA-51DC-447E-F197891AB478}"/>
                </a:ext>
              </a:extLst>
            </p:cNvPr>
            <p:cNvSpPr/>
            <p:nvPr/>
          </p:nvSpPr>
          <p:spPr>
            <a:xfrm>
              <a:off x="3533550" y="471217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61" y="332"/>
                    <a:pt x="333" y="253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069;p46">
              <a:extLst>
                <a:ext uri="{FF2B5EF4-FFF2-40B4-BE49-F238E27FC236}">
                  <a16:creationId xmlns:a16="http://schemas.microsoft.com/office/drawing/2014/main" id="{4989BFC8-E781-699F-F6C4-D75FF5BF8A44}"/>
                </a:ext>
              </a:extLst>
            </p:cNvPr>
            <p:cNvSpPr/>
            <p:nvPr/>
          </p:nvSpPr>
          <p:spPr>
            <a:xfrm>
              <a:off x="3551600" y="471217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070;p46">
              <a:extLst>
                <a:ext uri="{FF2B5EF4-FFF2-40B4-BE49-F238E27FC236}">
                  <a16:creationId xmlns:a16="http://schemas.microsoft.com/office/drawing/2014/main" id="{AA389617-8D36-310A-2EF0-4023B125937F}"/>
                </a:ext>
              </a:extLst>
            </p:cNvPr>
            <p:cNvSpPr/>
            <p:nvPr/>
          </p:nvSpPr>
          <p:spPr>
            <a:xfrm>
              <a:off x="3569450" y="471217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071;p46">
              <a:extLst>
                <a:ext uri="{FF2B5EF4-FFF2-40B4-BE49-F238E27FC236}">
                  <a16:creationId xmlns:a16="http://schemas.microsoft.com/office/drawing/2014/main" id="{683495DB-625E-05F3-9B28-2F47D550D0E8}"/>
                </a:ext>
              </a:extLst>
            </p:cNvPr>
            <p:cNvSpPr/>
            <p:nvPr/>
          </p:nvSpPr>
          <p:spPr>
            <a:xfrm>
              <a:off x="2816650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9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072;p46">
              <a:extLst>
                <a:ext uri="{FF2B5EF4-FFF2-40B4-BE49-F238E27FC236}">
                  <a16:creationId xmlns:a16="http://schemas.microsoft.com/office/drawing/2014/main" id="{324D5108-AA5F-789D-4F67-D8665563D8BE}"/>
                </a:ext>
              </a:extLst>
            </p:cNvPr>
            <p:cNvSpPr/>
            <p:nvPr/>
          </p:nvSpPr>
          <p:spPr>
            <a:xfrm>
              <a:off x="2834675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9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073;p46">
              <a:extLst>
                <a:ext uri="{FF2B5EF4-FFF2-40B4-BE49-F238E27FC236}">
                  <a16:creationId xmlns:a16="http://schemas.microsoft.com/office/drawing/2014/main" id="{E683302B-8096-8703-20D4-C14B9E902DD8}"/>
                </a:ext>
              </a:extLst>
            </p:cNvPr>
            <p:cNvSpPr/>
            <p:nvPr/>
          </p:nvSpPr>
          <p:spPr>
            <a:xfrm>
              <a:off x="2852525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074;p46">
              <a:extLst>
                <a:ext uri="{FF2B5EF4-FFF2-40B4-BE49-F238E27FC236}">
                  <a16:creationId xmlns:a16="http://schemas.microsoft.com/office/drawing/2014/main" id="{DBEC8B45-2AFD-A960-0CBC-C6E7B882A855}"/>
                </a:ext>
              </a:extLst>
            </p:cNvPr>
            <p:cNvSpPr/>
            <p:nvPr/>
          </p:nvSpPr>
          <p:spPr>
            <a:xfrm>
              <a:off x="2870375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80" y="0"/>
                    <a:pt x="1" y="79"/>
                    <a:pt x="1" y="166"/>
                  </a:cubicBezTo>
                  <a:cubicBezTo>
                    <a:pt x="1" y="260"/>
                    <a:pt x="80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075;p46">
              <a:extLst>
                <a:ext uri="{FF2B5EF4-FFF2-40B4-BE49-F238E27FC236}">
                  <a16:creationId xmlns:a16="http://schemas.microsoft.com/office/drawing/2014/main" id="{095E408A-A8ED-B0ED-3865-5FB973346755}"/>
                </a:ext>
              </a:extLst>
            </p:cNvPr>
            <p:cNvSpPr/>
            <p:nvPr/>
          </p:nvSpPr>
          <p:spPr>
            <a:xfrm>
              <a:off x="3121375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076;p46">
              <a:extLst>
                <a:ext uri="{FF2B5EF4-FFF2-40B4-BE49-F238E27FC236}">
                  <a16:creationId xmlns:a16="http://schemas.microsoft.com/office/drawing/2014/main" id="{25E49150-EB09-6BBD-EE99-15823129960E}"/>
                </a:ext>
              </a:extLst>
            </p:cNvPr>
            <p:cNvSpPr/>
            <p:nvPr/>
          </p:nvSpPr>
          <p:spPr>
            <a:xfrm>
              <a:off x="3139225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80" y="0"/>
                    <a:pt x="0" y="79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077;p46">
              <a:extLst>
                <a:ext uri="{FF2B5EF4-FFF2-40B4-BE49-F238E27FC236}">
                  <a16:creationId xmlns:a16="http://schemas.microsoft.com/office/drawing/2014/main" id="{8B566E32-121B-8D14-DADC-AC65ABD7A3CA}"/>
                </a:ext>
              </a:extLst>
            </p:cNvPr>
            <p:cNvSpPr/>
            <p:nvPr/>
          </p:nvSpPr>
          <p:spPr>
            <a:xfrm>
              <a:off x="3461975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6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078;p46">
              <a:extLst>
                <a:ext uri="{FF2B5EF4-FFF2-40B4-BE49-F238E27FC236}">
                  <a16:creationId xmlns:a16="http://schemas.microsoft.com/office/drawing/2014/main" id="{53BF2AF4-E02E-2629-B751-10A256F7313A}"/>
                </a:ext>
              </a:extLst>
            </p:cNvPr>
            <p:cNvSpPr/>
            <p:nvPr/>
          </p:nvSpPr>
          <p:spPr>
            <a:xfrm>
              <a:off x="3515700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3" y="260"/>
                    <a:pt x="333" y="166"/>
                  </a:cubicBezTo>
                  <a:cubicBezTo>
                    <a:pt x="333" y="79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079;p46">
              <a:extLst>
                <a:ext uri="{FF2B5EF4-FFF2-40B4-BE49-F238E27FC236}">
                  <a16:creationId xmlns:a16="http://schemas.microsoft.com/office/drawing/2014/main" id="{8EFE9D49-2D3D-F220-D0F1-316257C718D3}"/>
                </a:ext>
              </a:extLst>
            </p:cNvPr>
            <p:cNvSpPr/>
            <p:nvPr/>
          </p:nvSpPr>
          <p:spPr>
            <a:xfrm>
              <a:off x="3533550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9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080;p46">
              <a:extLst>
                <a:ext uri="{FF2B5EF4-FFF2-40B4-BE49-F238E27FC236}">
                  <a16:creationId xmlns:a16="http://schemas.microsoft.com/office/drawing/2014/main" id="{F5F230FB-7203-D39B-BC07-7804A6B89273}"/>
                </a:ext>
              </a:extLst>
            </p:cNvPr>
            <p:cNvSpPr/>
            <p:nvPr/>
          </p:nvSpPr>
          <p:spPr>
            <a:xfrm>
              <a:off x="3551600" y="47300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9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081;p46">
              <a:extLst>
                <a:ext uri="{FF2B5EF4-FFF2-40B4-BE49-F238E27FC236}">
                  <a16:creationId xmlns:a16="http://schemas.microsoft.com/office/drawing/2014/main" id="{69FC5698-F81A-62B4-5463-2A8C05A0710E}"/>
                </a:ext>
              </a:extLst>
            </p:cNvPr>
            <p:cNvSpPr/>
            <p:nvPr/>
          </p:nvSpPr>
          <p:spPr>
            <a:xfrm>
              <a:off x="3569450" y="4730025"/>
              <a:ext cx="8300" cy="8300"/>
            </a:xfrm>
            <a:custGeom>
              <a:avLst/>
              <a:gdLst/>
              <a:ahLst/>
              <a:cxnLst/>
              <a:rect l="l" t="t" r="r" b="b"/>
              <a:pathLst>
                <a:path w="332" h="332" extrusionOk="0">
                  <a:moveTo>
                    <a:pt x="166" y="0"/>
                  </a:moveTo>
                  <a:cubicBezTo>
                    <a:pt x="72" y="0"/>
                    <a:pt x="0" y="79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9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082;p46">
              <a:extLst>
                <a:ext uri="{FF2B5EF4-FFF2-40B4-BE49-F238E27FC236}">
                  <a16:creationId xmlns:a16="http://schemas.microsoft.com/office/drawing/2014/main" id="{BF2BA92A-FA2D-BF5D-11BE-3E94F52D0FB3}"/>
                </a:ext>
              </a:extLst>
            </p:cNvPr>
            <p:cNvSpPr/>
            <p:nvPr/>
          </p:nvSpPr>
          <p:spPr>
            <a:xfrm>
              <a:off x="3659050" y="4730025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9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9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083;p46">
              <a:extLst>
                <a:ext uri="{FF2B5EF4-FFF2-40B4-BE49-F238E27FC236}">
                  <a16:creationId xmlns:a16="http://schemas.microsoft.com/office/drawing/2014/main" id="{F846035D-9CA6-AD95-4FE1-3D42FCF4A5F9}"/>
                </a:ext>
              </a:extLst>
            </p:cNvPr>
            <p:cNvSpPr/>
            <p:nvPr/>
          </p:nvSpPr>
          <p:spPr>
            <a:xfrm>
              <a:off x="2816650" y="47480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0"/>
                  </a:moveTo>
                  <a:cubicBezTo>
                    <a:pt x="80" y="0"/>
                    <a:pt x="0" y="72"/>
                    <a:pt x="0" y="166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084;p46">
              <a:extLst>
                <a:ext uri="{FF2B5EF4-FFF2-40B4-BE49-F238E27FC236}">
                  <a16:creationId xmlns:a16="http://schemas.microsoft.com/office/drawing/2014/main" id="{8DD1AB46-FEA7-9035-EDDA-D47669A50A81}"/>
                </a:ext>
              </a:extLst>
            </p:cNvPr>
            <p:cNvSpPr/>
            <p:nvPr/>
          </p:nvSpPr>
          <p:spPr>
            <a:xfrm>
              <a:off x="2834675" y="47480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085;p46">
              <a:extLst>
                <a:ext uri="{FF2B5EF4-FFF2-40B4-BE49-F238E27FC236}">
                  <a16:creationId xmlns:a16="http://schemas.microsoft.com/office/drawing/2014/main" id="{B098B111-426A-43A1-BBAE-280A12B2A8AD}"/>
                </a:ext>
              </a:extLst>
            </p:cNvPr>
            <p:cNvSpPr/>
            <p:nvPr/>
          </p:nvSpPr>
          <p:spPr>
            <a:xfrm>
              <a:off x="2852525" y="47480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086;p46">
              <a:extLst>
                <a:ext uri="{FF2B5EF4-FFF2-40B4-BE49-F238E27FC236}">
                  <a16:creationId xmlns:a16="http://schemas.microsoft.com/office/drawing/2014/main" id="{A41CA480-488B-3F41-6C32-B02224577C33}"/>
                </a:ext>
              </a:extLst>
            </p:cNvPr>
            <p:cNvSpPr/>
            <p:nvPr/>
          </p:nvSpPr>
          <p:spPr>
            <a:xfrm>
              <a:off x="3533550" y="47480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1" y="332"/>
                    <a:pt x="333" y="260"/>
                    <a:pt x="333" y="166"/>
                  </a:cubicBezTo>
                  <a:cubicBezTo>
                    <a:pt x="333" y="72"/>
                    <a:pt x="26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087;p46">
              <a:extLst>
                <a:ext uri="{FF2B5EF4-FFF2-40B4-BE49-F238E27FC236}">
                  <a16:creationId xmlns:a16="http://schemas.microsoft.com/office/drawing/2014/main" id="{7BC21DB7-BA7B-76AD-BC8F-4140285FFF2C}"/>
                </a:ext>
              </a:extLst>
            </p:cNvPr>
            <p:cNvSpPr/>
            <p:nvPr/>
          </p:nvSpPr>
          <p:spPr>
            <a:xfrm>
              <a:off x="3551600" y="4748050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0"/>
                  </a:moveTo>
                  <a:cubicBezTo>
                    <a:pt x="72" y="0"/>
                    <a:pt x="0" y="72"/>
                    <a:pt x="0" y="166"/>
                  </a:cubicBezTo>
                  <a:cubicBezTo>
                    <a:pt x="0" y="260"/>
                    <a:pt x="72" y="332"/>
                    <a:pt x="166" y="332"/>
                  </a:cubicBezTo>
                  <a:cubicBezTo>
                    <a:pt x="253" y="332"/>
                    <a:pt x="332" y="260"/>
                    <a:pt x="332" y="166"/>
                  </a:cubicBezTo>
                  <a:cubicBezTo>
                    <a:pt x="332" y="72"/>
                    <a:pt x="253" y="0"/>
                    <a:pt x="1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088;p46">
              <a:extLst>
                <a:ext uri="{FF2B5EF4-FFF2-40B4-BE49-F238E27FC236}">
                  <a16:creationId xmlns:a16="http://schemas.microsoft.com/office/drawing/2014/main" id="{9885071E-8F12-7339-9B5B-0F7B5DD49F7A}"/>
                </a:ext>
              </a:extLst>
            </p:cNvPr>
            <p:cNvSpPr/>
            <p:nvPr/>
          </p:nvSpPr>
          <p:spPr>
            <a:xfrm>
              <a:off x="3659050" y="47480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3" y="260"/>
                    <a:pt x="333" y="166"/>
                  </a:cubicBezTo>
                  <a:cubicBezTo>
                    <a:pt x="333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089;p46">
              <a:extLst>
                <a:ext uri="{FF2B5EF4-FFF2-40B4-BE49-F238E27FC236}">
                  <a16:creationId xmlns:a16="http://schemas.microsoft.com/office/drawing/2014/main" id="{779EDEAD-BB73-C36C-EEBB-D4F5B3EA5885}"/>
                </a:ext>
              </a:extLst>
            </p:cNvPr>
            <p:cNvSpPr/>
            <p:nvPr/>
          </p:nvSpPr>
          <p:spPr>
            <a:xfrm>
              <a:off x="2816650" y="47660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6"/>
                  </a:cubicBezTo>
                  <a:cubicBezTo>
                    <a:pt x="0" y="253"/>
                    <a:pt x="80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090;p46">
              <a:extLst>
                <a:ext uri="{FF2B5EF4-FFF2-40B4-BE49-F238E27FC236}">
                  <a16:creationId xmlns:a16="http://schemas.microsoft.com/office/drawing/2014/main" id="{2BF4D631-9EB5-7CC3-A30F-38FC9E3C9A71}"/>
                </a:ext>
              </a:extLst>
            </p:cNvPr>
            <p:cNvSpPr/>
            <p:nvPr/>
          </p:nvSpPr>
          <p:spPr>
            <a:xfrm>
              <a:off x="2834675" y="47660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091;p46">
              <a:extLst>
                <a:ext uri="{FF2B5EF4-FFF2-40B4-BE49-F238E27FC236}">
                  <a16:creationId xmlns:a16="http://schemas.microsoft.com/office/drawing/2014/main" id="{32F86AFE-3A0C-3718-85CC-7E4F54BCD1BB}"/>
                </a:ext>
              </a:extLst>
            </p:cNvPr>
            <p:cNvSpPr/>
            <p:nvPr/>
          </p:nvSpPr>
          <p:spPr>
            <a:xfrm>
              <a:off x="3551600" y="4766075"/>
              <a:ext cx="8300" cy="8325"/>
            </a:xfrm>
            <a:custGeom>
              <a:avLst/>
              <a:gdLst/>
              <a:ahLst/>
              <a:cxnLst/>
              <a:rect l="l" t="t" r="r" b="b"/>
              <a:pathLst>
                <a:path w="332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6"/>
                  </a:cubicBezTo>
                  <a:cubicBezTo>
                    <a:pt x="0" y="253"/>
                    <a:pt x="72" y="332"/>
                    <a:pt x="166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092;p46">
              <a:extLst>
                <a:ext uri="{FF2B5EF4-FFF2-40B4-BE49-F238E27FC236}">
                  <a16:creationId xmlns:a16="http://schemas.microsoft.com/office/drawing/2014/main" id="{0BCD743E-B52C-FFDD-F73E-C0BA7FDB6425}"/>
                </a:ext>
              </a:extLst>
            </p:cNvPr>
            <p:cNvSpPr/>
            <p:nvPr/>
          </p:nvSpPr>
          <p:spPr>
            <a:xfrm>
              <a:off x="3623175" y="47660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6"/>
                  </a:cubicBezTo>
                  <a:cubicBezTo>
                    <a:pt x="0" y="253"/>
                    <a:pt x="73" y="332"/>
                    <a:pt x="166" y="332"/>
                  </a:cubicBezTo>
                  <a:cubicBezTo>
                    <a:pt x="260" y="332"/>
                    <a:pt x="332" y="253"/>
                    <a:pt x="332" y="166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093;p46">
              <a:extLst>
                <a:ext uri="{FF2B5EF4-FFF2-40B4-BE49-F238E27FC236}">
                  <a16:creationId xmlns:a16="http://schemas.microsoft.com/office/drawing/2014/main" id="{12C5D08A-BEBF-EFE4-2351-E7AF15AB8257}"/>
                </a:ext>
              </a:extLst>
            </p:cNvPr>
            <p:cNvSpPr/>
            <p:nvPr/>
          </p:nvSpPr>
          <p:spPr>
            <a:xfrm>
              <a:off x="3641200" y="476607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6"/>
                  </a:cubicBezTo>
                  <a:cubicBezTo>
                    <a:pt x="1" y="253"/>
                    <a:pt x="73" y="332"/>
                    <a:pt x="167" y="332"/>
                  </a:cubicBezTo>
                  <a:cubicBezTo>
                    <a:pt x="253" y="332"/>
                    <a:pt x="332" y="253"/>
                    <a:pt x="332" y="166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094;p46">
              <a:extLst>
                <a:ext uri="{FF2B5EF4-FFF2-40B4-BE49-F238E27FC236}">
                  <a16:creationId xmlns:a16="http://schemas.microsoft.com/office/drawing/2014/main" id="{3E293C44-6E39-AF75-BEED-55823CE6CD12}"/>
                </a:ext>
              </a:extLst>
            </p:cNvPr>
            <p:cNvSpPr/>
            <p:nvPr/>
          </p:nvSpPr>
          <p:spPr>
            <a:xfrm>
              <a:off x="2816650" y="4783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60"/>
                    <a:pt x="80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095;p46">
              <a:extLst>
                <a:ext uri="{FF2B5EF4-FFF2-40B4-BE49-F238E27FC236}">
                  <a16:creationId xmlns:a16="http://schemas.microsoft.com/office/drawing/2014/main" id="{367DFCE0-5FB2-0FD2-5560-6B3BC333CEA0}"/>
                </a:ext>
              </a:extLst>
            </p:cNvPr>
            <p:cNvSpPr/>
            <p:nvPr/>
          </p:nvSpPr>
          <p:spPr>
            <a:xfrm>
              <a:off x="2834675" y="4783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096;p46">
              <a:extLst>
                <a:ext uri="{FF2B5EF4-FFF2-40B4-BE49-F238E27FC236}">
                  <a16:creationId xmlns:a16="http://schemas.microsoft.com/office/drawing/2014/main" id="{0894EDE1-2D8A-1E07-7CFB-CCAA649A1F8E}"/>
                </a:ext>
              </a:extLst>
            </p:cNvPr>
            <p:cNvSpPr/>
            <p:nvPr/>
          </p:nvSpPr>
          <p:spPr>
            <a:xfrm>
              <a:off x="3605325" y="4783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53" y="332"/>
                    <a:pt x="332" y="260"/>
                    <a:pt x="332" y="167"/>
                  </a:cubicBezTo>
                  <a:cubicBezTo>
                    <a:pt x="332" y="73"/>
                    <a:pt x="253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097;p46">
              <a:extLst>
                <a:ext uri="{FF2B5EF4-FFF2-40B4-BE49-F238E27FC236}">
                  <a16:creationId xmlns:a16="http://schemas.microsoft.com/office/drawing/2014/main" id="{9A8FC111-9172-8C25-BF74-5DC71328F856}"/>
                </a:ext>
              </a:extLst>
            </p:cNvPr>
            <p:cNvSpPr/>
            <p:nvPr/>
          </p:nvSpPr>
          <p:spPr>
            <a:xfrm>
              <a:off x="3623175" y="4783925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3" y="1"/>
                    <a:pt x="0" y="73"/>
                    <a:pt x="0" y="167"/>
                  </a:cubicBezTo>
                  <a:cubicBezTo>
                    <a:pt x="0" y="260"/>
                    <a:pt x="73" y="332"/>
                    <a:pt x="166" y="332"/>
                  </a:cubicBezTo>
                  <a:cubicBezTo>
                    <a:pt x="260" y="332"/>
                    <a:pt x="332" y="260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098;p46">
              <a:extLst>
                <a:ext uri="{FF2B5EF4-FFF2-40B4-BE49-F238E27FC236}">
                  <a16:creationId xmlns:a16="http://schemas.microsoft.com/office/drawing/2014/main" id="{2A79D708-5437-CCA1-A2DA-DF71FC9B88A4}"/>
                </a:ext>
              </a:extLst>
            </p:cNvPr>
            <p:cNvSpPr/>
            <p:nvPr/>
          </p:nvSpPr>
          <p:spPr>
            <a:xfrm>
              <a:off x="2816650" y="48019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80" y="1"/>
                    <a:pt x="0" y="73"/>
                    <a:pt x="0" y="167"/>
                  </a:cubicBezTo>
                  <a:cubicBezTo>
                    <a:pt x="0" y="253"/>
                    <a:pt x="80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099;p46">
              <a:extLst>
                <a:ext uri="{FF2B5EF4-FFF2-40B4-BE49-F238E27FC236}">
                  <a16:creationId xmlns:a16="http://schemas.microsoft.com/office/drawing/2014/main" id="{D62E510C-9E4A-1240-170A-9B4B2A5E8105}"/>
                </a:ext>
              </a:extLst>
            </p:cNvPr>
            <p:cNvSpPr/>
            <p:nvPr/>
          </p:nvSpPr>
          <p:spPr>
            <a:xfrm>
              <a:off x="2834675" y="48019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73"/>
                    <a:pt x="1" y="167"/>
                  </a:cubicBezTo>
                  <a:cubicBezTo>
                    <a:pt x="1" y="253"/>
                    <a:pt x="73" y="333"/>
                    <a:pt x="167" y="333"/>
                  </a:cubicBezTo>
                  <a:cubicBezTo>
                    <a:pt x="253" y="333"/>
                    <a:pt x="332" y="253"/>
                    <a:pt x="332" y="167"/>
                  </a:cubicBezTo>
                  <a:cubicBezTo>
                    <a:pt x="332" y="73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100;p46">
              <a:extLst>
                <a:ext uri="{FF2B5EF4-FFF2-40B4-BE49-F238E27FC236}">
                  <a16:creationId xmlns:a16="http://schemas.microsoft.com/office/drawing/2014/main" id="{0BBF6290-FC18-52AF-DA6C-E8E0CBAE88F2}"/>
                </a:ext>
              </a:extLst>
            </p:cNvPr>
            <p:cNvSpPr/>
            <p:nvPr/>
          </p:nvSpPr>
          <p:spPr>
            <a:xfrm>
              <a:off x="2874350" y="480195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6" y="1"/>
                  </a:moveTo>
                  <a:cubicBezTo>
                    <a:pt x="72" y="1"/>
                    <a:pt x="0" y="73"/>
                    <a:pt x="0" y="167"/>
                  </a:cubicBezTo>
                  <a:cubicBezTo>
                    <a:pt x="0" y="253"/>
                    <a:pt x="72" y="333"/>
                    <a:pt x="166" y="333"/>
                  </a:cubicBezTo>
                  <a:cubicBezTo>
                    <a:pt x="260" y="333"/>
                    <a:pt x="332" y="253"/>
                    <a:pt x="332" y="167"/>
                  </a:cubicBezTo>
                  <a:cubicBezTo>
                    <a:pt x="332" y="73"/>
                    <a:pt x="260" y="1"/>
                    <a:pt x="1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101;p46">
              <a:extLst>
                <a:ext uri="{FF2B5EF4-FFF2-40B4-BE49-F238E27FC236}">
                  <a16:creationId xmlns:a16="http://schemas.microsoft.com/office/drawing/2014/main" id="{6A5A6CAE-E74D-109F-CFFF-3210A101268F}"/>
                </a:ext>
              </a:extLst>
            </p:cNvPr>
            <p:cNvSpPr/>
            <p:nvPr/>
          </p:nvSpPr>
          <p:spPr>
            <a:xfrm>
              <a:off x="2834675" y="4819800"/>
              <a:ext cx="8325" cy="8325"/>
            </a:xfrm>
            <a:custGeom>
              <a:avLst/>
              <a:gdLst/>
              <a:ahLst/>
              <a:cxnLst/>
              <a:rect l="l" t="t" r="r" b="b"/>
              <a:pathLst>
                <a:path w="333" h="333" extrusionOk="0">
                  <a:moveTo>
                    <a:pt x="167" y="1"/>
                  </a:moveTo>
                  <a:cubicBezTo>
                    <a:pt x="73" y="1"/>
                    <a:pt x="1" y="80"/>
                    <a:pt x="1" y="167"/>
                  </a:cubicBezTo>
                  <a:cubicBezTo>
                    <a:pt x="1" y="261"/>
                    <a:pt x="73" y="333"/>
                    <a:pt x="167" y="333"/>
                  </a:cubicBezTo>
                  <a:cubicBezTo>
                    <a:pt x="253" y="333"/>
                    <a:pt x="332" y="261"/>
                    <a:pt x="332" y="167"/>
                  </a:cubicBezTo>
                  <a:cubicBezTo>
                    <a:pt x="332" y="80"/>
                    <a:pt x="25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102;p46">
              <a:extLst>
                <a:ext uri="{FF2B5EF4-FFF2-40B4-BE49-F238E27FC236}">
                  <a16:creationId xmlns:a16="http://schemas.microsoft.com/office/drawing/2014/main" id="{3C554019-D4F9-6D66-38C5-EAFE8B067724}"/>
                </a:ext>
              </a:extLst>
            </p:cNvPr>
            <p:cNvSpPr/>
            <p:nvPr/>
          </p:nvSpPr>
          <p:spPr>
            <a:xfrm>
              <a:off x="2852525" y="4837850"/>
              <a:ext cx="8325" cy="8300"/>
            </a:xfrm>
            <a:custGeom>
              <a:avLst/>
              <a:gdLst/>
              <a:ahLst/>
              <a:cxnLst/>
              <a:rect l="l" t="t" r="r" b="b"/>
              <a:pathLst>
                <a:path w="333" h="332" extrusionOk="0">
                  <a:moveTo>
                    <a:pt x="167" y="0"/>
                  </a:moveTo>
                  <a:cubicBezTo>
                    <a:pt x="73" y="0"/>
                    <a:pt x="1" y="72"/>
                    <a:pt x="1" y="166"/>
                  </a:cubicBezTo>
                  <a:cubicBezTo>
                    <a:pt x="1" y="260"/>
                    <a:pt x="73" y="332"/>
                    <a:pt x="167" y="332"/>
                  </a:cubicBezTo>
                  <a:cubicBezTo>
                    <a:pt x="260" y="332"/>
                    <a:pt x="332" y="260"/>
                    <a:pt x="332" y="166"/>
                  </a:cubicBezTo>
                  <a:cubicBezTo>
                    <a:pt x="332" y="72"/>
                    <a:pt x="26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" name="Rectangle 994">
            <a:extLst>
              <a:ext uri="{FF2B5EF4-FFF2-40B4-BE49-F238E27FC236}">
                <a16:creationId xmlns:a16="http://schemas.microsoft.com/office/drawing/2014/main" id="{92C98E76-74C8-3485-4C2E-A6D3A928040D}"/>
              </a:ext>
            </a:extLst>
          </p:cNvPr>
          <p:cNvSpPr/>
          <p:nvPr/>
        </p:nvSpPr>
        <p:spPr>
          <a:xfrm flipV="1">
            <a:off x="748114" y="2226844"/>
            <a:ext cx="4477217" cy="1279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77" name="Oval 976">
            <a:extLst>
              <a:ext uri="{FF2B5EF4-FFF2-40B4-BE49-F238E27FC236}">
                <a16:creationId xmlns:a16="http://schemas.microsoft.com/office/drawing/2014/main" id="{2C43C998-890E-4B09-860D-5C599A892089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79" name="Google Shape;132;p23">
            <a:extLst>
              <a:ext uri="{FF2B5EF4-FFF2-40B4-BE49-F238E27FC236}">
                <a16:creationId xmlns:a16="http://schemas.microsoft.com/office/drawing/2014/main" id="{60A9C3C1-0BE7-4654-B1D5-F095FB503FF9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8</a:t>
            </a:r>
            <a:endParaRPr lang="en" sz="2400" dirty="0"/>
          </a:p>
        </p:txBody>
      </p:sp>
      <p:sp>
        <p:nvSpPr>
          <p:cNvPr id="983" name="Rectangle 982">
            <a:extLst>
              <a:ext uri="{FF2B5EF4-FFF2-40B4-BE49-F238E27FC236}">
                <a16:creationId xmlns:a16="http://schemas.microsoft.com/office/drawing/2014/main" id="{23E2834E-85BB-D89A-D3BC-AD1883E0B3E3}"/>
              </a:ext>
            </a:extLst>
          </p:cNvPr>
          <p:cNvSpPr/>
          <p:nvPr/>
        </p:nvSpPr>
        <p:spPr>
          <a:xfrm flipV="1">
            <a:off x="595714" y="2074444"/>
            <a:ext cx="4477217" cy="12796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0" name="Rectangle 979">
            <a:extLst>
              <a:ext uri="{FF2B5EF4-FFF2-40B4-BE49-F238E27FC236}">
                <a16:creationId xmlns:a16="http://schemas.microsoft.com/office/drawing/2014/main" id="{1F69E49F-0F93-A493-812A-22DE1F0A240D}"/>
              </a:ext>
            </a:extLst>
          </p:cNvPr>
          <p:cNvSpPr/>
          <p:nvPr/>
        </p:nvSpPr>
        <p:spPr>
          <a:xfrm flipV="1">
            <a:off x="421412" y="1827762"/>
            <a:ext cx="2663692" cy="445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1" name="Google Shape;169;p26">
            <a:extLst>
              <a:ext uri="{FF2B5EF4-FFF2-40B4-BE49-F238E27FC236}">
                <a16:creationId xmlns:a16="http://schemas.microsoft.com/office/drawing/2014/main" id="{A90F991F-835B-C67F-6D38-7AA9F5E7509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86017" y="1851885"/>
            <a:ext cx="2786551" cy="44512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rgbClr val="FFFFFF"/>
                </a:solidFill>
                <a:latin typeface="Montserrat Black" pitchFamily="2" charset="0"/>
              </a:rPr>
              <a:t>AKUN WIFI MAHASISWA</a:t>
            </a:r>
          </a:p>
        </p:txBody>
      </p:sp>
      <p:grpSp>
        <p:nvGrpSpPr>
          <p:cNvPr id="2" name="Google Shape;640;p46">
            <a:extLst>
              <a:ext uri="{FF2B5EF4-FFF2-40B4-BE49-F238E27FC236}">
                <a16:creationId xmlns:a16="http://schemas.microsoft.com/office/drawing/2014/main" id="{266F4D27-BF1D-100B-3CFD-695FDDCD63FC}"/>
              </a:ext>
            </a:extLst>
          </p:cNvPr>
          <p:cNvGrpSpPr/>
          <p:nvPr/>
        </p:nvGrpSpPr>
        <p:grpSpPr>
          <a:xfrm>
            <a:off x="381656" y="892579"/>
            <a:ext cx="2065572" cy="130107"/>
            <a:chOff x="2521850" y="1810250"/>
            <a:chExt cx="540225" cy="34025"/>
          </a:xfrm>
        </p:grpSpPr>
        <p:sp>
          <p:nvSpPr>
            <p:cNvPr id="3" name="Google Shape;641;p46">
              <a:extLst>
                <a:ext uri="{FF2B5EF4-FFF2-40B4-BE49-F238E27FC236}">
                  <a16:creationId xmlns:a16="http://schemas.microsoft.com/office/drawing/2014/main" id="{F04FF2FE-0AB8-350D-CE4E-DCB4EB861824}"/>
                </a:ext>
              </a:extLst>
            </p:cNvPr>
            <p:cNvSpPr/>
            <p:nvPr/>
          </p:nvSpPr>
          <p:spPr>
            <a:xfrm>
              <a:off x="3022550" y="1810250"/>
              <a:ext cx="39525" cy="34025"/>
            </a:xfrm>
            <a:custGeom>
              <a:avLst/>
              <a:gdLst/>
              <a:ahLst/>
              <a:cxnLst/>
              <a:rect l="l" t="t" r="r" b="b"/>
              <a:pathLst>
                <a:path w="1581" h="1361" extrusionOk="0">
                  <a:moveTo>
                    <a:pt x="903" y="0"/>
                  </a:moveTo>
                  <a:cubicBezTo>
                    <a:pt x="304" y="0"/>
                    <a:pt x="1" y="736"/>
                    <a:pt x="426" y="1161"/>
                  </a:cubicBezTo>
                  <a:cubicBezTo>
                    <a:pt x="564" y="1299"/>
                    <a:pt x="732" y="1360"/>
                    <a:pt x="898" y="1360"/>
                  </a:cubicBezTo>
                  <a:cubicBezTo>
                    <a:pt x="1246" y="1360"/>
                    <a:pt x="1580" y="1089"/>
                    <a:pt x="1580" y="678"/>
                  </a:cubicBezTo>
                  <a:cubicBezTo>
                    <a:pt x="1580" y="303"/>
                    <a:pt x="1278" y="0"/>
                    <a:pt x="90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642;p46">
              <a:extLst>
                <a:ext uri="{FF2B5EF4-FFF2-40B4-BE49-F238E27FC236}">
                  <a16:creationId xmlns:a16="http://schemas.microsoft.com/office/drawing/2014/main" id="{778B9639-3440-A018-4873-0F58598A85D7}"/>
                </a:ext>
              </a:extLst>
            </p:cNvPr>
            <p:cNvSpPr/>
            <p:nvPr/>
          </p:nvSpPr>
          <p:spPr>
            <a:xfrm>
              <a:off x="2966850" y="1810250"/>
              <a:ext cx="39700" cy="34025"/>
            </a:xfrm>
            <a:custGeom>
              <a:avLst/>
              <a:gdLst/>
              <a:ahLst/>
              <a:cxnLst/>
              <a:rect l="l" t="t" r="r" b="b"/>
              <a:pathLst>
                <a:path w="1588" h="1361" extrusionOk="0">
                  <a:moveTo>
                    <a:pt x="909" y="0"/>
                  </a:moveTo>
                  <a:cubicBezTo>
                    <a:pt x="303" y="0"/>
                    <a:pt x="0" y="736"/>
                    <a:pt x="426" y="1161"/>
                  </a:cubicBezTo>
                  <a:cubicBezTo>
                    <a:pt x="563" y="1299"/>
                    <a:pt x="733" y="1360"/>
                    <a:pt x="899" y="1360"/>
                  </a:cubicBezTo>
                  <a:cubicBezTo>
                    <a:pt x="1249" y="1360"/>
                    <a:pt x="1587" y="1089"/>
                    <a:pt x="1587" y="678"/>
                  </a:cubicBezTo>
                  <a:cubicBezTo>
                    <a:pt x="1587" y="303"/>
                    <a:pt x="1284" y="0"/>
                    <a:pt x="90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43;p46">
              <a:extLst>
                <a:ext uri="{FF2B5EF4-FFF2-40B4-BE49-F238E27FC236}">
                  <a16:creationId xmlns:a16="http://schemas.microsoft.com/office/drawing/2014/main" id="{CF47D408-5D66-9E83-1136-85B2756D5E75}"/>
                </a:ext>
              </a:extLst>
            </p:cNvPr>
            <p:cNvSpPr/>
            <p:nvPr/>
          </p:nvSpPr>
          <p:spPr>
            <a:xfrm>
              <a:off x="2911125" y="1810250"/>
              <a:ext cx="39700" cy="34025"/>
            </a:xfrm>
            <a:custGeom>
              <a:avLst/>
              <a:gdLst/>
              <a:ahLst/>
              <a:cxnLst/>
              <a:rect l="l" t="t" r="r" b="b"/>
              <a:pathLst>
                <a:path w="1588" h="1361" extrusionOk="0">
                  <a:moveTo>
                    <a:pt x="909" y="0"/>
                  </a:moveTo>
                  <a:cubicBezTo>
                    <a:pt x="304" y="0"/>
                    <a:pt x="1" y="736"/>
                    <a:pt x="433" y="1161"/>
                  </a:cubicBezTo>
                  <a:cubicBezTo>
                    <a:pt x="571" y="1299"/>
                    <a:pt x="739" y="1360"/>
                    <a:pt x="905" y="1360"/>
                  </a:cubicBezTo>
                  <a:cubicBezTo>
                    <a:pt x="1253" y="1360"/>
                    <a:pt x="1587" y="1089"/>
                    <a:pt x="1587" y="678"/>
                  </a:cubicBezTo>
                  <a:cubicBezTo>
                    <a:pt x="1587" y="303"/>
                    <a:pt x="1285" y="0"/>
                    <a:pt x="909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44;p46">
              <a:extLst>
                <a:ext uri="{FF2B5EF4-FFF2-40B4-BE49-F238E27FC236}">
                  <a16:creationId xmlns:a16="http://schemas.microsoft.com/office/drawing/2014/main" id="{ACC78B34-9B63-2F73-040B-BC7BF18AB86E}"/>
                </a:ext>
              </a:extLst>
            </p:cNvPr>
            <p:cNvSpPr/>
            <p:nvPr/>
          </p:nvSpPr>
          <p:spPr>
            <a:xfrm>
              <a:off x="2855600" y="1810250"/>
              <a:ext cx="39700" cy="34025"/>
            </a:xfrm>
            <a:custGeom>
              <a:avLst/>
              <a:gdLst/>
              <a:ahLst/>
              <a:cxnLst/>
              <a:rect l="l" t="t" r="r" b="b"/>
              <a:pathLst>
                <a:path w="1588" h="1361" extrusionOk="0">
                  <a:moveTo>
                    <a:pt x="909" y="0"/>
                  </a:moveTo>
                  <a:cubicBezTo>
                    <a:pt x="303" y="0"/>
                    <a:pt x="0" y="736"/>
                    <a:pt x="426" y="1161"/>
                  </a:cubicBezTo>
                  <a:cubicBezTo>
                    <a:pt x="563" y="1299"/>
                    <a:pt x="732" y="1360"/>
                    <a:pt x="899" y="1360"/>
                  </a:cubicBezTo>
                  <a:cubicBezTo>
                    <a:pt x="1249" y="1360"/>
                    <a:pt x="1587" y="1089"/>
                    <a:pt x="1587" y="678"/>
                  </a:cubicBezTo>
                  <a:cubicBezTo>
                    <a:pt x="1587" y="303"/>
                    <a:pt x="1277" y="0"/>
                    <a:pt x="909" y="0"/>
                  </a:cubicBez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45;p46">
              <a:extLst>
                <a:ext uri="{FF2B5EF4-FFF2-40B4-BE49-F238E27FC236}">
                  <a16:creationId xmlns:a16="http://schemas.microsoft.com/office/drawing/2014/main" id="{AA5B5E0D-819E-9ED8-43BE-147817C1FAD1}"/>
                </a:ext>
              </a:extLst>
            </p:cNvPr>
            <p:cNvSpPr/>
            <p:nvPr/>
          </p:nvSpPr>
          <p:spPr>
            <a:xfrm>
              <a:off x="2799875" y="1810250"/>
              <a:ext cx="39700" cy="34025"/>
            </a:xfrm>
            <a:custGeom>
              <a:avLst/>
              <a:gdLst/>
              <a:ahLst/>
              <a:cxnLst/>
              <a:rect l="l" t="t" r="r" b="b"/>
              <a:pathLst>
                <a:path w="1588" h="1361" extrusionOk="0">
                  <a:moveTo>
                    <a:pt x="909" y="0"/>
                  </a:moveTo>
                  <a:cubicBezTo>
                    <a:pt x="304" y="0"/>
                    <a:pt x="1" y="736"/>
                    <a:pt x="426" y="1161"/>
                  </a:cubicBezTo>
                  <a:cubicBezTo>
                    <a:pt x="566" y="1299"/>
                    <a:pt x="736" y="1360"/>
                    <a:pt x="903" y="1360"/>
                  </a:cubicBezTo>
                  <a:cubicBezTo>
                    <a:pt x="1253" y="1360"/>
                    <a:pt x="1587" y="1089"/>
                    <a:pt x="1587" y="678"/>
                  </a:cubicBezTo>
                  <a:cubicBezTo>
                    <a:pt x="1587" y="310"/>
                    <a:pt x="1284" y="0"/>
                    <a:pt x="909" y="0"/>
                  </a:cubicBez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46;p46">
              <a:extLst>
                <a:ext uri="{FF2B5EF4-FFF2-40B4-BE49-F238E27FC236}">
                  <a16:creationId xmlns:a16="http://schemas.microsoft.com/office/drawing/2014/main" id="{352333FE-8DFA-FD3E-87E3-5E6EED28440E}"/>
                </a:ext>
              </a:extLst>
            </p:cNvPr>
            <p:cNvSpPr/>
            <p:nvPr/>
          </p:nvSpPr>
          <p:spPr>
            <a:xfrm>
              <a:off x="2744350" y="1810250"/>
              <a:ext cx="39500" cy="34025"/>
            </a:xfrm>
            <a:custGeom>
              <a:avLst/>
              <a:gdLst/>
              <a:ahLst/>
              <a:cxnLst/>
              <a:rect l="l" t="t" r="r" b="b"/>
              <a:pathLst>
                <a:path w="1580" h="1361" extrusionOk="0">
                  <a:moveTo>
                    <a:pt x="902" y="0"/>
                  </a:moveTo>
                  <a:cubicBezTo>
                    <a:pt x="303" y="0"/>
                    <a:pt x="0" y="736"/>
                    <a:pt x="426" y="1161"/>
                  </a:cubicBezTo>
                  <a:cubicBezTo>
                    <a:pt x="563" y="1299"/>
                    <a:pt x="732" y="1360"/>
                    <a:pt x="897" y="1360"/>
                  </a:cubicBezTo>
                  <a:cubicBezTo>
                    <a:pt x="1245" y="1360"/>
                    <a:pt x="1580" y="1089"/>
                    <a:pt x="1580" y="678"/>
                  </a:cubicBezTo>
                  <a:cubicBezTo>
                    <a:pt x="1580" y="310"/>
                    <a:pt x="1277" y="0"/>
                    <a:pt x="902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47;p46">
              <a:extLst>
                <a:ext uri="{FF2B5EF4-FFF2-40B4-BE49-F238E27FC236}">
                  <a16:creationId xmlns:a16="http://schemas.microsoft.com/office/drawing/2014/main" id="{036CFD96-5E11-EA58-D97B-5CCC75276B95}"/>
                </a:ext>
              </a:extLst>
            </p:cNvPr>
            <p:cNvSpPr/>
            <p:nvPr/>
          </p:nvSpPr>
          <p:spPr>
            <a:xfrm>
              <a:off x="2688625" y="1810250"/>
              <a:ext cx="39700" cy="34025"/>
            </a:xfrm>
            <a:custGeom>
              <a:avLst/>
              <a:gdLst/>
              <a:ahLst/>
              <a:cxnLst/>
              <a:rect l="l" t="t" r="r" b="b"/>
              <a:pathLst>
                <a:path w="1588" h="1361" extrusionOk="0">
                  <a:moveTo>
                    <a:pt x="909" y="0"/>
                  </a:moveTo>
                  <a:cubicBezTo>
                    <a:pt x="304" y="0"/>
                    <a:pt x="1" y="736"/>
                    <a:pt x="426" y="1161"/>
                  </a:cubicBezTo>
                  <a:cubicBezTo>
                    <a:pt x="563" y="1299"/>
                    <a:pt x="733" y="1360"/>
                    <a:pt x="899" y="1360"/>
                  </a:cubicBezTo>
                  <a:cubicBezTo>
                    <a:pt x="1250" y="1360"/>
                    <a:pt x="1587" y="1089"/>
                    <a:pt x="1587" y="678"/>
                  </a:cubicBezTo>
                  <a:cubicBezTo>
                    <a:pt x="1587" y="303"/>
                    <a:pt x="1277" y="0"/>
                    <a:pt x="909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48;p46">
              <a:extLst>
                <a:ext uri="{FF2B5EF4-FFF2-40B4-BE49-F238E27FC236}">
                  <a16:creationId xmlns:a16="http://schemas.microsoft.com/office/drawing/2014/main" id="{210491A9-C046-6A01-661A-F259AD143046}"/>
                </a:ext>
              </a:extLst>
            </p:cNvPr>
            <p:cNvSpPr/>
            <p:nvPr/>
          </p:nvSpPr>
          <p:spPr>
            <a:xfrm>
              <a:off x="2632900" y="1810250"/>
              <a:ext cx="39700" cy="34025"/>
            </a:xfrm>
            <a:custGeom>
              <a:avLst/>
              <a:gdLst/>
              <a:ahLst/>
              <a:cxnLst/>
              <a:rect l="l" t="t" r="r" b="b"/>
              <a:pathLst>
                <a:path w="1588" h="1361" extrusionOk="0">
                  <a:moveTo>
                    <a:pt x="910" y="0"/>
                  </a:moveTo>
                  <a:cubicBezTo>
                    <a:pt x="304" y="0"/>
                    <a:pt x="1" y="736"/>
                    <a:pt x="434" y="1161"/>
                  </a:cubicBezTo>
                  <a:cubicBezTo>
                    <a:pt x="571" y="1299"/>
                    <a:pt x="740" y="1360"/>
                    <a:pt x="905" y="1360"/>
                  </a:cubicBezTo>
                  <a:cubicBezTo>
                    <a:pt x="1253" y="1360"/>
                    <a:pt x="1588" y="1089"/>
                    <a:pt x="1588" y="678"/>
                  </a:cubicBezTo>
                  <a:cubicBezTo>
                    <a:pt x="1588" y="303"/>
                    <a:pt x="1285" y="0"/>
                    <a:pt x="910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49;p46">
              <a:extLst>
                <a:ext uri="{FF2B5EF4-FFF2-40B4-BE49-F238E27FC236}">
                  <a16:creationId xmlns:a16="http://schemas.microsoft.com/office/drawing/2014/main" id="{7FB0EFBB-2E2A-0E23-73A9-FA3AF7929064}"/>
                </a:ext>
              </a:extLst>
            </p:cNvPr>
            <p:cNvSpPr/>
            <p:nvPr/>
          </p:nvSpPr>
          <p:spPr>
            <a:xfrm>
              <a:off x="2577375" y="1810250"/>
              <a:ext cx="39700" cy="34025"/>
            </a:xfrm>
            <a:custGeom>
              <a:avLst/>
              <a:gdLst/>
              <a:ahLst/>
              <a:cxnLst/>
              <a:rect l="l" t="t" r="r" b="b"/>
              <a:pathLst>
                <a:path w="1588" h="1361" extrusionOk="0">
                  <a:moveTo>
                    <a:pt x="909" y="0"/>
                  </a:moveTo>
                  <a:cubicBezTo>
                    <a:pt x="303" y="0"/>
                    <a:pt x="1" y="736"/>
                    <a:pt x="426" y="1161"/>
                  </a:cubicBezTo>
                  <a:cubicBezTo>
                    <a:pt x="563" y="1299"/>
                    <a:pt x="733" y="1360"/>
                    <a:pt x="899" y="1360"/>
                  </a:cubicBezTo>
                  <a:cubicBezTo>
                    <a:pt x="1250" y="1360"/>
                    <a:pt x="1587" y="1089"/>
                    <a:pt x="1587" y="678"/>
                  </a:cubicBezTo>
                  <a:cubicBezTo>
                    <a:pt x="1587" y="303"/>
                    <a:pt x="1277" y="0"/>
                    <a:pt x="909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50;p46">
              <a:extLst>
                <a:ext uri="{FF2B5EF4-FFF2-40B4-BE49-F238E27FC236}">
                  <a16:creationId xmlns:a16="http://schemas.microsoft.com/office/drawing/2014/main" id="{DA027C60-9A88-539D-C044-754781BF0322}"/>
                </a:ext>
              </a:extLst>
            </p:cNvPr>
            <p:cNvSpPr/>
            <p:nvPr/>
          </p:nvSpPr>
          <p:spPr>
            <a:xfrm>
              <a:off x="2521850" y="1810250"/>
              <a:ext cx="39675" cy="34025"/>
            </a:xfrm>
            <a:custGeom>
              <a:avLst/>
              <a:gdLst/>
              <a:ahLst/>
              <a:cxnLst/>
              <a:rect l="l" t="t" r="r" b="b"/>
              <a:pathLst>
                <a:path w="1587" h="1361" extrusionOk="0">
                  <a:moveTo>
                    <a:pt x="909" y="0"/>
                  </a:moveTo>
                  <a:cubicBezTo>
                    <a:pt x="303" y="0"/>
                    <a:pt x="0" y="736"/>
                    <a:pt x="426" y="1161"/>
                  </a:cubicBezTo>
                  <a:cubicBezTo>
                    <a:pt x="563" y="1299"/>
                    <a:pt x="732" y="1360"/>
                    <a:pt x="899" y="1360"/>
                  </a:cubicBezTo>
                  <a:cubicBezTo>
                    <a:pt x="1249" y="1360"/>
                    <a:pt x="1587" y="1089"/>
                    <a:pt x="1587" y="678"/>
                  </a:cubicBezTo>
                  <a:cubicBezTo>
                    <a:pt x="1587" y="303"/>
                    <a:pt x="1277" y="0"/>
                    <a:pt x="909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820;p46">
            <a:extLst>
              <a:ext uri="{FF2B5EF4-FFF2-40B4-BE49-F238E27FC236}">
                <a16:creationId xmlns:a16="http://schemas.microsoft.com/office/drawing/2014/main" id="{66F71971-0571-66D7-7AC1-800515FB3D05}"/>
              </a:ext>
            </a:extLst>
          </p:cNvPr>
          <p:cNvGrpSpPr/>
          <p:nvPr/>
        </p:nvGrpSpPr>
        <p:grpSpPr>
          <a:xfrm>
            <a:off x="427851" y="1118136"/>
            <a:ext cx="2029103" cy="529596"/>
            <a:chOff x="4458420" y="5169625"/>
            <a:chExt cx="178850" cy="56275"/>
          </a:xfrm>
        </p:grpSpPr>
        <p:sp>
          <p:nvSpPr>
            <p:cNvPr id="14" name="Google Shape;821;p46">
              <a:extLst>
                <a:ext uri="{FF2B5EF4-FFF2-40B4-BE49-F238E27FC236}">
                  <a16:creationId xmlns:a16="http://schemas.microsoft.com/office/drawing/2014/main" id="{4179B040-D956-2887-7D63-83365B8C8E55}"/>
                </a:ext>
              </a:extLst>
            </p:cNvPr>
            <p:cNvSpPr/>
            <p:nvPr/>
          </p:nvSpPr>
          <p:spPr>
            <a:xfrm>
              <a:off x="4592170" y="5169625"/>
              <a:ext cx="45100" cy="52300"/>
            </a:xfrm>
            <a:custGeom>
              <a:avLst/>
              <a:gdLst/>
              <a:ahLst/>
              <a:cxnLst/>
              <a:rect l="l" t="t" r="r" b="b"/>
              <a:pathLst>
                <a:path w="1804" h="2092" extrusionOk="0">
                  <a:moveTo>
                    <a:pt x="0" y="0"/>
                  </a:moveTo>
                  <a:lnTo>
                    <a:pt x="0" y="2092"/>
                  </a:lnTo>
                  <a:lnTo>
                    <a:pt x="1803" y="1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22;p46">
              <a:extLst>
                <a:ext uri="{FF2B5EF4-FFF2-40B4-BE49-F238E27FC236}">
                  <a16:creationId xmlns:a16="http://schemas.microsoft.com/office/drawing/2014/main" id="{9B79B1BA-3A00-87C3-7247-0E6DA97E91E1}"/>
                </a:ext>
              </a:extLst>
            </p:cNvPr>
            <p:cNvSpPr/>
            <p:nvPr/>
          </p:nvSpPr>
          <p:spPr>
            <a:xfrm>
              <a:off x="4535534" y="5181700"/>
              <a:ext cx="57525" cy="28150"/>
            </a:xfrm>
            <a:custGeom>
              <a:avLst/>
              <a:gdLst/>
              <a:ahLst/>
              <a:cxnLst/>
              <a:rect l="l" t="t" r="r" b="b"/>
              <a:pathLst>
                <a:path w="2301" h="1126" extrusionOk="0">
                  <a:moveTo>
                    <a:pt x="0" y="0"/>
                  </a:moveTo>
                  <a:lnTo>
                    <a:pt x="0" y="1125"/>
                  </a:lnTo>
                  <a:lnTo>
                    <a:pt x="2301" y="1125"/>
                  </a:lnTo>
                  <a:lnTo>
                    <a:pt x="2301" y="0"/>
                  </a:ln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823;p46">
              <a:extLst>
                <a:ext uri="{FF2B5EF4-FFF2-40B4-BE49-F238E27FC236}">
                  <a16:creationId xmlns:a16="http://schemas.microsoft.com/office/drawing/2014/main" id="{922EB5CF-DC9D-C347-D317-6E24B9C4BB0E}"/>
                </a:ext>
              </a:extLst>
            </p:cNvPr>
            <p:cNvSpPr/>
            <p:nvPr/>
          </p:nvSpPr>
          <p:spPr>
            <a:xfrm>
              <a:off x="4535175" y="5181700"/>
              <a:ext cx="23650" cy="44200"/>
            </a:xfrm>
            <a:custGeom>
              <a:avLst/>
              <a:gdLst/>
              <a:ahLst/>
              <a:cxnLst/>
              <a:rect l="l" t="t" r="r" b="b"/>
              <a:pathLst>
                <a:path w="946" h="1768" extrusionOk="0">
                  <a:moveTo>
                    <a:pt x="1" y="0"/>
                  </a:moveTo>
                  <a:lnTo>
                    <a:pt x="1" y="1125"/>
                  </a:lnTo>
                  <a:lnTo>
                    <a:pt x="946" y="1767"/>
                  </a:lnTo>
                  <a:lnTo>
                    <a:pt x="946" y="6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24;p46">
              <a:extLst>
                <a:ext uri="{FF2B5EF4-FFF2-40B4-BE49-F238E27FC236}">
                  <a16:creationId xmlns:a16="http://schemas.microsoft.com/office/drawing/2014/main" id="{A66782CC-5290-87A6-D44E-C80DEF8CD66D}"/>
                </a:ext>
              </a:extLst>
            </p:cNvPr>
            <p:cNvSpPr/>
            <p:nvPr/>
          </p:nvSpPr>
          <p:spPr>
            <a:xfrm>
              <a:off x="4458420" y="5197375"/>
              <a:ext cx="100625" cy="28525"/>
            </a:xfrm>
            <a:custGeom>
              <a:avLst/>
              <a:gdLst/>
              <a:ahLst/>
              <a:cxnLst/>
              <a:rect l="l" t="t" r="r" b="b"/>
              <a:pathLst>
                <a:path w="4025" h="1141" extrusionOk="0">
                  <a:moveTo>
                    <a:pt x="0" y="1"/>
                  </a:moveTo>
                  <a:lnTo>
                    <a:pt x="0" y="1140"/>
                  </a:lnTo>
                  <a:lnTo>
                    <a:pt x="4025" y="1140"/>
                  </a:lnTo>
                  <a:lnTo>
                    <a:pt x="4025" y="1"/>
                  </a:lnTo>
                  <a:close/>
                </a:path>
              </a:pathLst>
            </a:cu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69;p26">
            <a:extLst>
              <a:ext uri="{FF2B5EF4-FFF2-40B4-BE49-F238E27FC236}">
                <a16:creationId xmlns:a16="http://schemas.microsoft.com/office/drawing/2014/main" id="{CFF22DD6-065C-B712-437E-9426A1BD5A84}"/>
              </a:ext>
            </a:extLst>
          </p:cNvPr>
          <p:cNvSpPr txBox="1">
            <a:spLocks/>
          </p:cNvSpPr>
          <p:nvPr/>
        </p:nvSpPr>
        <p:spPr>
          <a:xfrm>
            <a:off x="128611" y="453969"/>
            <a:ext cx="2786551" cy="44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pPr algn="ctr"/>
            <a:r>
              <a:rPr lang="id-ID" sz="1600" dirty="0">
                <a:solidFill>
                  <a:schemeClr val="tx1"/>
                </a:solidFill>
                <a:latin typeface="Montserrat Black" pitchFamily="2" charset="0"/>
              </a:rPr>
              <a:t>LAYANAN INTERNET</a:t>
            </a:r>
          </a:p>
        </p:txBody>
      </p:sp>
      <p:sp>
        <p:nvSpPr>
          <p:cNvPr id="20" name="Google Shape;181;p26">
            <a:extLst>
              <a:ext uri="{FF2B5EF4-FFF2-40B4-BE49-F238E27FC236}">
                <a16:creationId xmlns:a16="http://schemas.microsoft.com/office/drawing/2014/main" id="{755EF90A-083F-28D2-6BA7-DC03E1E85F5A}"/>
              </a:ext>
            </a:extLst>
          </p:cNvPr>
          <p:cNvSpPr txBox="1">
            <a:spLocks/>
          </p:cNvSpPr>
          <p:nvPr/>
        </p:nvSpPr>
        <p:spPr>
          <a:xfrm flipH="1">
            <a:off x="810715" y="2315036"/>
            <a:ext cx="4047213" cy="182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UNTUK DAPAT MENGGUNAKAN WIFI/ LAYANAN KAMPUS STATUS MAHASISWA HARUS </a:t>
            </a:r>
            <a:r>
              <a:rPr lang="id-ID" b="1" dirty="0">
                <a:solidFill>
                  <a:schemeClr val="tx1"/>
                </a:solidFill>
              </a:rPr>
              <a:t>AKTIF </a:t>
            </a:r>
            <a:r>
              <a:rPr lang="id-ID" dirty="0">
                <a:solidFill>
                  <a:schemeClr val="tx1"/>
                </a:solidFill>
              </a:rPr>
              <a:t>DI SIMAK. </a:t>
            </a:r>
          </a:p>
          <a:p>
            <a:pPr marL="228600" indent="-228600" algn="just">
              <a:lnSpc>
                <a:spcPct val="150000"/>
              </a:lnSpc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UNTUK AKTIVASI WIFI YAITU DILAKUKAN DI WEBSITE </a:t>
            </a:r>
            <a:r>
              <a:rPr lang="id-ID" b="1" dirty="0">
                <a:solidFill>
                  <a:schemeClr val="tx1"/>
                </a:solidFill>
              </a:rPr>
              <a:t>SIUP.UNPAK.AC.ID </a:t>
            </a:r>
            <a:r>
              <a:rPr lang="id-ID" dirty="0">
                <a:solidFill>
                  <a:schemeClr val="tx1"/>
                </a:solidFill>
              </a:rPr>
              <a:t>AKUN MAHASISWA MASING – MASING.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97E791-AB59-163B-5D62-62A67A7D063A}"/>
              </a:ext>
            </a:extLst>
          </p:cNvPr>
          <p:cNvSpPr/>
          <p:nvPr/>
        </p:nvSpPr>
        <p:spPr>
          <a:xfrm flipV="1">
            <a:off x="748472" y="3829269"/>
            <a:ext cx="2869371" cy="8602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C9E87A9-E9C2-3E1A-C0C3-0FCD4C2C9903}"/>
              </a:ext>
            </a:extLst>
          </p:cNvPr>
          <p:cNvSpPr/>
          <p:nvPr/>
        </p:nvSpPr>
        <p:spPr>
          <a:xfrm flipV="1">
            <a:off x="596072" y="3676868"/>
            <a:ext cx="2869371" cy="85294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Google Shape;181;p26">
            <a:extLst>
              <a:ext uri="{FF2B5EF4-FFF2-40B4-BE49-F238E27FC236}">
                <a16:creationId xmlns:a16="http://schemas.microsoft.com/office/drawing/2014/main" id="{39D886E3-79A3-5D58-CFAA-DBCCB71CB391}"/>
              </a:ext>
            </a:extLst>
          </p:cNvPr>
          <p:cNvSpPr txBox="1">
            <a:spLocks/>
          </p:cNvSpPr>
          <p:nvPr/>
        </p:nvSpPr>
        <p:spPr>
          <a:xfrm flipH="1">
            <a:off x="748113" y="3692773"/>
            <a:ext cx="3120575" cy="10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b="1" dirty="0">
                <a:solidFill>
                  <a:schemeClr val="tx1"/>
                </a:solidFill>
              </a:rPr>
              <a:t>WIFI SSID :  UNPAK ACCESS</a:t>
            </a:r>
          </a:p>
          <a:p>
            <a:pPr marL="0" indent="0" algn="l">
              <a:lnSpc>
                <a:spcPct val="150000"/>
              </a:lnSpc>
            </a:pPr>
            <a:r>
              <a:rPr lang="id-ID" dirty="0">
                <a:solidFill>
                  <a:schemeClr val="tx1"/>
                </a:solidFill>
              </a:rPr>
              <a:t>USERNAME : NPM (</a:t>
            </a:r>
            <a:r>
              <a:rPr lang="id-ID" sz="900" dirty="0">
                <a:solidFill>
                  <a:schemeClr val="tx1"/>
                </a:solidFill>
              </a:rPr>
              <a:t>065120701</a:t>
            </a:r>
            <a:r>
              <a:rPr lang="id-ID" dirty="0">
                <a:solidFill>
                  <a:schemeClr val="tx1"/>
                </a:solidFill>
              </a:rPr>
              <a:t>)</a:t>
            </a:r>
          </a:p>
          <a:p>
            <a:pPr marL="0" indent="0" algn="l">
              <a:lnSpc>
                <a:spcPct val="150000"/>
              </a:lnSpc>
            </a:pPr>
            <a:r>
              <a:rPr lang="id-ID" dirty="0">
                <a:solidFill>
                  <a:schemeClr val="tx1"/>
                </a:solidFill>
              </a:rPr>
              <a:t>PASSWORD : NPM + 2 DIGIT TGL LAHIR (</a:t>
            </a:r>
            <a:r>
              <a:rPr lang="id-ID" sz="900" dirty="0">
                <a:solidFill>
                  <a:schemeClr val="tx1"/>
                </a:solidFill>
              </a:rPr>
              <a:t>065120701</a:t>
            </a:r>
            <a:r>
              <a:rPr lang="id-ID" b="1" dirty="0">
                <a:solidFill>
                  <a:schemeClr val="tx1"/>
                </a:solidFill>
              </a:rPr>
              <a:t>10)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Google Shape;169;p26">
            <a:extLst>
              <a:ext uri="{FF2B5EF4-FFF2-40B4-BE49-F238E27FC236}">
                <a16:creationId xmlns:a16="http://schemas.microsoft.com/office/drawing/2014/main" id="{807BF2D8-3DF9-5774-1B4D-2D3F84AEED19}"/>
              </a:ext>
            </a:extLst>
          </p:cNvPr>
          <p:cNvSpPr txBox="1">
            <a:spLocks/>
          </p:cNvSpPr>
          <p:nvPr/>
        </p:nvSpPr>
        <p:spPr>
          <a:xfrm>
            <a:off x="5072931" y="875906"/>
            <a:ext cx="3630170" cy="5687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 ExtraBold"/>
              <a:buNone/>
              <a:defRPr sz="1400" b="0" i="0" u="none" strike="noStrike" cap="none">
                <a:solidFill>
                  <a:schemeClr val="dk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Panduan koneksi Internet : </a:t>
            </a:r>
            <a:r>
              <a:rPr lang="id-ID" dirty="0" err="1">
                <a:solidFill>
                  <a:schemeClr val="bg1"/>
                </a:solidFill>
                <a:latin typeface="Montserrat Black" pitchFamily="2" charset="0"/>
              </a:rPr>
              <a:t>unpak.link</a:t>
            </a:r>
            <a:r>
              <a:rPr lang="id-ID" dirty="0">
                <a:solidFill>
                  <a:schemeClr val="bg1"/>
                </a:solidFill>
                <a:latin typeface="Montserrat Black" pitchFamily="2" charset="0"/>
              </a:rPr>
              <a:t>/</a:t>
            </a:r>
            <a:r>
              <a:rPr lang="id-ID" dirty="0" err="1">
                <a:solidFill>
                  <a:schemeClr val="bg1"/>
                </a:solidFill>
                <a:latin typeface="Montserrat Black" pitchFamily="2" charset="0"/>
              </a:rPr>
              <a:t>wifi</a:t>
            </a:r>
            <a:endParaRPr lang="id-ID" dirty="0">
              <a:solidFill>
                <a:schemeClr val="bg1"/>
              </a:solidFill>
              <a:latin typeface="Montserrat Black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EC2187-D760-38FE-C2A4-D83994F43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070" y="1459270"/>
            <a:ext cx="1397891" cy="140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48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5" name="Google Shape;2681;p46">
            <a:extLst>
              <a:ext uri="{FF2B5EF4-FFF2-40B4-BE49-F238E27FC236}">
                <a16:creationId xmlns:a16="http://schemas.microsoft.com/office/drawing/2014/main" id="{CB811E9D-A7BC-B111-D780-4B3ACAD81F2C}"/>
              </a:ext>
            </a:extLst>
          </p:cNvPr>
          <p:cNvGrpSpPr/>
          <p:nvPr/>
        </p:nvGrpSpPr>
        <p:grpSpPr>
          <a:xfrm>
            <a:off x="2123373" y="913731"/>
            <a:ext cx="6586525" cy="2957568"/>
            <a:chOff x="4758945" y="2591412"/>
            <a:chExt cx="1114585" cy="575011"/>
          </a:xfrm>
          <a:solidFill>
            <a:schemeClr val="tx1">
              <a:alpha val="70000"/>
            </a:schemeClr>
          </a:solidFill>
        </p:grpSpPr>
        <p:grpSp>
          <p:nvGrpSpPr>
            <p:cNvPr id="2976" name="Google Shape;2682;p46">
              <a:extLst>
                <a:ext uri="{FF2B5EF4-FFF2-40B4-BE49-F238E27FC236}">
                  <a16:creationId xmlns:a16="http://schemas.microsoft.com/office/drawing/2014/main" id="{567D9D7D-9AD5-79EF-45C2-BF313FBEF6CD}"/>
                </a:ext>
              </a:extLst>
            </p:cNvPr>
            <p:cNvGrpSpPr/>
            <p:nvPr/>
          </p:nvGrpSpPr>
          <p:grpSpPr>
            <a:xfrm>
              <a:off x="4758945" y="2591412"/>
              <a:ext cx="1114585" cy="575011"/>
              <a:chOff x="4758945" y="2591412"/>
              <a:chExt cx="1114585" cy="575011"/>
            </a:xfrm>
            <a:grpFill/>
          </p:grpSpPr>
          <p:sp>
            <p:nvSpPr>
              <p:cNvPr id="3292" name="Google Shape;2683;p46">
                <a:extLst>
                  <a:ext uri="{FF2B5EF4-FFF2-40B4-BE49-F238E27FC236}">
                    <a16:creationId xmlns:a16="http://schemas.microsoft.com/office/drawing/2014/main" id="{6CBBBBE0-9A6E-560D-8E5B-1326573408D8}"/>
                  </a:ext>
                </a:extLst>
              </p:cNvPr>
              <p:cNvSpPr/>
              <p:nvPr/>
            </p:nvSpPr>
            <p:spPr>
              <a:xfrm>
                <a:off x="5448196" y="3022270"/>
                <a:ext cx="16903" cy="14596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012" extrusionOk="0">
                    <a:moveTo>
                      <a:pt x="491" y="209"/>
                    </a:moveTo>
                    <a:cubicBezTo>
                      <a:pt x="496" y="209"/>
                      <a:pt x="501" y="209"/>
                      <a:pt x="506" y="210"/>
                    </a:cubicBezTo>
                    <a:cubicBezTo>
                      <a:pt x="666" y="210"/>
                      <a:pt x="789" y="345"/>
                      <a:pt x="802" y="505"/>
                    </a:cubicBezTo>
                    <a:cubicBezTo>
                      <a:pt x="810" y="696"/>
                      <a:pt x="656" y="820"/>
                      <a:pt x="494" y="820"/>
                    </a:cubicBezTo>
                    <a:cubicBezTo>
                      <a:pt x="416" y="820"/>
                      <a:pt x="336" y="791"/>
                      <a:pt x="272" y="727"/>
                    </a:cubicBezTo>
                    <a:cubicBezTo>
                      <a:pt x="78" y="545"/>
                      <a:pt x="218" y="209"/>
                      <a:pt x="491" y="209"/>
                    </a:cubicBezTo>
                    <a:close/>
                    <a:moveTo>
                      <a:pt x="494" y="0"/>
                    </a:moveTo>
                    <a:cubicBezTo>
                      <a:pt x="223" y="0"/>
                      <a:pt x="1" y="222"/>
                      <a:pt x="1" y="505"/>
                    </a:cubicBezTo>
                    <a:cubicBezTo>
                      <a:pt x="1" y="806"/>
                      <a:pt x="251" y="1011"/>
                      <a:pt x="508" y="1011"/>
                    </a:cubicBezTo>
                    <a:cubicBezTo>
                      <a:pt x="629" y="1011"/>
                      <a:pt x="752" y="965"/>
                      <a:pt x="851" y="863"/>
                    </a:cubicBezTo>
                    <a:cubicBezTo>
                      <a:pt x="1171" y="542"/>
                      <a:pt x="950" y="0"/>
                      <a:pt x="4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3" name="Google Shape;2684;p46">
                <a:extLst>
                  <a:ext uri="{FF2B5EF4-FFF2-40B4-BE49-F238E27FC236}">
                    <a16:creationId xmlns:a16="http://schemas.microsoft.com/office/drawing/2014/main" id="{73E88AED-5D92-1F6B-E739-5650FC51EE61}"/>
                  </a:ext>
                </a:extLst>
              </p:cNvPr>
              <p:cNvSpPr/>
              <p:nvPr/>
            </p:nvSpPr>
            <p:spPr>
              <a:xfrm>
                <a:off x="5456546" y="3007126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300" y="226"/>
                    </a:moveTo>
                    <a:cubicBezTo>
                      <a:pt x="331" y="226"/>
                      <a:pt x="390" y="298"/>
                      <a:pt x="334" y="298"/>
                    </a:cubicBezTo>
                    <a:cubicBezTo>
                      <a:pt x="309" y="298"/>
                      <a:pt x="284" y="286"/>
                      <a:pt x="284" y="249"/>
                    </a:cubicBezTo>
                    <a:cubicBezTo>
                      <a:pt x="284" y="232"/>
                      <a:pt x="291" y="226"/>
                      <a:pt x="300" y="226"/>
                    </a:cubicBezTo>
                    <a:close/>
                    <a:moveTo>
                      <a:pt x="340" y="1"/>
                    </a:moveTo>
                    <a:cubicBezTo>
                      <a:pt x="278" y="1"/>
                      <a:pt x="213" y="24"/>
                      <a:pt x="161" y="77"/>
                    </a:cubicBezTo>
                    <a:cubicBezTo>
                      <a:pt x="1" y="237"/>
                      <a:pt x="112" y="508"/>
                      <a:pt x="334" y="508"/>
                    </a:cubicBezTo>
                    <a:cubicBezTo>
                      <a:pt x="469" y="508"/>
                      <a:pt x="592" y="397"/>
                      <a:pt x="592" y="249"/>
                    </a:cubicBezTo>
                    <a:cubicBezTo>
                      <a:pt x="592" y="100"/>
                      <a:pt x="470" y="1"/>
                      <a:pt x="3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4" name="Google Shape;2685;p46">
                <a:extLst>
                  <a:ext uri="{FF2B5EF4-FFF2-40B4-BE49-F238E27FC236}">
                    <a16:creationId xmlns:a16="http://schemas.microsoft.com/office/drawing/2014/main" id="{2DC3163A-B5D5-3B45-4AA7-65E9A31786A1}"/>
                  </a:ext>
                </a:extLst>
              </p:cNvPr>
              <p:cNvSpPr/>
              <p:nvPr/>
            </p:nvSpPr>
            <p:spPr>
              <a:xfrm>
                <a:off x="5531904" y="2597917"/>
                <a:ext cx="9778" cy="8351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79" extrusionOk="0">
                    <a:moveTo>
                      <a:pt x="268" y="207"/>
                    </a:moveTo>
                    <a:cubicBezTo>
                      <a:pt x="273" y="207"/>
                      <a:pt x="278" y="208"/>
                      <a:pt x="284" y="209"/>
                    </a:cubicBezTo>
                    <a:cubicBezTo>
                      <a:pt x="333" y="209"/>
                      <a:pt x="370" y="246"/>
                      <a:pt x="370" y="295"/>
                    </a:cubicBezTo>
                    <a:cubicBezTo>
                      <a:pt x="370" y="345"/>
                      <a:pt x="333" y="382"/>
                      <a:pt x="284" y="382"/>
                    </a:cubicBezTo>
                    <a:cubicBezTo>
                      <a:pt x="247" y="382"/>
                      <a:pt x="197" y="345"/>
                      <a:pt x="210" y="295"/>
                    </a:cubicBezTo>
                    <a:cubicBezTo>
                      <a:pt x="199" y="251"/>
                      <a:pt x="227" y="207"/>
                      <a:pt x="268" y="207"/>
                    </a:cubicBezTo>
                    <a:close/>
                    <a:moveTo>
                      <a:pt x="292" y="0"/>
                    </a:moveTo>
                    <a:cubicBezTo>
                      <a:pt x="143" y="0"/>
                      <a:pt x="0" y="119"/>
                      <a:pt x="0" y="295"/>
                    </a:cubicBezTo>
                    <a:cubicBezTo>
                      <a:pt x="0" y="455"/>
                      <a:pt x="123" y="579"/>
                      <a:pt x="284" y="579"/>
                    </a:cubicBezTo>
                    <a:cubicBezTo>
                      <a:pt x="542" y="579"/>
                      <a:pt x="678" y="271"/>
                      <a:pt x="493" y="86"/>
                    </a:cubicBezTo>
                    <a:cubicBezTo>
                      <a:pt x="434" y="27"/>
                      <a:pt x="362" y="0"/>
                      <a:pt x="2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5" name="Google Shape;2686;p46">
                <a:extLst>
                  <a:ext uri="{FF2B5EF4-FFF2-40B4-BE49-F238E27FC236}">
                    <a16:creationId xmlns:a16="http://schemas.microsoft.com/office/drawing/2014/main" id="{3B988999-FB51-B90D-C80E-21AABC944EFF}"/>
                  </a:ext>
                </a:extLst>
              </p:cNvPr>
              <p:cNvSpPr/>
              <p:nvPr/>
            </p:nvSpPr>
            <p:spPr>
              <a:xfrm>
                <a:off x="5821739" y="2669496"/>
                <a:ext cx="8538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08" extrusionOk="0">
                    <a:moveTo>
                      <a:pt x="247" y="199"/>
                    </a:moveTo>
                    <a:cubicBezTo>
                      <a:pt x="313" y="199"/>
                      <a:pt x="248" y="272"/>
                      <a:pt x="220" y="272"/>
                    </a:cubicBezTo>
                    <a:cubicBezTo>
                      <a:pt x="212" y="272"/>
                      <a:pt x="207" y="266"/>
                      <a:pt x="210" y="249"/>
                    </a:cubicBezTo>
                    <a:cubicBezTo>
                      <a:pt x="210" y="224"/>
                      <a:pt x="222" y="212"/>
                      <a:pt x="247" y="212"/>
                    </a:cubicBezTo>
                    <a:lnTo>
                      <a:pt x="247" y="199"/>
                    </a:lnTo>
                    <a:close/>
                    <a:moveTo>
                      <a:pt x="254" y="1"/>
                    </a:moveTo>
                    <a:cubicBezTo>
                      <a:pt x="124" y="1"/>
                      <a:pt x="0" y="103"/>
                      <a:pt x="0" y="261"/>
                    </a:cubicBezTo>
                    <a:cubicBezTo>
                      <a:pt x="0" y="396"/>
                      <a:pt x="111" y="507"/>
                      <a:pt x="247" y="507"/>
                    </a:cubicBezTo>
                    <a:cubicBezTo>
                      <a:pt x="481" y="507"/>
                      <a:pt x="592" y="236"/>
                      <a:pt x="432" y="76"/>
                    </a:cubicBezTo>
                    <a:cubicBezTo>
                      <a:pt x="380" y="24"/>
                      <a:pt x="316" y="1"/>
                      <a:pt x="2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6" name="Google Shape;2687;p46">
                <a:extLst>
                  <a:ext uri="{FF2B5EF4-FFF2-40B4-BE49-F238E27FC236}">
                    <a16:creationId xmlns:a16="http://schemas.microsoft.com/office/drawing/2014/main" id="{0447EAC2-93DF-8E52-B7B9-2C0C206B9CEA}"/>
                  </a:ext>
                </a:extLst>
              </p:cNvPr>
              <p:cNvSpPr/>
              <p:nvPr/>
            </p:nvSpPr>
            <p:spPr>
              <a:xfrm>
                <a:off x="5759001" y="2870141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260" y="201"/>
                    </a:moveTo>
                    <a:cubicBezTo>
                      <a:pt x="284" y="201"/>
                      <a:pt x="309" y="217"/>
                      <a:pt x="309" y="247"/>
                    </a:cubicBezTo>
                    <a:cubicBezTo>
                      <a:pt x="309" y="278"/>
                      <a:pt x="284" y="294"/>
                      <a:pt x="260" y="294"/>
                    </a:cubicBezTo>
                    <a:cubicBezTo>
                      <a:pt x="235" y="294"/>
                      <a:pt x="210" y="278"/>
                      <a:pt x="210" y="247"/>
                    </a:cubicBezTo>
                    <a:cubicBezTo>
                      <a:pt x="210" y="217"/>
                      <a:pt x="235" y="201"/>
                      <a:pt x="260" y="201"/>
                    </a:cubicBezTo>
                    <a:close/>
                    <a:moveTo>
                      <a:pt x="260" y="1"/>
                    </a:moveTo>
                    <a:cubicBezTo>
                      <a:pt x="124" y="1"/>
                      <a:pt x="1" y="112"/>
                      <a:pt x="13" y="247"/>
                    </a:cubicBezTo>
                    <a:cubicBezTo>
                      <a:pt x="13" y="406"/>
                      <a:pt x="137" y="508"/>
                      <a:pt x="267" y="508"/>
                    </a:cubicBezTo>
                    <a:cubicBezTo>
                      <a:pt x="329" y="508"/>
                      <a:pt x="393" y="484"/>
                      <a:pt x="444" y="432"/>
                    </a:cubicBezTo>
                    <a:cubicBezTo>
                      <a:pt x="592" y="272"/>
                      <a:pt x="481" y="1"/>
                      <a:pt x="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7" name="Google Shape;2688;p46">
                <a:extLst>
                  <a:ext uri="{FF2B5EF4-FFF2-40B4-BE49-F238E27FC236}">
                    <a16:creationId xmlns:a16="http://schemas.microsoft.com/office/drawing/2014/main" id="{8AE7FB93-3F8B-5CAA-07D7-EF83D29C27D5}"/>
                  </a:ext>
                </a:extLst>
              </p:cNvPr>
              <p:cNvSpPr/>
              <p:nvPr/>
            </p:nvSpPr>
            <p:spPr>
              <a:xfrm>
                <a:off x="5766645" y="2877252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259" y="210"/>
                    </a:moveTo>
                    <a:cubicBezTo>
                      <a:pt x="284" y="210"/>
                      <a:pt x="296" y="235"/>
                      <a:pt x="296" y="260"/>
                    </a:cubicBezTo>
                    <a:lnTo>
                      <a:pt x="309" y="260"/>
                    </a:lnTo>
                    <a:cubicBezTo>
                      <a:pt x="309" y="277"/>
                      <a:pt x="302" y="283"/>
                      <a:pt x="293" y="283"/>
                    </a:cubicBezTo>
                    <a:cubicBezTo>
                      <a:pt x="262" y="283"/>
                      <a:pt x="203" y="210"/>
                      <a:pt x="259" y="210"/>
                    </a:cubicBezTo>
                    <a:close/>
                    <a:moveTo>
                      <a:pt x="247" y="1"/>
                    </a:moveTo>
                    <a:cubicBezTo>
                      <a:pt x="112" y="1"/>
                      <a:pt x="1" y="112"/>
                      <a:pt x="1" y="260"/>
                    </a:cubicBezTo>
                    <a:cubicBezTo>
                      <a:pt x="1" y="409"/>
                      <a:pt x="123" y="508"/>
                      <a:pt x="253" y="508"/>
                    </a:cubicBezTo>
                    <a:cubicBezTo>
                      <a:pt x="315" y="508"/>
                      <a:pt x="380" y="484"/>
                      <a:pt x="432" y="432"/>
                    </a:cubicBezTo>
                    <a:cubicBezTo>
                      <a:pt x="592" y="272"/>
                      <a:pt x="481" y="1"/>
                      <a:pt x="2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8" name="Google Shape;2689;p46">
                <a:extLst>
                  <a:ext uri="{FF2B5EF4-FFF2-40B4-BE49-F238E27FC236}">
                    <a16:creationId xmlns:a16="http://schemas.microsoft.com/office/drawing/2014/main" id="{536D756D-5BD4-F5FB-2DDF-FA6BBB0464B6}"/>
                  </a:ext>
                </a:extLst>
              </p:cNvPr>
              <p:cNvSpPr/>
              <p:nvPr/>
            </p:nvSpPr>
            <p:spPr>
              <a:xfrm>
                <a:off x="5776063" y="2747608"/>
                <a:ext cx="34672" cy="44061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3055" extrusionOk="0">
                    <a:moveTo>
                      <a:pt x="1997" y="205"/>
                    </a:moveTo>
                    <a:cubicBezTo>
                      <a:pt x="2054" y="205"/>
                      <a:pt x="1994" y="278"/>
                      <a:pt x="1963" y="278"/>
                    </a:cubicBezTo>
                    <a:cubicBezTo>
                      <a:pt x="1954" y="278"/>
                      <a:pt x="1948" y="271"/>
                      <a:pt x="1948" y="254"/>
                    </a:cubicBezTo>
                    <a:cubicBezTo>
                      <a:pt x="1948" y="229"/>
                      <a:pt x="1972" y="205"/>
                      <a:pt x="1997" y="205"/>
                    </a:cubicBezTo>
                    <a:close/>
                    <a:moveTo>
                      <a:pt x="2058" y="1794"/>
                    </a:moveTo>
                    <a:cubicBezTo>
                      <a:pt x="2083" y="1794"/>
                      <a:pt x="2108" y="1819"/>
                      <a:pt x="2108" y="1843"/>
                    </a:cubicBezTo>
                    <a:cubicBezTo>
                      <a:pt x="2108" y="1860"/>
                      <a:pt x="2101" y="1867"/>
                      <a:pt x="2092" y="1867"/>
                    </a:cubicBezTo>
                    <a:cubicBezTo>
                      <a:pt x="2061" y="1867"/>
                      <a:pt x="2002" y="1794"/>
                      <a:pt x="2058" y="1794"/>
                    </a:cubicBezTo>
                    <a:close/>
                    <a:moveTo>
                      <a:pt x="1960" y="500"/>
                    </a:moveTo>
                    <a:lnTo>
                      <a:pt x="1997" y="1597"/>
                    </a:lnTo>
                    <a:cubicBezTo>
                      <a:pt x="1886" y="1622"/>
                      <a:pt x="1812" y="1733"/>
                      <a:pt x="1812" y="1843"/>
                    </a:cubicBezTo>
                    <a:cubicBezTo>
                      <a:pt x="1812" y="1868"/>
                      <a:pt x="1812" y="1880"/>
                      <a:pt x="1812" y="1905"/>
                    </a:cubicBezTo>
                    <a:lnTo>
                      <a:pt x="1097" y="2275"/>
                    </a:lnTo>
                    <a:cubicBezTo>
                      <a:pt x="1060" y="2213"/>
                      <a:pt x="1011" y="2164"/>
                      <a:pt x="962" y="2139"/>
                    </a:cubicBezTo>
                    <a:lnTo>
                      <a:pt x="1923" y="500"/>
                    </a:lnTo>
                    <a:close/>
                    <a:moveTo>
                      <a:pt x="667" y="2248"/>
                    </a:moveTo>
                    <a:cubicBezTo>
                      <a:pt x="818" y="2248"/>
                      <a:pt x="966" y="2364"/>
                      <a:pt x="974" y="2546"/>
                    </a:cubicBezTo>
                    <a:cubicBezTo>
                      <a:pt x="974" y="2706"/>
                      <a:pt x="839" y="2854"/>
                      <a:pt x="678" y="2854"/>
                    </a:cubicBezTo>
                    <a:cubicBezTo>
                      <a:pt x="407" y="2854"/>
                      <a:pt x="272" y="2533"/>
                      <a:pt x="457" y="2336"/>
                    </a:cubicBezTo>
                    <a:cubicBezTo>
                      <a:pt x="517" y="2276"/>
                      <a:pt x="592" y="2248"/>
                      <a:pt x="667" y="2248"/>
                    </a:cubicBezTo>
                    <a:close/>
                    <a:moveTo>
                      <a:pt x="1984" y="0"/>
                    </a:moveTo>
                    <a:cubicBezTo>
                      <a:pt x="1763" y="0"/>
                      <a:pt x="1645" y="293"/>
                      <a:pt x="1837" y="451"/>
                    </a:cubicBezTo>
                    <a:lnTo>
                      <a:pt x="863" y="2078"/>
                    </a:lnTo>
                    <a:cubicBezTo>
                      <a:pt x="802" y="2053"/>
                      <a:pt x="740" y="2041"/>
                      <a:pt x="678" y="2041"/>
                    </a:cubicBezTo>
                    <a:cubicBezTo>
                      <a:pt x="223" y="2041"/>
                      <a:pt x="1" y="2595"/>
                      <a:pt x="321" y="2903"/>
                    </a:cubicBezTo>
                    <a:cubicBezTo>
                      <a:pt x="421" y="3007"/>
                      <a:pt x="548" y="3054"/>
                      <a:pt x="673" y="3054"/>
                    </a:cubicBezTo>
                    <a:cubicBezTo>
                      <a:pt x="931" y="3054"/>
                      <a:pt x="1184" y="2853"/>
                      <a:pt x="1184" y="2546"/>
                    </a:cubicBezTo>
                    <a:cubicBezTo>
                      <a:pt x="1171" y="2484"/>
                      <a:pt x="1159" y="2423"/>
                      <a:pt x="1134" y="2361"/>
                    </a:cubicBezTo>
                    <a:lnTo>
                      <a:pt x="1861" y="1991"/>
                    </a:lnTo>
                    <a:cubicBezTo>
                      <a:pt x="1911" y="2053"/>
                      <a:pt x="1984" y="2102"/>
                      <a:pt x="2058" y="2102"/>
                    </a:cubicBezTo>
                    <a:cubicBezTo>
                      <a:pt x="2366" y="2090"/>
                      <a:pt x="2403" y="1659"/>
                      <a:pt x="2108" y="1597"/>
                    </a:cubicBezTo>
                    <a:lnTo>
                      <a:pt x="2071" y="500"/>
                    </a:lnTo>
                    <a:cubicBezTo>
                      <a:pt x="2317" y="426"/>
                      <a:pt x="2305" y="57"/>
                      <a:pt x="2046" y="8"/>
                    </a:cubicBezTo>
                    <a:cubicBezTo>
                      <a:pt x="2025" y="2"/>
                      <a:pt x="2004" y="0"/>
                      <a:pt x="19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9" name="Google Shape;2690;p46">
                <a:extLst>
                  <a:ext uri="{FF2B5EF4-FFF2-40B4-BE49-F238E27FC236}">
                    <a16:creationId xmlns:a16="http://schemas.microsoft.com/office/drawing/2014/main" id="{94D00260-1038-C685-DA61-31F5F798529F}"/>
                  </a:ext>
                </a:extLst>
              </p:cNvPr>
              <p:cNvSpPr/>
              <p:nvPr/>
            </p:nvSpPr>
            <p:spPr>
              <a:xfrm>
                <a:off x="5262146" y="2697057"/>
                <a:ext cx="17076" cy="14596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1012" extrusionOk="0">
                    <a:moveTo>
                      <a:pt x="506" y="210"/>
                    </a:moveTo>
                    <a:cubicBezTo>
                      <a:pt x="666" y="210"/>
                      <a:pt x="801" y="334"/>
                      <a:pt x="801" y="506"/>
                    </a:cubicBezTo>
                    <a:cubicBezTo>
                      <a:pt x="801" y="688"/>
                      <a:pt x="657" y="809"/>
                      <a:pt x="506" y="809"/>
                    </a:cubicBezTo>
                    <a:cubicBezTo>
                      <a:pt x="432" y="809"/>
                      <a:pt x="357" y="780"/>
                      <a:pt x="296" y="716"/>
                    </a:cubicBezTo>
                    <a:cubicBezTo>
                      <a:pt x="99" y="531"/>
                      <a:pt x="234" y="210"/>
                      <a:pt x="506" y="210"/>
                    </a:cubicBezTo>
                    <a:close/>
                    <a:moveTo>
                      <a:pt x="506" y="1"/>
                    </a:moveTo>
                    <a:cubicBezTo>
                      <a:pt x="222" y="1"/>
                      <a:pt x="0" y="223"/>
                      <a:pt x="0" y="506"/>
                    </a:cubicBezTo>
                    <a:cubicBezTo>
                      <a:pt x="0" y="807"/>
                      <a:pt x="250" y="1012"/>
                      <a:pt x="511" y="1012"/>
                    </a:cubicBezTo>
                    <a:cubicBezTo>
                      <a:pt x="634" y="1012"/>
                      <a:pt x="760" y="966"/>
                      <a:pt x="863" y="863"/>
                    </a:cubicBezTo>
                    <a:cubicBezTo>
                      <a:pt x="1183" y="543"/>
                      <a:pt x="961" y="1"/>
                      <a:pt x="5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0" name="Google Shape;2691;p46">
                <a:extLst>
                  <a:ext uri="{FF2B5EF4-FFF2-40B4-BE49-F238E27FC236}">
                    <a16:creationId xmlns:a16="http://schemas.microsoft.com/office/drawing/2014/main" id="{2C32D920-0735-D4DD-5918-DFCC94910D3D}"/>
                  </a:ext>
                </a:extLst>
              </p:cNvPr>
              <p:cNvSpPr/>
              <p:nvPr/>
            </p:nvSpPr>
            <p:spPr>
              <a:xfrm>
                <a:off x="5207758" y="2599431"/>
                <a:ext cx="665771" cy="488245"/>
              </a:xfrm>
              <a:custGeom>
                <a:avLst/>
                <a:gdLst/>
                <a:ahLst/>
                <a:cxnLst/>
                <a:rect l="l" t="t" r="r" b="b"/>
                <a:pathLst>
                  <a:path w="46162" h="33853" extrusionOk="0">
                    <a:moveTo>
                      <a:pt x="10092" y="203"/>
                    </a:moveTo>
                    <a:cubicBezTo>
                      <a:pt x="10277" y="203"/>
                      <a:pt x="10363" y="424"/>
                      <a:pt x="10240" y="548"/>
                    </a:cubicBezTo>
                    <a:cubicBezTo>
                      <a:pt x="10200" y="587"/>
                      <a:pt x="10151" y="605"/>
                      <a:pt x="10101" y="605"/>
                    </a:cubicBezTo>
                    <a:cubicBezTo>
                      <a:pt x="9997" y="605"/>
                      <a:pt x="9895" y="525"/>
                      <a:pt x="9895" y="400"/>
                    </a:cubicBezTo>
                    <a:cubicBezTo>
                      <a:pt x="9895" y="289"/>
                      <a:pt x="9981" y="203"/>
                      <a:pt x="10092" y="203"/>
                    </a:cubicBezTo>
                    <a:close/>
                    <a:moveTo>
                      <a:pt x="9357" y="762"/>
                    </a:moveTo>
                    <a:cubicBezTo>
                      <a:pt x="9413" y="762"/>
                      <a:pt x="9518" y="893"/>
                      <a:pt x="9415" y="893"/>
                    </a:cubicBezTo>
                    <a:cubicBezTo>
                      <a:pt x="9365" y="893"/>
                      <a:pt x="9328" y="856"/>
                      <a:pt x="9328" y="806"/>
                    </a:cubicBezTo>
                    <a:cubicBezTo>
                      <a:pt x="9328" y="775"/>
                      <a:pt x="9340" y="762"/>
                      <a:pt x="9357" y="762"/>
                    </a:cubicBezTo>
                    <a:close/>
                    <a:moveTo>
                      <a:pt x="16413" y="1583"/>
                    </a:moveTo>
                    <a:cubicBezTo>
                      <a:pt x="16470" y="1583"/>
                      <a:pt x="16410" y="1656"/>
                      <a:pt x="16380" y="1656"/>
                    </a:cubicBezTo>
                    <a:cubicBezTo>
                      <a:pt x="16370" y="1656"/>
                      <a:pt x="16364" y="1649"/>
                      <a:pt x="16364" y="1632"/>
                    </a:cubicBezTo>
                    <a:cubicBezTo>
                      <a:pt x="16364" y="1607"/>
                      <a:pt x="16388" y="1583"/>
                      <a:pt x="16413" y="1583"/>
                    </a:cubicBezTo>
                    <a:close/>
                    <a:moveTo>
                      <a:pt x="23270" y="1805"/>
                    </a:moveTo>
                    <a:cubicBezTo>
                      <a:pt x="23316" y="1810"/>
                      <a:pt x="23267" y="1877"/>
                      <a:pt x="23241" y="1877"/>
                    </a:cubicBezTo>
                    <a:cubicBezTo>
                      <a:pt x="23233" y="1877"/>
                      <a:pt x="23227" y="1871"/>
                      <a:pt x="23227" y="1854"/>
                    </a:cubicBezTo>
                    <a:cubicBezTo>
                      <a:pt x="23215" y="1831"/>
                      <a:pt x="23246" y="1808"/>
                      <a:pt x="23270" y="1805"/>
                    </a:cubicBezTo>
                    <a:close/>
                    <a:moveTo>
                      <a:pt x="27562" y="2233"/>
                    </a:moveTo>
                    <a:cubicBezTo>
                      <a:pt x="27566" y="2233"/>
                      <a:pt x="27571" y="2234"/>
                      <a:pt x="27576" y="2236"/>
                    </a:cubicBezTo>
                    <a:lnTo>
                      <a:pt x="27576" y="2248"/>
                    </a:lnTo>
                    <a:cubicBezTo>
                      <a:pt x="27601" y="2248"/>
                      <a:pt x="27613" y="2260"/>
                      <a:pt x="27613" y="2285"/>
                    </a:cubicBezTo>
                    <a:cubicBezTo>
                      <a:pt x="27613" y="2322"/>
                      <a:pt x="27592" y="2340"/>
                      <a:pt x="27570" y="2340"/>
                    </a:cubicBezTo>
                    <a:cubicBezTo>
                      <a:pt x="27549" y="2340"/>
                      <a:pt x="27527" y="2322"/>
                      <a:pt x="27527" y="2285"/>
                    </a:cubicBezTo>
                    <a:cubicBezTo>
                      <a:pt x="27516" y="2264"/>
                      <a:pt x="27533" y="2233"/>
                      <a:pt x="27562" y="2233"/>
                    </a:cubicBezTo>
                    <a:close/>
                    <a:moveTo>
                      <a:pt x="28856" y="2233"/>
                    </a:moveTo>
                    <a:cubicBezTo>
                      <a:pt x="28860" y="2233"/>
                      <a:pt x="28865" y="2234"/>
                      <a:pt x="28870" y="2236"/>
                    </a:cubicBezTo>
                    <a:lnTo>
                      <a:pt x="28870" y="2248"/>
                    </a:lnTo>
                    <a:cubicBezTo>
                      <a:pt x="28895" y="2248"/>
                      <a:pt x="28919" y="2260"/>
                      <a:pt x="28919" y="2285"/>
                    </a:cubicBezTo>
                    <a:cubicBezTo>
                      <a:pt x="28919" y="2322"/>
                      <a:pt x="28895" y="2340"/>
                      <a:pt x="28870" y="2340"/>
                    </a:cubicBezTo>
                    <a:cubicBezTo>
                      <a:pt x="28845" y="2340"/>
                      <a:pt x="28821" y="2322"/>
                      <a:pt x="28821" y="2285"/>
                    </a:cubicBezTo>
                    <a:cubicBezTo>
                      <a:pt x="28810" y="2264"/>
                      <a:pt x="28827" y="2233"/>
                      <a:pt x="28856" y="2233"/>
                    </a:cubicBezTo>
                    <a:close/>
                    <a:moveTo>
                      <a:pt x="25013" y="1767"/>
                    </a:moveTo>
                    <a:lnTo>
                      <a:pt x="25013" y="1780"/>
                    </a:lnTo>
                    <a:cubicBezTo>
                      <a:pt x="25284" y="1780"/>
                      <a:pt x="25408" y="2100"/>
                      <a:pt x="25223" y="2285"/>
                    </a:cubicBezTo>
                    <a:cubicBezTo>
                      <a:pt x="25162" y="2350"/>
                      <a:pt x="25086" y="2378"/>
                      <a:pt x="25010" y="2378"/>
                    </a:cubicBezTo>
                    <a:cubicBezTo>
                      <a:pt x="24855" y="2378"/>
                      <a:pt x="24705" y="2258"/>
                      <a:pt x="24705" y="2075"/>
                    </a:cubicBezTo>
                    <a:cubicBezTo>
                      <a:pt x="24705" y="1903"/>
                      <a:pt x="24841" y="1767"/>
                      <a:pt x="25013" y="1767"/>
                    </a:cubicBezTo>
                    <a:close/>
                    <a:moveTo>
                      <a:pt x="17577" y="2692"/>
                    </a:moveTo>
                    <a:cubicBezTo>
                      <a:pt x="17671" y="2696"/>
                      <a:pt x="17568" y="2822"/>
                      <a:pt x="17514" y="2822"/>
                    </a:cubicBezTo>
                    <a:cubicBezTo>
                      <a:pt x="17497" y="2822"/>
                      <a:pt x="17485" y="2809"/>
                      <a:pt x="17485" y="2778"/>
                    </a:cubicBezTo>
                    <a:cubicBezTo>
                      <a:pt x="17485" y="2730"/>
                      <a:pt x="17519" y="2694"/>
                      <a:pt x="17577" y="2692"/>
                    </a:cubicBezTo>
                    <a:close/>
                    <a:moveTo>
                      <a:pt x="37991" y="2839"/>
                    </a:moveTo>
                    <a:cubicBezTo>
                      <a:pt x="37986" y="2839"/>
                      <a:pt x="37981" y="2839"/>
                      <a:pt x="37975" y="2839"/>
                    </a:cubicBezTo>
                    <a:lnTo>
                      <a:pt x="38000" y="2839"/>
                    </a:lnTo>
                    <a:cubicBezTo>
                      <a:pt x="37999" y="2839"/>
                      <a:pt x="37997" y="2839"/>
                      <a:pt x="37995" y="2839"/>
                    </a:cubicBezTo>
                    <a:lnTo>
                      <a:pt x="37995" y="2839"/>
                    </a:lnTo>
                    <a:cubicBezTo>
                      <a:pt x="37994" y="2839"/>
                      <a:pt x="37992" y="2839"/>
                      <a:pt x="37991" y="2839"/>
                    </a:cubicBezTo>
                    <a:close/>
                    <a:moveTo>
                      <a:pt x="35166" y="2787"/>
                    </a:moveTo>
                    <a:cubicBezTo>
                      <a:pt x="35170" y="2787"/>
                      <a:pt x="35174" y="2788"/>
                      <a:pt x="35179" y="2790"/>
                    </a:cubicBezTo>
                    <a:cubicBezTo>
                      <a:pt x="35235" y="2790"/>
                      <a:pt x="35176" y="2863"/>
                      <a:pt x="35145" y="2863"/>
                    </a:cubicBezTo>
                    <a:cubicBezTo>
                      <a:pt x="35136" y="2863"/>
                      <a:pt x="35129" y="2856"/>
                      <a:pt x="35129" y="2839"/>
                    </a:cubicBezTo>
                    <a:cubicBezTo>
                      <a:pt x="35129" y="2809"/>
                      <a:pt x="35146" y="2787"/>
                      <a:pt x="35166" y="2787"/>
                    </a:cubicBezTo>
                    <a:close/>
                    <a:moveTo>
                      <a:pt x="29055" y="2457"/>
                    </a:moveTo>
                    <a:lnTo>
                      <a:pt x="29474" y="2679"/>
                    </a:lnTo>
                    <a:cubicBezTo>
                      <a:pt x="29424" y="2765"/>
                      <a:pt x="29400" y="2864"/>
                      <a:pt x="29400" y="2963"/>
                    </a:cubicBezTo>
                    <a:cubicBezTo>
                      <a:pt x="29387" y="2975"/>
                      <a:pt x="29387" y="2987"/>
                      <a:pt x="29400" y="3000"/>
                    </a:cubicBezTo>
                    <a:lnTo>
                      <a:pt x="28747" y="3073"/>
                    </a:lnTo>
                    <a:cubicBezTo>
                      <a:pt x="28722" y="2913"/>
                      <a:pt x="28624" y="2778"/>
                      <a:pt x="28476" y="2704"/>
                    </a:cubicBezTo>
                    <a:lnTo>
                      <a:pt x="28710" y="2494"/>
                    </a:lnTo>
                    <a:cubicBezTo>
                      <a:pt x="28759" y="2531"/>
                      <a:pt x="28808" y="2544"/>
                      <a:pt x="28870" y="2544"/>
                    </a:cubicBezTo>
                    <a:cubicBezTo>
                      <a:pt x="28944" y="2544"/>
                      <a:pt x="29006" y="2507"/>
                      <a:pt x="29055" y="2457"/>
                    </a:cubicBezTo>
                    <a:close/>
                    <a:moveTo>
                      <a:pt x="20763" y="2482"/>
                    </a:moveTo>
                    <a:cubicBezTo>
                      <a:pt x="21034" y="2482"/>
                      <a:pt x="21169" y="2802"/>
                      <a:pt x="20984" y="2987"/>
                    </a:cubicBezTo>
                    <a:cubicBezTo>
                      <a:pt x="20920" y="3052"/>
                      <a:pt x="20842" y="3081"/>
                      <a:pt x="20766" y="3081"/>
                    </a:cubicBezTo>
                    <a:cubicBezTo>
                      <a:pt x="20611" y="3081"/>
                      <a:pt x="20467" y="2960"/>
                      <a:pt x="20467" y="2778"/>
                    </a:cubicBezTo>
                    <a:cubicBezTo>
                      <a:pt x="20467" y="2618"/>
                      <a:pt x="20602" y="2482"/>
                      <a:pt x="20763" y="2482"/>
                    </a:cubicBezTo>
                    <a:close/>
                    <a:moveTo>
                      <a:pt x="23510" y="1940"/>
                    </a:moveTo>
                    <a:lnTo>
                      <a:pt x="24521" y="2063"/>
                    </a:lnTo>
                    <a:cubicBezTo>
                      <a:pt x="24508" y="2162"/>
                      <a:pt x="24545" y="2260"/>
                      <a:pt x="24594" y="2347"/>
                    </a:cubicBezTo>
                    <a:lnTo>
                      <a:pt x="23818" y="2987"/>
                    </a:lnTo>
                    <a:cubicBezTo>
                      <a:pt x="23735" y="2883"/>
                      <a:pt x="23617" y="2834"/>
                      <a:pt x="23501" y="2834"/>
                    </a:cubicBezTo>
                    <a:cubicBezTo>
                      <a:pt x="23341" y="2834"/>
                      <a:pt x="23185" y="2927"/>
                      <a:pt x="23128" y="3098"/>
                    </a:cubicBezTo>
                    <a:lnTo>
                      <a:pt x="21268" y="2716"/>
                    </a:lnTo>
                    <a:cubicBezTo>
                      <a:pt x="21255" y="2692"/>
                      <a:pt x="21255" y="2667"/>
                      <a:pt x="21255" y="2655"/>
                    </a:cubicBezTo>
                    <a:lnTo>
                      <a:pt x="23054" y="1989"/>
                    </a:lnTo>
                    <a:cubicBezTo>
                      <a:pt x="23104" y="2071"/>
                      <a:pt x="23184" y="2110"/>
                      <a:pt x="23265" y="2110"/>
                    </a:cubicBezTo>
                    <a:cubicBezTo>
                      <a:pt x="23367" y="2110"/>
                      <a:pt x="23469" y="2050"/>
                      <a:pt x="23510" y="1940"/>
                    </a:cubicBezTo>
                    <a:close/>
                    <a:moveTo>
                      <a:pt x="33860" y="2531"/>
                    </a:moveTo>
                    <a:cubicBezTo>
                      <a:pt x="34131" y="2531"/>
                      <a:pt x="34279" y="2864"/>
                      <a:pt x="34094" y="3061"/>
                    </a:cubicBezTo>
                    <a:cubicBezTo>
                      <a:pt x="34030" y="3125"/>
                      <a:pt x="33951" y="3154"/>
                      <a:pt x="33875" y="3154"/>
                    </a:cubicBezTo>
                    <a:cubicBezTo>
                      <a:pt x="33716" y="3154"/>
                      <a:pt x="33564" y="3030"/>
                      <a:pt x="33564" y="2839"/>
                    </a:cubicBezTo>
                    <a:cubicBezTo>
                      <a:pt x="33564" y="2679"/>
                      <a:pt x="33688" y="2531"/>
                      <a:pt x="33860" y="2531"/>
                    </a:cubicBezTo>
                    <a:close/>
                    <a:moveTo>
                      <a:pt x="41204" y="3086"/>
                    </a:moveTo>
                    <a:cubicBezTo>
                      <a:pt x="41278" y="3086"/>
                      <a:pt x="41278" y="3184"/>
                      <a:pt x="41204" y="3184"/>
                    </a:cubicBezTo>
                    <a:cubicBezTo>
                      <a:pt x="41142" y="3184"/>
                      <a:pt x="41142" y="3086"/>
                      <a:pt x="41204" y="3086"/>
                    </a:cubicBezTo>
                    <a:close/>
                    <a:moveTo>
                      <a:pt x="29933" y="2617"/>
                    </a:moveTo>
                    <a:cubicBezTo>
                      <a:pt x="29940" y="2617"/>
                      <a:pt x="29947" y="2617"/>
                      <a:pt x="29954" y="2618"/>
                    </a:cubicBezTo>
                    <a:lnTo>
                      <a:pt x="29942" y="2618"/>
                    </a:lnTo>
                    <a:cubicBezTo>
                      <a:pt x="30250" y="2618"/>
                      <a:pt x="30398" y="2987"/>
                      <a:pt x="30188" y="3209"/>
                    </a:cubicBezTo>
                    <a:cubicBezTo>
                      <a:pt x="30117" y="3276"/>
                      <a:pt x="30030" y="3307"/>
                      <a:pt x="29946" y="3307"/>
                    </a:cubicBezTo>
                    <a:cubicBezTo>
                      <a:pt x="29767" y="3307"/>
                      <a:pt x="29597" y="3172"/>
                      <a:pt x="29597" y="2963"/>
                    </a:cubicBezTo>
                    <a:cubicBezTo>
                      <a:pt x="29597" y="2773"/>
                      <a:pt x="29746" y="2617"/>
                      <a:pt x="29933" y="2617"/>
                    </a:cubicBezTo>
                    <a:close/>
                    <a:moveTo>
                      <a:pt x="23507" y="3028"/>
                    </a:moveTo>
                    <a:cubicBezTo>
                      <a:pt x="23611" y="3028"/>
                      <a:pt x="23707" y="3108"/>
                      <a:pt x="23707" y="3234"/>
                    </a:cubicBezTo>
                    <a:cubicBezTo>
                      <a:pt x="23720" y="3345"/>
                      <a:pt x="23621" y="3443"/>
                      <a:pt x="23510" y="3443"/>
                    </a:cubicBezTo>
                    <a:lnTo>
                      <a:pt x="23510" y="3431"/>
                    </a:lnTo>
                    <a:cubicBezTo>
                      <a:pt x="23325" y="3431"/>
                      <a:pt x="23239" y="3221"/>
                      <a:pt x="23362" y="3086"/>
                    </a:cubicBezTo>
                    <a:cubicBezTo>
                      <a:pt x="23406" y="3046"/>
                      <a:pt x="23457" y="3028"/>
                      <a:pt x="23507" y="3028"/>
                    </a:cubicBezTo>
                    <a:close/>
                    <a:moveTo>
                      <a:pt x="9380" y="2839"/>
                    </a:moveTo>
                    <a:cubicBezTo>
                      <a:pt x="9642" y="2839"/>
                      <a:pt x="9781" y="3163"/>
                      <a:pt x="9587" y="3357"/>
                    </a:cubicBezTo>
                    <a:cubicBezTo>
                      <a:pt x="9526" y="3422"/>
                      <a:pt x="9450" y="3450"/>
                      <a:pt x="9374" y="3450"/>
                    </a:cubicBezTo>
                    <a:cubicBezTo>
                      <a:pt x="9220" y="3450"/>
                      <a:pt x="9070" y="3330"/>
                      <a:pt x="9070" y="3147"/>
                    </a:cubicBezTo>
                    <a:cubicBezTo>
                      <a:pt x="9057" y="2987"/>
                      <a:pt x="9193" y="2852"/>
                      <a:pt x="9353" y="2839"/>
                    </a:cubicBezTo>
                    <a:lnTo>
                      <a:pt x="9365" y="2839"/>
                    </a:lnTo>
                    <a:cubicBezTo>
                      <a:pt x="9370" y="2839"/>
                      <a:pt x="9375" y="2839"/>
                      <a:pt x="9380" y="2839"/>
                    </a:cubicBezTo>
                    <a:close/>
                    <a:moveTo>
                      <a:pt x="37980" y="2839"/>
                    </a:moveTo>
                    <a:cubicBezTo>
                      <a:pt x="37985" y="2839"/>
                      <a:pt x="37990" y="2839"/>
                      <a:pt x="37995" y="2839"/>
                    </a:cubicBezTo>
                    <a:lnTo>
                      <a:pt x="37995" y="2839"/>
                    </a:lnTo>
                    <a:cubicBezTo>
                      <a:pt x="38266" y="2843"/>
                      <a:pt x="38402" y="3164"/>
                      <a:pt x="38210" y="3357"/>
                    </a:cubicBezTo>
                    <a:cubicBezTo>
                      <a:pt x="38145" y="3422"/>
                      <a:pt x="38066" y="3450"/>
                      <a:pt x="37988" y="3450"/>
                    </a:cubicBezTo>
                    <a:cubicBezTo>
                      <a:pt x="37830" y="3450"/>
                      <a:pt x="37680" y="3330"/>
                      <a:pt x="37680" y="3147"/>
                    </a:cubicBezTo>
                    <a:cubicBezTo>
                      <a:pt x="37680" y="2982"/>
                      <a:pt x="37816" y="2839"/>
                      <a:pt x="37980" y="2839"/>
                    </a:cubicBezTo>
                    <a:close/>
                    <a:moveTo>
                      <a:pt x="28254" y="2839"/>
                    </a:moveTo>
                    <a:lnTo>
                      <a:pt x="28254" y="2852"/>
                    </a:lnTo>
                    <a:cubicBezTo>
                      <a:pt x="28259" y="2851"/>
                      <a:pt x="28264" y="2851"/>
                      <a:pt x="28268" y="2851"/>
                    </a:cubicBezTo>
                    <a:cubicBezTo>
                      <a:pt x="28530" y="2851"/>
                      <a:pt x="28669" y="3176"/>
                      <a:pt x="28476" y="3369"/>
                    </a:cubicBezTo>
                    <a:cubicBezTo>
                      <a:pt x="28415" y="3434"/>
                      <a:pt x="28337" y="3463"/>
                      <a:pt x="28260" y="3463"/>
                    </a:cubicBezTo>
                    <a:cubicBezTo>
                      <a:pt x="28102" y="3463"/>
                      <a:pt x="27946" y="3342"/>
                      <a:pt x="27946" y="3160"/>
                    </a:cubicBezTo>
                    <a:cubicBezTo>
                      <a:pt x="27946" y="2987"/>
                      <a:pt x="28081" y="2839"/>
                      <a:pt x="28254" y="2839"/>
                    </a:cubicBezTo>
                    <a:close/>
                    <a:moveTo>
                      <a:pt x="15933" y="3382"/>
                    </a:moveTo>
                    <a:cubicBezTo>
                      <a:pt x="15969" y="3382"/>
                      <a:pt x="16006" y="3418"/>
                      <a:pt x="16006" y="3468"/>
                    </a:cubicBezTo>
                    <a:cubicBezTo>
                      <a:pt x="16006" y="3505"/>
                      <a:pt x="15969" y="3554"/>
                      <a:pt x="15933" y="3554"/>
                    </a:cubicBezTo>
                    <a:cubicBezTo>
                      <a:pt x="15883" y="3554"/>
                      <a:pt x="15834" y="3517"/>
                      <a:pt x="15834" y="3468"/>
                    </a:cubicBezTo>
                    <a:lnTo>
                      <a:pt x="15846" y="3468"/>
                    </a:lnTo>
                    <a:cubicBezTo>
                      <a:pt x="15846" y="3418"/>
                      <a:pt x="15883" y="3382"/>
                      <a:pt x="15933" y="3382"/>
                    </a:cubicBezTo>
                    <a:close/>
                    <a:moveTo>
                      <a:pt x="12152" y="3036"/>
                    </a:moveTo>
                    <a:cubicBezTo>
                      <a:pt x="12414" y="3036"/>
                      <a:pt x="12553" y="3360"/>
                      <a:pt x="12359" y="3554"/>
                    </a:cubicBezTo>
                    <a:cubicBezTo>
                      <a:pt x="12299" y="3619"/>
                      <a:pt x="12221" y="3648"/>
                      <a:pt x="12143" y="3648"/>
                    </a:cubicBezTo>
                    <a:cubicBezTo>
                      <a:pt x="11985" y="3648"/>
                      <a:pt x="11830" y="3527"/>
                      <a:pt x="11830" y="3345"/>
                    </a:cubicBezTo>
                    <a:cubicBezTo>
                      <a:pt x="11830" y="3172"/>
                      <a:pt x="11965" y="3037"/>
                      <a:pt x="12125" y="3037"/>
                    </a:cubicBezTo>
                    <a:lnTo>
                      <a:pt x="12138" y="3037"/>
                    </a:lnTo>
                    <a:cubicBezTo>
                      <a:pt x="12142" y="3036"/>
                      <a:pt x="12147" y="3036"/>
                      <a:pt x="12152" y="3036"/>
                    </a:cubicBezTo>
                    <a:close/>
                    <a:moveTo>
                      <a:pt x="16635" y="1767"/>
                    </a:moveTo>
                    <a:lnTo>
                      <a:pt x="17374" y="2581"/>
                    </a:lnTo>
                    <a:cubicBezTo>
                      <a:pt x="17313" y="2630"/>
                      <a:pt x="17288" y="2704"/>
                      <a:pt x="17288" y="2778"/>
                    </a:cubicBezTo>
                    <a:cubicBezTo>
                      <a:pt x="17288" y="2802"/>
                      <a:pt x="17288" y="2815"/>
                      <a:pt x="17300" y="2839"/>
                    </a:cubicBezTo>
                    <a:lnTo>
                      <a:pt x="16167" y="3308"/>
                    </a:lnTo>
                    <a:cubicBezTo>
                      <a:pt x="16117" y="3221"/>
                      <a:pt x="16019" y="3172"/>
                      <a:pt x="15933" y="3172"/>
                    </a:cubicBezTo>
                    <a:cubicBezTo>
                      <a:pt x="15772" y="3172"/>
                      <a:pt x="15637" y="3295"/>
                      <a:pt x="15637" y="3455"/>
                    </a:cubicBezTo>
                    <a:cubicBezTo>
                      <a:pt x="15637" y="3480"/>
                      <a:pt x="15637" y="3505"/>
                      <a:pt x="15637" y="3517"/>
                    </a:cubicBezTo>
                    <a:lnTo>
                      <a:pt x="15218" y="3653"/>
                    </a:lnTo>
                    <a:cubicBezTo>
                      <a:pt x="15181" y="3591"/>
                      <a:pt x="15144" y="3529"/>
                      <a:pt x="15095" y="3492"/>
                    </a:cubicBezTo>
                    <a:lnTo>
                      <a:pt x="16351" y="1866"/>
                    </a:lnTo>
                    <a:cubicBezTo>
                      <a:pt x="16364" y="1878"/>
                      <a:pt x="16388" y="1878"/>
                      <a:pt x="16413" y="1878"/>
                    </a:cubicBezTo>
                    <a:cubicBezTo>
                      <a:pt x="16499" y="1878"/>
                      <a:pt x="16586" y="1841"/>
                      <a:pt x="16635" y="1767"/>
                    </a:cubicBezTo>
                    <a:close/>
                    <a:moveTo>
                      <a:pt x="39787" y="3221"/>
                    </a:moveTo>
                    <a:cubicBezTo>
                      <a:pt x="40058" y="3221"/>
                      <a:pt x="40193" y="3554"/>
                      <a:pt x="39996" y="3739"/>
                    </a:cubicBezTo>
                    <a:cubicBezTo>
                      <a:pt x="39936" y="3799"/>
                      <a:pt x="39860" y="3827"/>
                      <a:pt x="39787" y="3827"/>
                    </a:cubicBezTo>
                    <a:cubicBezTo>
                      <a:pt x="39636" y="3827"/>
                      <a:pt x="39491" y="3712"/>
                      <a:pt x="39491" y="3529"/>
                    </a:cubicBezTo>
                    <a:cubicBezTo>
                      <a:pt x="39491" y="3364"/>
                      <a:pt x="39627" y="3233"/>
                      <a:pt x="39790" y="3233"/>
                    </a:cubicBezTo>
                    <a:cubicBezTo>
                      <a:pt x="39797" y="3233"/>
                      <a:pt x="39804" y="3233"/>
                      <a:pt x="39811" y="3234"/>
                    </a:cubicBezTo>
                    <a:lnTo>
                      <a:pt x="39787" y="3221"/>
                    </a:lnTo>
                    <a:close/>
                    <a:moveTo>
                      <a:pt x="17855" y="2827"/>
                    </a:moveTo>
                    <a:lnTo>
                      <a:pt x="20196" y="2852"/>
                    </a:lnTo>
                    <a:lnTo>
                      <a:pt x="17534" y="3936"/>
                    </a:lnTo>
                    <a:cubicBezTo>
                      <a:pt x="17460" y="3837"/>
                      <a:pt x="17362" y="3776"/>
                      <a:pt x="17251" y="3739"/>
                    </a:cubicBezTo>
                    <a:lnTo>
                      <a:pt x="17571" y="3061"/>
                    </a:lnTo>
                    <a:cubicBezTo>
                      <a:pt x="17707" y="3061"/>
                      <a:pt x="17830" y="2963"/>
                      <a:pt x="17855" y="2827"/>
                    </a:cubicBezTo>
                    <a:close/>
                    <a:moveTo>
                      <a:pt x="17337" y="2938"/>
                    </a:moveTo>
                    <a:cubicBezTo>
                      <a:pt x="17374" y="2987"/>
                      <a:pt x="17411" y="3024"/>
                      <a:pt x="17473" y="3049"/>
                    </a:cubicBezTo>
                    <a:lnTo>
                      <a:pt x="17140" y="3727"/>
                    </a:lnTo>
                    <a:lnTo>
                      <a:pt x="17128" y="3727"/>
                    </a:lnTo>
                    <a:cubicBezTo>
                      <a:pt x="16968" y="3739"/>
                      <a:pt x="16820" y="3813"/>
                      <a:pt x="16721" y="3948"/>
                    </a:cubicBezTo>
                    <a:lnTo>
                      <a:pt x="16191" y="3579"/>
                    </a:lnTo>
                    <a:cubicBezTo>
                      <a:pt x="16204" y="3542"/>
                      <a:pt x="16216" y="3505"/>
                      <a:pt x="16216" y="3468"/>
                    </a:cubicBezTo>
                    <a:cubicBezTo>
                      <a:pt x="16216" y="3443"/>
                      <a:pt x="16216" y="3418"/>
                      <a:pt x="16204" y="3406"/>
                    </a:cubicBezTo>
                    <a:lnTo>
                      <a:pt x="17337" y="2938"/>
                    </a:lnTo>
                    <a:close/>
                    <a:moveTo>
                      <a:pt x="40982" y="3258"/>
                    </a:moveTo>
                    <a:cubicBezTo>
                      <a:pt x="41019" y="3345"/>
                      <a:pt x="41105" y="3394"/>
                      <a:pt x="41204" y="3394"/>
                    </a:cubicBezTo>
                    <a:cubicBezTo>
                      <a:pt x="41253" y="3394"/>
                      <a:pt x="41302" y="3382"/>
                      <a:pt x="41352" y="3345"/>
                    </a:cubicBezTo>
                    <a:lnTo>
                      <a:pt x="41746" y="3727"/>
                    </a:lnTo>
                    <a:cubicBezTo>
                      <a:pt x="41672" y="3813"/>
                      <a:pt x="41623" y="3924"/>
                      <a:pt x="41610" y="4035"/>
                    </a:cubicBezTo>
                    <a:lnTo>
                      <a:pt x="40267" y="3665"/>
                    </a:lnTo>
                    <a:cubicBezTo>
                      <a:pt x="40280" y="3616"/>
                      <a:pt x="40292" y="3579"/>
                      <a:pt x="40292" y="3529"/>
                    </a:cubicBezTo>
                    <a:cubicBezTo>
                      <a:pt x="40292" y="3505"/>
                      <a:pt x="40304" y="3480"/>
                      <a:pt x="40304" y="3443"/>
                    </a:cubicBezTo>
                    <a:lnTo>
                      <a:pt x="40280" y="3443"/>
                    </a:lnTo>
                    <a:lnTo>
                      <a:pt x="40982" y="3258"/>
                    </a:lnTo>
                    <a:close/>
                    <a:moveTo>
                      <a:pt x="31839" y="3455"/>
                    </a:moveTo>
                    <a:cubicBezTo>
                      <a:pt x="32098" y="3455"/>
                      <a:pt x="32234" y="3776"/>
                      <a:pt x="32049" y="3973"/>
                    </a:cubicBezTo>
                    <a:cubicBezTo>
                      <a:pt x="31988" y="4034"/>
                      <a:pt x="31913" y="4061"/>
                      <a:pt x="31839" y="4061"/>
                    </a:cubicBezTo>
                    <a:cubicBezTo>
                      <a:pt x="31687" y="4061"/>
                      <a:pt x="31540" y="3946"/>
                      <a:pt x="31531" y="3763"/>
                    </a:cubicBezTo>
                    <a:cubicBezTo>
                      <a:pt x="31531" y="3591"/>
                      <a:pt x="31667" y="3455"/>
                      <a:pt x="31839" y="3455"/>
                    </a:cubicBezTo>
                    <a:close/>
                    <a:moveTo>
                      <a:pt x="34932" y="2889"/>
                    </a:moveTo>
                    <a:cubicBezTo>
                      <a:pt x="34957" y="2987"/>
                      <a:pt x="35031" y="3061"/>
                      <a:pt x="35129" y="3086"/>
                    </a:cubicBezTo>
                    <a:lnTo>
                      <a:pt x="34760" y="4072"/>
                    </a:lnTo>
                    <a:cubicBezTo>
                      <a:pt x="34698" y="4072"/>
                      <a:pt x="34636" y="4084"/>
                      <a:pt x="34587" y="4096"/>
                    </a:cubicBezTo>
                    <a:lnTo>
                      <a:pt x="34144" y="3258"/>
                    </a:lnTo>
                    <a:cubicBezTo>
                      <a:pt x="34267" y="3172"/>
                      <a:pt x="34353" y="3037"/>
                      <a:pt x="34365" y="2889"/>
                    </a:cubicBezTo>
                    <a:close/>
                    <a:moveTo>
                      <a:pt x="30400" y="3271"/>
                    </a:moveTo>
                    <a:lnTo>
                      <a:pt x="31347" y="3653"/>
                    </a:lnTo>
                    <a:cubicBezTo>
                      <a:pt x="31334" y="3690"/>
                      <a:pt x="31334" y="3727"/>
                      <a:pt x="31334" y="3763"/>
                    </a:cubicBezTo>
                    <a:cubicBezTo>
                      <a:pt x="31334" y="3776"/>
                      <a:pt x="31334" y="3800"/>
                      <a:pt x="31334" y="3813"/>
                    </a:cubicBezTo>
                    <a:lnTo>
                      <a:pt x="29720" y="4108"/>
                    </a:lnTo>
                    <a:lnTo>
                      <a:pt x="29868" y="3492"/>
                    </a:lnTo>
                    <a:lnTo>
                      <a:pt x="29954" y="3492"/>
                    </a:lnTo>
                    <a:cubicBezTo>
                      <a:pt x="30122" y="3492"/>
                      <a:pt x="30289" y="3411"/>
                      <a:pt x="30400" y="3271"/>
                    </a:cubicBezTo>
                    <a:close/>
                    <a:moveTo>
                      <a:pt x="14777" y="3566"/>
                    </a:moveTo>
                    <a:cubicBezTo>
                      <a:pt x="15038" y="3566"/>
                      <a:pt x="15177" y="3890"/>
                      <a:pt x="14984" y="4084"/>
                    </a:cubicBezTo>
                    <a:cubicBezTo>
                      <a:pt x="14920" y="4148"/>
                      <a:pt x="14841" y="4177"/>
                      <a:pt x="14764" y="4177"/>
                    </a:cubicBezTo>
                    <a:cubicBezTo>
                      <a:pt x="14605" y="4177"/>
                      <a:pt x="14454" y="4053"/>
                      <a:pt x="14454" y="3862"/>
                    </a:cubicBezTo>
                    <a:cubicBezTo>
                      <a:pt x="14454" y="3702"/>
                      <a:pt x="14590" y="3566"/>
                      <a:pt x="14750" y="3566"/>
                    </a:cubicBezTo>
                    <a:lnTo>
                      <a:pt x="14762" y="3566"/>
                    </a:lnTo>
                    <a:cubicBezTo>
                      <a:pt x="14767" y="3566"/>
                      <a:pt x="14772" y="3566"/>
                      <a:pt x="14777" y="3566"/>
                    </a:cubicBezTo>
                    <a:close/>
                    <a:moveTo>
                      <a:pt x="33441" y="3110"/>
                    </a:moveTo>
                    <a:cubicBezTo>
                      <a:pt x="33478" y="3172"/>
                      <a:pt x="33527" y="3221"/>
                      <a:pt x="33577" y="3271"/>
                    </a:cubicBezTo>
                    <a:lnTo>
                      <a:pt x="33109" y="4182"/>
                    </a:lnTo>
                    <a:lnTo>
                      <a:pt x="32308" y="3948"/>
                    </a:lnTo>
                    <a:cubicBezTo>
                      <a:pt x="32332" y="3887"/>
                      <a:pt x="32345" y="3825"/>
                      <a:pt x="32345" y="3763"/>
                    </a:cubicBezTo>
                    <a:cubicBezTo>
                      <a:pt x="32345" y="3739"/>
                      <a:pt x="32332" y="3702"/>
                      <a:pt x="32332" y="3677"/>
                    </a:cubicBezTo>
                    <a:lnTo>
                      <a:pt x="33441" y="3110"/>
                    </a:lnTo>
                    <a:close/>
                    <a:moveTo>
                      <a:pt x="25515" y="2175"/>
                    </a:moveTo>
                    <a:lnTo>
                      <a:pt x="27317" y="2322"/>
                    </a:lnTo>
                    <a:cubicBezTo>
                      <a:pt x="27342" y="2457"/>
                      <a:pt x="27441" y="2544"/>
                      <a:pt x="27576" y="2544"/>
                    </a:cubicBezTo>
                    <a:cubicBezTo>
                      <a:pt x="27613" y="2544"/>
                      <a:pt x="27638" y="2544"/>
                      <a:pt x="27675" y="2519"/>
                    </a:cubicBezTo>
                    <a:lnTo>
                      <a:pt x="27884" y="2802"/>
                    </a:lnTo>
                    <a:cubicBezTo>
                      <a:pt x="27699" y="3012"/>
                      <a:pt x="27699" y="3320"/>
                      <a:pt x="27897" y="3517"/>
                    </a:cubicBezTo>
                    <a:lnTo>
                      <a:pt x="27416" y="4170"/>
                    </a:lnTo>
                    <a:cubicBezTo>
                      <a:pt x="27354" y="4133"/>
                      <a:pt x="27293" y="4121"/>
                      <a:pt x="27219" y="4121"/>
                    </a:cubicBezTo>
                    <a:cubicBezTo>
                      <a:pt x="27120" y="4121"/>
                      <a:pt x="27022" y="4158"/>
                      <a:pt x="26936" y="4219"/>
                    </a:cubicBezTo>
                    <a:lnTo>
                      <a:pt x="25383" y="2408"/>
                    </a:lnTo>
                    <a:cubicBezTo>
                      <a:pt x="25453" y="2338"/>
                      <a:pt x="25490" y="2257"/>
                      <a:pt x="25515" y="2175"/>
                    </a:cubicBezTo>
                    <a:close/>
                    <a:moveTo>
                      <a:pt x="42122" y="3764"/>
                    </a:moveTo>
                    <a:lnTo>
                      <a:pt x="42122" y="3764"/>
                    </a:lnTo>
                    <a:cubicBezTo>
                      <a:pt x="42401" y="3768"/>
                      <a:pt x="42533" y="4098"/>
                      <a:pt x="42350" y="4293"/>
                    </a:cubicBezTo>
                    <a:cubicBezTo>
                      <a:pt x="42285" y="4358"/>
                      <a:pt x="42207" y="4386"/>
                      <a:pt x="42130" y="4386"/>
                    </a:cubicBezTo>
                    <a:cubicBezTo>
                      <a:pt x="41971" y="4386"/>
                      <a:pt x="41820" y="4263"/>
                      <a:pt x="41820" y="4072"/>
                    </a:cubicBezTo>
                    <a:cubicBezTo>
                      <a:pt x="41820" y="3901"/>
                      <a:pt x="41952" y="3767"/>
                      <a:pt x="42122" y="3764"/>
                    </a:cubicBezTo>
                    <a:close/>
                    <a:moveTo>
                      <a:pt x="24668" y="2420"/>
                    </a:moveTo>
                    <a:cubicBezTo>
                      <a:pt x="24755" y="2519"/>
                      <a:pt x="24890" y="2568"/>
                      <a:pt x="25013" y="2568"/>
                    </a:cubicBezTo>
                    <a:cubicBezTo>
                      <a:pt x="25124" y="2568"/>
                      <a:pt x="25223" y="2544"/>
                      <a:pt x="25309" y="2482"/>
                    </a:cubicBezTo>
                    <a:lnTo>
                      <a:pt x="26862" y="4269"/>
                    </a:lnTo>
                    <a:cubicBezTo>
                      <a:pt x="26825" y="4306"/>
                      <a:pt x="26800" y="4343"/>
                      <a:pt x="26775" y="4392"/>
                    </a:cubicBezTo>
                    <a:lnTo>
                      <a:pt x="23892" y="3332"/>
                    </a:lnTo>
                    <a:cubicBezTo>
                      <a:pt x="23917" y="3246"/>
                      <a:pt x="23904" y="3147"/>
                      <a:pt x="23867" y="3073"/>
                    </a:cubicBezTo>
                    <a:lnTo>
                      <a:pt x="24668" y="2420"/>
                    </a:lnTo>
                    <a:close/>
                    <a:moveTo>
                      <a:pt x="29412" y="3086"/>
                    </a:moveTo>
                    <a:cubicBezTo>
                      <a:pt x="29461" y="3271"/>
                      <a:pt x="29585" y="3406"/>
                      <a:pt x="29769" y="3468"/>
                    </a:cubicBezTo>
                    <a:lnTo>
                      <a:pt x="29757" y="3480"/>
                    </a:lnTo>
                    <a:lnTo>
                      <a:pt x="29597" y="4133"/>
                    </a:lnTo>
                    <a:lnTo>
                      <a:pt x="27712" y="4478"/>
                    </a:lnTo>
                    <a:cubicBezTo>
                      <a:pt x="27675" y="4367"/>
                      <a:pt x="27601" y="4269"/>
                      <a:pt x="27515" y="4207"/>
                    </a:cubicBezTo>
                    <a:lnTo>
                      <a:pt x="27983" y="3566"/>
                    </a:lnTo>
                    <a:cubicBezTo>
                      <a:pt x="28067" y="3622"/>
                      <a:pt x="28160" y="3647"/>
                      <a:pt x="28250" y="3647"/>
                    </a:cubicBezTo>
                    <a:cubicBezTo>
                      <a:pt x="28502" y="3647"/>
                      <a:pt x="28738" y="3450"/>
                      <a:pt x="28747" y="3160"/>
                    </a:cubicBezTo>
                    <a:lnTo>
                      <a:pt x="29412" y="3086"/>
                    </a:lnTo>
                    <a:close/>
                    <a:moveTo>
                      <a:pt x="34057" y="3295"/>
                    </a:moveTo>
                    <a:lnTo>
                      <a:pt x="34501" y="4145"/>
                    </a:lnTo>
                    <a:cubicBezTo>
                      <a:pt x="34365" y="4219"/>
                      <a:pt x="34279" y="4343"/>
                      <a:pt x="34267" y="4490"/>
                    </a:cubicBezTo>
                    <a:lnTo>
                      <a:pt x="33207" y="4195"/>
                    </a:lnTo>
                    <a:lnTo>
                      <a:pt x="33675" y="3295"/>
                    </a:lnTo>
                    <a:cubicBezTo>
                      <a:pt x="33737" y="3320"/>
                      <a:pt x="33799" y="3332"/>
                      <a:pt x="33860" y="3332"/>
                    </a:cubicBezTo>
                    <a:cubicBezTo>
                      <a:pt x="33934" y="3332"/>
                      <a:pt x="33996" y="3320"/>
                      <a:pt x="34057" y="3295"/>
                    </a:cubicBezTo>
                    <a:close/>
                    <a:moveTo>
                      <a:pt x="17147" y="3919"/>
                    </a:moveTo>
                    <a:cubicBezTo>
                      <a:pt x="17223" y="3919"/>
                      <a:pt x="17299" y="3947"/>
                      <a:pt x="17362" y="4010"/>
                    </a:cubicBezTo>
                    <a:cubicBezTo>
                      <a:pt x="17559" y="4195"/>
                      <a:pt x="17423" y="4527"/>
                      <a:pt x="17140" y="4540"/>
                    </a:cubicBezTo>
                    <a:cubicBezTo>
                      <a:pt x="16980" y="4540"/>
                      <a:pt x="16832" y="4404"/>
                      <a:pt x="16832" y="4232"/>
                    </a:cubicBezTo>
                    <a:cubicBezTo>
                      <a:pt x="16832" y="4047"/>
                      <a:pt x="16987" y="3919"/>
                      <a:pt x="17147" y="3919"/>
                    </a:cubicBezTo>
                    <a:close/>
                    <a:moveTo>
                      <a:pt x="35425" y="2876"/>
                    </a:moveTo>
                    <a:lnTo>
                      <a:pt x="37520" y="3000"/>
                    </a:lnTo>
                    <a:cubicBezTo>
                      <a:pt x="37507" y="3049"/>
                      <a:pt x="37495" y="3098"/>
                      <a:pt x="37495" y="3147"/>
                    </a:cubicBezTo>
                    <a:cubicBezTo>
                      <a:pt x="37495" y="3295"/>
                      <a:pt x="37557" y="3431"/>
                      <a:pt x="37680" y="3529"/>
                    </a:cubicBezTo>
                    <a:lnTo>
                      <a:pt x="37014" y="4540"/>
                    </a:lnTo>
                    <a:cubicBezTo>
                      <a:pt x="36940" y="4490"/>
                      <a:pt x="36867" y="4478"/>
                      <a:pt x="36780" y="4478"/>
                    </a:cubicBezTo>
                    <a:cubicBezTo>
                      <a:pt x="36706" y="4478"/>
                      <a:pt x="36620" y="4490"/>
                      <a:pt x="36546" y="4540"/>
                    </a:cubicBezTo>
                    <a:lnTo>
                      <a:pt x="35376" y="3000"/>
                    </a:lnTo>
                    <a:cubicBezTo>
                      <a:pt x="35400" y="2963"/>
                      <a:pt x="35425" y="2913"/>
                      <a:pt x="35425" y="2876"/>
                    </a:cubicBezTo>
                    <a:close/>
                    <a:moveTo>
                      <a:pt x="35289" y="3061"/>
                    </a:moveTo>
                    <a:lnTo>
                      <a:pt x="36460" y="4589"/>
                    </a:lnTo>
                    <a:cubicBezTo>
                      <a:pt x="36411" y="4638"/>
                      <a:pt x="36374" y="4688"/>
                      <a:pt x="36337" y="4749"/>
                    </a:cubicBezTo>
                    <a:lnTo>
                      <a:pt x="35252" y="4540"/>
                    </a:lnTo>
                    <a:cubicBezTo>
                      <a:pt x="35240" y="4306"/>
                      <a:pt x="35080" y="4121"/>
                      <a:pt x="34858" y="4072"/>
                    </a:cubicBezTo>
                    <a:lnTo>
                      <a:pt x="35240" y="3073"/>
                    </a:lnTo>
                    <a:lnTo>
                      <a:pt x="35289" y="3061"/>
                    </a:lnTo>
                    <a:close/>
                    <a:moveTo>
                      <a:pt x="8244" y="4182"/>
                    </a:moveTo>
                    <a:cubicBezTo>
                      <a:pt x="8503" y="4182"/>
                      <a:pt x="8626" y="4490"/>
                      <a:pt x="8441" y="4675"/>
                    </a:cubicBezTo>
                    <a:cubicBezTo>
                      <a:pt x="8386" y="4734"/>
                      <a:pt x="8316" y="4761"/>
                      <a:pt x="8245" y="4761"/>
                    </a:cubicBezTo>
                    <a:cubicBezTo>
                      <a:pt x="8096" y="4761"/>
                      <a:pt x="7948" y="4642"/>
                      <a:pt x="7948" y="4466"/>
                    </a:cubicBezTo>
                    <a:cubicBezTo>
                      <a:pt x="7948" y="4306"/>
                      <a:pt x="8084" y="4182"/>
                      <a:pt x="8232" y="4182"/>
                    </a:cubicBezTo>
                    <a:close/>
                    <a:moveTo>
                      <a:pt x="21268" y="2827"/>
                    </a:moveTo>
                    <a:lnTo>
                      <a:pt x="23104" y="3197"/>
                    </a:lnTo>
                    <a:cubicBezTo>
                      <a:pt x="23104" y="3209"/>
                      <a:pt x="23104" y="3221"/>
                      <a:pt x="23104" y="3246"/>
                    </a:cubicBezTo>
                    <a:cubicBezTo>
                      <a:pt x="23104" y="3468"/>
                      <a:pt x="23288" y="3640"/>
                      <a:pt x="23510" y="3640"/>
                    </a:cubicBezTo>
                    <a:cubicBezTo>
                      <a:pt x="23516" y="3646"/>
                      <a:pt x="23526" y="3650"/>
                      <a:pt x="23535" y="3650"/>
                    </a:cubicBezTo>
                    <a:cubicBezTo>
                      <a:pt x="23544" y="3650"/>
                      <a:pt x="23553" y="3646"/>
                      <a:pt x="23559" y="3640"/>
                    </a:cubicBezTo>
                    <a:lnTo>
                      <a:pt x="23695" y="4675"/>
                    </a:lnTo>
                    <a:cubicBezTo>
                      <a:pt x="23633" y="4700"/>
                      <a:pt x="23584" y="4737"/>
                      <a:pt x="23547" y="4774"/>
                    </a:cubicBezTo>
                    <a:lnTo>
                      <a:pt x="21231" y="3000"/>
                    </a:lnTo>
                    <a:cubicBezTo>
                      <a:pt x="21255" y="2938"/>
                      <a:pt x="21268" y="2876"/>
                      <a:pt x="21268" y="2827"/>
                    </a:cubicBezTo>
                    <a:close/>
                    <a:moveTo>
                      <a:pt x="34762" y="4266"/>
                    </a:moveTo>
                    <a:cubicBezTo>
                      <a:pt x="34913" y="4266"/>
                      <a:pt x="35059" y="4379"/>
                      <a:pt x="35068" y="4552"/>
                    </a:cubicBezTo>
                    <a:cubicBezTo>
                      <a:pt x="35068" y="4725"/>
                      <a:pt x="34932" y="4872"/>
                      <a:pt x="34760" y="4872"/>
                    </a:cubicBezTo>
                    <a:lnTo>
                      <a:pt x="34760" y="4860"/>
                    </a:lnTo>
                    <a:cubicBezTo>
                      <a:pt x="34501" y="4860"/>
                      <a:pt x="34365" y="4540"/>
                      <a:pt x="34550" y="4355"/>
                    </a:cubicBezTo>
                    <a:cubicBezTo>
                      <a:pt x="34611" y="4294"/>
                      <a:pt x="34687" y="4266"/>
                      <a:pt x="34762" y="4266"/>
                    </a:cubicBezTo>
                    <a:close/>
                    <a:moveTo>
                      <a:pt x="20282" y="2926"/>
                    </a:moveTo>
                    <a:cubicBezTo>
                      <a:pt x="20319" y="3024"/>
                      <a:pt x="20381" y="3123"/>
                      <a:pt x="20467" y="3184"/>
                    </a:cubicBezTo>
                    <a:lnTo>
                      <a:pt x="19654" y="4540"/>
                    </a:lnTo>
                    <a:cubicBezTo>
                      <a:pt x="19580" y="4490"/>
                      <a:pt x="19493" y="4466"/>
                      <a:pt x="19407" y="4466"/>
                    </a:cubicBezTo>
                    <a:cubicBezTo>
                      <a:pt x="19161" y="4466"/>
                      <a:pt x="18951" y="4651"/>
                      <a:pt x="18914" y="4897"/>
                    </a:cubicBezTo>
                    <a:lnTo>
                      <a:pt x="17596" y="4441"/>
                    </a:lnTo>
                    <a:cubicBezTo>
                      <a:pt x="17621" y="4380"/>
                      <a:pt x="17633" y="4306"/>
                      <a:pt x="17633" y="4244"/>
                    </a:cubicBezTo>
                    <a:cubicBezTo>
                      <a:pt x="17633" y="4170"/>
                      <a:pt x="17621" y="4096"/>
                      <a:pt x="17584" y="4035"/>
                    </a:cubicBezTo>
                    <a:lnTo>
                      <a:pt x="20282" y="2926"/>
                    </a:lnTo>
                    <a:close/>
                    <a:moveTo>
                      <a:pt x="27221" y="4310"/>
                    </a:moveTo>
                    <a:cubicBezTo>
                      <a:pt x="27372" y="4310"/>
                      <a:pt x="27519" y="4428"/>
                      <a:pt x="27527" y="4601"/>
                    </a:cubicBezTo>
                    <a:cubicBezTo>
                      <a:pt x="27527" y="4774"/>
                      <a:pt x="27391" y="4909"/>
                      <a:pt x="27231" y="4909"/>
                    </a:cubicBezTo>
                    <a:cubicBezTo>
                      <a:pt x="26960" y="4909"/>
                      <a:pt x="26825" y="4589"/>
                      <a:pt x="27009" y="4404"/>
                    </a:cubicBezTo>
                    <a:cubicBezTo>
                      <a:pt x="27071" y="4339"/>
                      <a:pt x="27147" y="4310"/>
                      <a:pt x="27221" y="4310"/>
                    </a:cubicBezTo>
                    <a:close/>
                    <a:moveTo>
                      <a:pt x="6830" y="4430"/>
                    </a:moveTo>
                    <a:cubicBezTo>
                      <a:pt x="6965" y="4430"/>
                      <a:pt x="7098" y="4536"/>
                      <a:pt x="7098" y="4688"/>
                    </a:cubicBezTo>
                    <a:cubicBezTo>
                      <a:pt x="7098" y="4835"/>
                      <a:pt x="6975" y="4959"/>
                      <a:pt x="6827" y="4959"/>
                    </a:cubicBezTo>
                    <a:lnTo>
                      <a:pt x="6839" y="4946"/>
                    </a:lnTo>
                    <a:cubicBezTo>
                      <a:pt x="6605" y="4946"/>
                      <a:pt x="6494" y="4663"/>
                      <a:pt x="6655" y="4503"/>
                    </a:cubicBezTo>
                    <a:cubicBezTo>
                      <a:pt x="6705" y="4452"/>
                      <a:pt x="6768" y="4430"/>
                      <a:pt x="6830" y="4430"/>
                    </a:cubicBezTo>
                    <a:close/>
                    <a:moveTo>
                      <a:pt x="23867" y="3431"/>
                    </a:moveTo>
                    <a:lnTo>
                      <a:pt x="26751" y="4490"/>
                    </a:lnTo>
                    <a:cubicBezTo>
                      <a:pt x="26738" y="4527"/>
                      <a:pt x="26738" y="4564"/>
                      <a:pt x="26726" y="4614"/>
                    </a:cubicBezTo>
                    <a:cubicBezTo>
                      <a:pt x="26738" y="4638"/>
                      <a:pt x="26738" y="4663"/>
                      <a:pt x="26738" y="4688"/>
                    </a:cubicBezTo>
                    <a:lnTo>
                      <a:pt x="24410" y="4996"/>
                    </a:lnTo>
                    <a:cubicBezTo>
                      <a:pt x="24348" y="4774"/>
                      <a:pt x="24151" y="4614"/>
                      <a:pt x="23917" y="4614"/>
                    </a:cubicBezTo>
                    <a:cubicBezTo>
                      <a:pt x="23867" y="4614"/>
                      <a:pt x="23831" y="4614"/>
                      <a:pt x="23794" y="4626"/>
                    </a:cubicBezTo>
                    <a:lnTo>
                      <a:pt x="23658" y="3616"/>
                    </a:lnTo>
                    <a:cubicBezTo>
                      <a:pt x="23744" y="3579"/>
                      <a:pt x="23818" y="3505"/>
                      <a:pt x="23867" y="3431"/>
                    </a:cubicBezTo>
                    <a:close/>
                    <a:moveTo>
                      <a:pt x="40230" y="3751"/>
                    </a:moveTo>
                    <a:lnTo>
                      <a:pt x="41623" y="4133"/>
                    </a:lnTo>
                    <a:cubicBezTo>
                      <a:pt x="41635" y="4256"/>
                      <a:pt x="41697" y="4367"/>
                      <a:pt x="41783" y="4441"/>
                    </a:cubicBezTo>
                    <a:lnTo>
                      <a:pt x="40945" y="5217"/>
                    </a:lnTo>
                    <a:cubicBezTo>
                      <a:pt x="40853" y="5133"/>
                      <a:pt x="40732" y="5090"/>
                      <a:pt x="40606" y="5090"/>
                    </a:cubicBezTo>
                    <a:cubicBezTo>
                      <a:pt x="40547" y="5090"/>
                      <a:pt x="40486" y="5099"/>
                      <a:pt x="40427" y="5119"/>
                    </a:cubicBezTo>
                    <a:lnTo>
                      <a:pt x="39947" y="3998"/>
                    </a:lnTo>
                    <a:cubicBezTo>
                      <a:pt x="40082" y="3961"/>
                      <a:pt x="40193" y="3874"/>
                      <a:pt x="40255" y="3763"/>
                    </a:cubicBezTo>
                    <a:lnTo>
                      <a:pt x="40230" y="3751"/>
                    </a:lnTo>
                    <a:close/>
                    <a:moveTo>
                      <a:pt x="19408" y="4673"/>
                    </a:moveTo>
                    <a:cubicBezTo>
                      <a:pt x="19560" y="4673"/>
                      <a:pt x="19707" y="4789"/>
                      <a:pt x="19715" y="4971"/>
                    </a:cubicBezTo>
                    <a:cubicBezTo>
                      <a:pt x="19715" y="5131"/>
                      <a:pt x="19580" y="5267"/>
                      <a:pt x="19407" y="5279"/>
                    </a:cubicBezTo>
                    <a:cubicBezTo>
                      <a:pt x="19148" y="5279"/>
                      <a:pt x="19013" y="4959"/>
                      <a:pt x="19198" y="4762"/>
                    </a:cubicBezTo>
                    <a:cubicBezTo>
                      <a:pt x="19258" y="4701"/>
                      <a:pt x="19334" y="4673"/>
                      <a:pt x="19408" y="4673"/>
                    </a:cubicBezTo>
                    <a:close/>
                    <a:moveTo>
                      <a:pt x="36792" y="4673"/>
                    </a:moveTo>
                    <a:cubicBezTo>
                      <a:pt x="36866" y="4673"/>
                      <a:pt x="36941" y="4701"/>
                      <a:pt x="37002" y="4762"/>
                    </a:cubicBezTo>
                    <a:cubicBezTo>
                      <a:pt x="37187" y="4959"/>
                      <a:pt x="37051" y="5279"/>
                      <a:pt x="36793" y="5279"/>
                    </a:cubicBezTo>
                    <a:cubicBezTo>
                      <a:pt x="36620" y="5279"/>
                      <a:pt x="36485" y="5143"/>
                      <a:pt x="36485" y="4971"/>
                    </a:cubicBezTo>
                    <a:cubicBezTo>
                      <a:pt x="36493" y="4789"/>
                      <a:pt x="36640" y="4673"/>
                      <a:pt x="36792" y="4673"/>
                    </a:cubicBezTo>
                    <a:close/>
                    <a:moveTo>
                      <a:pt x="23917" y="4823"/>
                    </a:moveTo>
                    <a:cubicBezTo>
                      <a:pt x="24176" y="4823"/>
                      <a:pt x="24311" y="5143"/>
                      <a:pt x="24126" y="5328"/>
                    </a:cubicBezTo>
                    <a:cubicBezTo>
                      <a:pt x="24063" y="5387"/>
                      <a:pt x="23987" y="5414"/>
                      <a:pt x="23914" y="5414"/>
                    </a:cubicBezTo>
                    <a:cubicBezTo>
                      <a:pt x="23757" y="5414"/>
                      <a:pt x="23609" y="5295"/>
                      <a:pt x="23609" y="5119"/>
                    </a:cubicBezTo>
                    <a:cubicBezTo>
                      <a:pt x="23621" y="4946"/>
                      <a:pt x="23744" y="4823"/>
                      <a:pt x="23917" y="4823"/>
                    </a:cubicBezTo>
                    <a:close/>
                    <a:moveTo>
                      <a:pt x="12606" y="3492"/>
                    </a:moveTo>
                    <a:lnTo>
                      <a:pt x="14257" y="3813"/>
                    </a:lnTo>
                    <a:lnTo>
                      <a:pt x="14257" y="3874"/>
                    </a:lnTo>
                    <a:cubicBezTo>
                      <a:pt x="14257" y="4072"/>
                      <a:pt x="14380" y="4269"/>
                      <a:pt x="14577" y="4343"/>
                    </a:cubicBezTo>
                    <a:lnTo>
                      <a:pt x="13973" y="5833"/>
                    </a:lnTo>
                    <a:cubicBezTo>
                      <a:pt x="13912" y="5797"/>
                      <a:pt x="13838" y="5784"/>
                      <a:pt x="13764" y="5784"/>
                    </a:cubicBezTo>
                    <a:cubicBezTo>
                      <a:pt x="13715" y="5784"/>
                      <a:pt x="13678" y="5784"/>
                      <a:pt x="13628" y="5797"/>
                    </a:cubicBezTo>
                    <a:lnTo>
                      <a:pt x="12433" y="3751"/>
                    </a:lnTo>
                    <a:cubicBezTo>
                      <a:pt x="12520" y="3677"/>
                      <a:pt x="12581" y="3591"/>
                      <a:pt x="12606" y="3492"/>
                    </a:cubicBezTo>
                    <a:close/>
                    <a:moveTo>
                      <a:pt x="40616" y="5296"/>
                    </a:moveTo>
                    <a:cubicBezTo>
                      <a:pt x="40770" y="5296"/>
                      <a:pt x="40920" y="5417"/>
                      <a:pt x="40920" y="5599"/>
                    </a:cubicBezTo>
                    <a:cubicBezTo>
                      <a:pt x="40908" y="5760"/>
                      <a:pt x="40785" y="5895"/>
                      <a:pt x="40625" y="5895"/>
                    </a:cubicBezTo>
                    <a:lnTo>
                      <a:pt x="40612" y="5895"/>
                    </a:lnTo>
                    <a:cubicBezTo>
                      <a:pt x="40353" y="5895"/>
                      <a:pt x="40218" y="5575"/>
                      <a:pt x="40403" y="5390"/>
                    </a:cubicBezTo>
                    <a:cubicBezTo>
                      <a:pt x="40463" y="5325"/>
                      <a:pt x="40540" y="5296"/>
                      <a:pt x="40616" y="5296"/>
                    </a:cubicBezTo>
                    <a:close/>
                    <a:moveTo>
                      <a:pt x="39651" y="4010"/>
                    </a:moveTo>
                    <a:cubicBezTo>
                      <a:pt x="39700" y="4022"/>
                      <a:pt x="39762" y="4035"/>
                      <a:pt x="39811" y="4035"/>
                    </a:cubicBezTo>
                    <a:lnTo>
                      <a:pt x="39873" y="4035"/>
                    </a:lnTo>
                    <a:lnTo>
                      <a:pt x="40366" y="5168"/>
                    </a:lnTo>
                    <a:cubicBezTo>
                      <a:pt x="40218" y="5267"/>
                      <a:pt x="40119" y="5427"/>
                      <a:pt x="40119" y="5599"/>
                    </a:cubicBezTo>
                    <a:cubicBezTo>
                      <a:pt x="40119" y="5636"/>
                      <a:pt x="40132" y="5673"/>
                      <a:pt x="40132" y="5723"/>
                    </a:cubicBezTo>
                    <a:lnTo>
                      <a:pt x="38887" y="5957"/>
                    </a:lnTo>
                    <a:lnTo>
                      <a:pt x="39651" y="4010"/>
                    </a:lnTo>
                    <a:close/>
                    <a:moveTo>
                      <a:pt x="9846" y="3283"/>
                    </a:moveTo>
                    <a:lnTo>
                      <a:pt x="11632" y="3357"/>
                    </a:lnTo>
                    <a:cubicBezTo>
                      <a:pt x="11645" y="3542"/>
                      <a:pt x="11743" y="3702"/>
                      <a:pt x="11903" y="3776"/>
                    </a:cubicBezTo>
                    <a:lnTo>
                      <a:pt x="11078" y="5932"/>
                    </a:lnTo>
                    <a:cubicBezTo>
                      <a:pt x="11029" y="5920"/>
                      <a:pt x="10979" y="5907"/>
                      <a:pt x="10930" y="5907"/>
                    </a:cubicBezTo>
                    <a:cubicBezTo>
                      <a:pt x="10844" y="5907"/>
                      <a:pt x="10770" y="5932"/>
                      <a:pt x="10696" y="5969"/>
                    </a:cubicBezTo>
                    <a:lnTo>
                      <a:pt x="9599" y="3591"/>
                    </a:lnTo>
                    <a:cubicBezTo>
                      <a:pt x="9710" y="3529"/>
                      <a:pt x="9809" y="3406"/>
                      <a:pt x="9833" y="3283"/>
                    </a:cubicBezTo>
                    <a:close/>
                    <a:moveTo>
                      <a:pt x="32258" y="4035"/>
                    </a:moveTo>
                    <a:lnTo>
                      <a:pt x="33059" y="4256"/>
                    </a:lnTo>
                    <a:lnTo>
                      <a:pt x="32061" y="6154"/>
                    </a:lnTo>
                    <a:lnTo>
                      <a:pt x="32024" y="6154"/>
                    </a:lnTo>
                    <a:lnTo>
                      <a:pt x="31975" y="4232"/>
                    </a:lnTo>
                    <a:cubicBezTo>
                      <a:pt x="32086" y="4207"/>
                      <a:pt x="32184" y="4133"/>
                      <a:pt x="32258" y="4035"/>
                    </a:cubicBezTo>
                    <a:close/>
                    <a:moveTo>
                      <a:pt x="29585" y="4232"/>
                    </a:moveTo>
                    <a:lnTo>
                      <a:pt x="29153" y="6043"/>
                    </a:lnTo>
                    <a:lnTo>
                      <a:pt x="29092" y="6043"/>
                    </a:lnTo>
                    <a:cubicBezTo>
                      <a:pt x="28956" y="6043"/>
                      <a:pt x="28833" y="6105"/>
                      <a:pt x="28734" y="6203"/>
                    </a:cubicBezTo>
                    <a:lnTo>
                      <a:pt x="27589" y="4971"/>
                    </a:lnTo>
                    <a:cubicBezTo>
                      <a:pt x="27687" y="4885"/>
                      <a:pt x="27749" y="4749"/>
                      <a:pt x="27749" y="4614"/>
                    </a:cubicBezTo>
                    <a:cubicBezTo>
                      <a:pt x="27736" y="4601"/>
                      <a:pt x="27736" y="4589"/>
                      <a:pt x="27736" y="4577"/>
                    </a:cubicBezTo>
                    <a:lnTo>
                      <a:pt x="27736" y="4564"/>
                    </a:lnTo>
                    <a:lnTo>
                      <a:pt x="29585" y="4232"/>
                    </a:lnTo>
                    <a:close/>
                    <a:moveTo>
                      <a:pt x="33158" y="4281"/>
                    </a:moveTo>
                    <a:lnTo>
                      <a:pt x="34267" y="4601"/>
                    </a:lnTo>
                    <a:cubicBezTo>
                      <a:pt x="34267" y="4651"/>
                      <a:pt x="34279" y="4700"/>
                      <a:pt x="34304" y="4749"/>
                    </a:cubicBezTo>
                    <a:lnTo>
                      <a:pt x="32246" y="6228"/>
                    </a:lnTo>
                    <a:cubicBezTo>
                      <a:pt x="32221" y="6203"/>
                      <a:pt x="32197" y="6191"/>
                      <a:pt x="32172" y="6178"/>
                    </a:cubicBezTo>
                    <a:lnTo>
                      <a:pt x="33158" y="4281"/>
                    </a:lnTo>
                    <a:close/>
                    <a:moveTo>
                      <a:pt x="38481" y="3160"/>
                    </a:moveTo>
                    <a:lnTo>
                      <a:pt x="39294" y="3418"/>
                    </a:lnTo>
                    <a:cubicBezTo>
                      <a:pt x="39282" y="3455"/>
                      <a:pt x="39282" y="3492"/>
                      <a:pt x="39282" y="3529"/>
                    </a:cubicBezTo>
                    <a:cubicBezTo>
                      <a:pt x="39282" y="3714"/>
                      <a:pt x="39380" y="3874"/>
                      <a:pt x="39540" y="3961"/>
                    </a:cubicBezTo>
                    <a:lnTo>
                      <a:pt x="38752" y="5969"/>
                    </a:lnTo>
                    <a:lnTo>
                      <a:pt x="37298" y="6240"/>
                    </a:lnTo>
                    <a:lnTo>
                      <a:pt x="36990" y="5415"/>
                    </a:lnTo>
                    <a:cubicBezTo>
                      <a:pt x="37322" y="5254"/>
                      <a:pt x="37372" y="4798"/>
                      <a:pt x="37088" y="4577"/>
                    </a:cubicBezTo>
                    <a:lnTo>
                      <a:pt x="37741" y="3579"/>
                    </a:lnTo>
                    <a:cubicBezTo>
                      <a:pt x="37815" y="3616"/>
                      <a:pt x="37902" y="3628"/>
                      <a:pt x="37975" y="3628"/>
                    </a:cubicBezTo>
                    <a:cubicBezTo>
                      <a:pt x="37983" y="3628"/>
                      <a:pt x="37991" y="3628"/>
                      <a:pt x="37998" y="3628"/>
                    </a:cubicBezTo>
                    <a:cubicBezTo>
                      <a:pt x="38260" y="3628"/>
                      <a:pt x="38481" y="3424"/>
                      <a:pt x="38505" y="3172"/>
                    </a:cubicBezTo>
                    <a:lnTo>
                      <a:pt x="38481" y="3160"/>
                    </a:lnTo>
                    <a:close/>
                    <a:moveTo>
                      <a:pt x="12347" y="3800"/>
                    </a:moveTo>
                    <a:lnTo>
                      <a:pt x="13530" y="5833"/>
                    </a:lnTo>
                    <a:cubicBezTo>
                      <a:pt x="13382" y="5920"/>
                      <a:pt x="13283" y="6068"/>
                      <a:pt x="13271" y="6240"/>
                    </a:cubicBezTo>
                    <a:lnTo>
                      <a:pt x="11423" y="6277"/>
                    </a:lnTo>
                    <a:cubicBezTo>
                      <a:pt x="11386" y="6142"/>
                      <a:pt x="11287" y="6031"/>
                      <a:pt x="11176" y="5969"/>
                    </a:cubicBezTo>
                    <a:lnTo>
                      <a:pt x="12002" y="3813"/>
                    </a:lnTo>
                    <a:cubicBezTo>
                      <a:pt x="12051" y="3825"/>
                      <a:pt x="12088" y="3825"/>
                      <a:pt x="12138" y="3825"/>
                    </a:cubicBezTo>
                    <a:cubicBezTo>
                      <a:pt x="12157" y="3828"/>
                      <a:pt x="12176" y="3830"/>
                      <a:pt x="12195" y="3830"/>
                    </a:cubicBezTo>
                    <a:cubicBezTo>
                      <a:pt x="12245" y="3830"/>
                      <a:pt x="12293" y="3818"/>
                      <a:pt x="12347" y="3800"/>
                    </a:cubicBezTo>
                    <a:close/>
                    <a:moveTo>
                      <a:pt x="41881" y="4503"/>
                    </a:moveTo>
                    <a:cubicBezTo>
                      <a:pt x="41955" y="4540"/>
                      <a:pt x="42029" y="4564"/>
                      <a:pt x="42115" y="4564"/>
                    </a:cubicBezTo>
                    <a:lnTo>
                      <a:pt x="42152" y="4564"/>
                    </a:lnTo>
                    <a:lnTo>
                      <a:pt x="42005" y="6105"/>
                    </a:lnTo>
                    <a:cubicBezTo>
                      <a:pt x="41857" y="6117"/>
                      <a:pt x="41721" y="6178"/>
                      <a:pt x="41623" y="6289"/>
                    </a:cubicBezTo>
                    <a:lnTo>
                      <a:pt x="41019" y="5883"/>
                    </a:lnTo>
                    <a:cubicBezTo>
                      <a:pt x="41080" y="5809"/>
                      <a:pt x="41117" y="5698"/>
                      <a:pt x="41117" y="5599"/>
                    </a:cubicBezTo>
                    <a:cubicBezTo>
                      <a:pt x="41117" y="5488"/>
                      <a:pt x="41080" y="5378"/>
                      <a:pt x="41019" y="5291"/>
                    </a:cubicBezTo>
                    <a:lnTo>
                      <a:pt x="41881" y="4503"/>
                    </a:lnTo>
                    <a:close/>
                    <a:moveTo>
                      <a:pt x="31359" y="3911"/>
                    </a:moveTo>
                    <a:cubicBezTo>
                      <a:pt x="31384" y="3998"/>
                      <a:pt x="31445" y="4072"/>
                      <a:pt x="31507" y="4133"/>
                    </a:cubicBezTo>
                    <a:lnTo>
                      <a:pt x="31507" y="4145"/>
                    </a:lnTo>
                    <a:lnTo>
                      <a:pt x="29523" y="6302"/>
                    </a:lnTo>
                    <a:cubicBezTo>
                      <a:pt x="29461" y="6191"/>
                      <a:pt x="29375" y="6117"/>
                      <a:pt x="29252" y="6080"/>
                    </a:cubicBezTo>
                    <a:lnTo>
                      <a:pt x="29696" y="4219"/>
                    </a:lnTo>
                    <a:lnTo>
                      <a:pt x="31359" y="3911"/>
                    </a:lnTo>
                    <a:close/>
                    <a:moveTo>
                      <a:pt x="35265" y="4626"/>
                    </a:moveTo>
                    <a:lnTo>
                      <a:pt x="36300" y="4835"/>
                    </a:lnTo>
                    <a:cubicBezTo>
                      <a:pt x="36300" y="4872"/>
                      <a:pt x="36287" y="4922"/>
                      <a:pt x="36287" y="4959"/>
                    </a:cubicBezTo>
                    <a:cubicBezTo>
                      <a:pt x="36287" y="5082"/>
                      <a:pt x="36324" y="5205"/>
                      <a:pt x="36398" y="5304"/>
                    </a:cubicBezTo>
                    <a:lnTo>
                      <a:pt x="36411" y="5291"/>
                    </a:lnTo>
                    <a:lnTo>
                      <a:pt x="36411" y="5291"/>
                    </a:lnTo>
                    <a:lnTo>
                      <a:pt x="35400" y="6339"/>
                    </a:lnTo>
                    <a:cubicBezTo>
                      <a:pt x="35314" y="6265"/>
                      <a:pt x="35203" y="6228"/>
                      <a:pt x="35092" y="6228"/>
                    </a:cubicBezTo>
                    <a:lnTo>
                      <a:pt x="35055" y="6228"/>
                    </a:lnTo>
                    <a:lnTo>
                      <a:pt x="34821" y="5057"/>
                    </a:lnTo>
                    <a:cubicBezTo>
                      <a:pt x="35055" y="5033"/>
                      <a:pt x="35228" y="4860"/>
                      <a:pt x="35265" y="4626"/>
                    </a:cubicBezTo>
                    <a:close/>
                    <a:moveTo>
                      <a:pt x="21218" y="6203"/>
                    </a:moveTo>
                    <a:cubicBezTo>
                      <a:pt x="21258" y="6203"/>
                      <a:pt x="21298" y="6228"/>
                      <a:pt x="21305" y="6277"/>
                    </a:cubicBezTo>
                    <a:cubicBezTo>
                      <a:pt x="21298" y="6326"/>
                      <a:pt x="21258" y="6351"/>
                      <a:pt x="21218" y="6351"/>
                    </a:cubicBezTo>
                    <a:cubicBezTo>
                      <a:pt x="21178" y="6351"/>
                      <a:pt x="21138" y="6326"/>
                      <a:pt x="21132" y="6277"/>
                    </a:cubicBezTo>
                    <a:cubicBezTo>
                      <a:pt x="21138" y="6228"/>
                      <a:pt x="21178" y="6203"/>
                      <a:pt x="21218" y="6203"/>
                    </a:cubicBezTo>
                    <a:close/>
                    <a:moveTo>
                      <a:pt x="21169" y="3073"/>
                    </a:moveTo>
                    <a:lnTo>
                      <a:pt x="23486" y="4848"/>
                    </a:lnTo>
                    <a:cubicBezTo>
                      <a:pt x="23436" y="4934"/>
                      <a:pt x="23399" y="5020"/>
                      <a:pt x="23412" y="5119"/>
                    </a:cubicBezTo>
                    <a:cubicBezTo>
                      <a:pt x="23399" y="5217"/>
                      <a:pt x="23436" y="5316"/>
                      <a:pt x="23486" y="5402"/>
                    </a:cubicBezTo>
                    <a:lnTo>
                      <a:pt x="22549" y="6178"/>
                    </a:lnTo>
                    <a:cubicBezTo>
                      <a:pt x="22443" y="6077"/>
                      <a:pt x="22310" y="6029"/>
                      <a:pt x="22180" y="6029"/>
                    </a:cubicBezTo>
                    <a:cubicBezTo>
                      <a:pt x="21978" y="6029"/>
                      <a:pt x="21781" y="6146"/>
                      <a:pt x="21699" y="6363"/>
                    </a:cubicBezTo>
                    <a:lnTo>
                      <a:pt x="21502" y="6302"/>
                    </a:lnTo>
                    <a:lnTo>
                      <a:pt x="21502" y="6277"/>
                    </a:lnTo>
                    <a:cubicBezTo>
                      <a:pt x="21502" y="6101"/>
                      <a:pt x="21359" y="5988"/>
                      <a:pt x="21210" y="5988"/>
                    </a:cubicBezTo>
                    <a:cubicBezTo>
                      <a:pt x="21140" y="5988"/>
                      <a:pt x="21068" y="6013"/>
                      <a:pt x="21009" y="6068"/>
                    </a:cubicBezTo>
                    <a:lnTo>
                      <a:pt x="19838" y="5242"/>
                    </a:lnTo>
                    <a:cubicBezTo>
                      <a:pt x="19888" y="5156"/>
                      <a:pt x="19912" y="5070"/>
                      <a:pt x="19912" y="4971"/>
                    </a:cubicBezTo>
                    <a:cubicBezTo>
                      <a:pt x="19912" y="4823"/>
                      <a:pt x="19851" y="4688"/>
                      <a:pt x="19740" y="4601"/>
                    </a:cubicBezTo>
                    <a:lnTo>
                      <a:pt x="20553" y="3234"/>
                    </a:lnTo>
                    <a:cubicBezTo>
                      <a:pt x="20615" y="3271"/>
                      <a:pt x="20689" y="3283"/>
                      <a:pt x="20763" y="3283"/>
                    </a:cubicBezTo>
                    <a:cubicBezTo>
                      <a:pt x="20923" y="3283"/>
                      <a:pt x="21071" y="3209"/>
                      <a:pt x="21169" y="3073"/>
                    </a:cubicBezTo>
                    <a:close/>
                    <a:moveTo>
                      <a:pt x="9094" y="3566"/>
                    </a:moveTo>
                    <a:cubicBezTo>
                      <a:pt x="9180" y="3616"/>
                      <a:pt x="9267" y="3640"/>
                      <a:pt x="9353" y="3640"/>
                    </a:cubicBezTo>
                    <a:cubicBezTo>
                      <a:pt x="9402" y="3640"/>
                      <a:pt x="9451" y="3628"/>
                      <a:pt x="9488" y="3616"/>
                    </a:cubicBezTo>
                    <a:lnTo>
                      <a:pt x="10610" y="6018"/>
                    </a:lnTo>
                    <a:cubicBezTo>
                      <a:pt x="10514" y="6090"/>
                      <a:pt x="10454" y="6208"/>
                      <a:pt x="10427" y="6327"/>
                    </a:cubicBezTo>
                    <a:lnTo>
                      <a:pt x="10427" y="6327"/>
                    </a:lnTo>
                    <a:lnTo>
                      <a:pt x="8614" y="6400"/>
                    </a:lnTo>
                    <a:cubicBezTo>
                      <a:pt x="8552" y="6191"/>
                      <a:pt x="8355" y="6031"/>
                      <a:pt x="8133" y="6031"/>
                    </a:cubicBezTo>
                    <a:cubicBezTo>
                      <a:pt x="8071" y="6031"/>
                      <a:pt x="8022" y="6043"/>
                      <a:pt x="7961" y="6068"/>
                    </a:cubicBezTo>
                    <a:lnTo>
                      <a:pt x="7147" y="5033"/>
                    </a:lnTo>
                    <a:cubicBezTo>
                      <a:pt x="7234" y="4934"/>
                      <a:pt x="7283" y="4823"/>
                      <a:pt x="7295" y="4700"/>
                    </a:cubicBezTo>
                    <a:lnTo>
                      <a:pt x="7295" y="4675"/>
                    </a:lnTo>
                    <a:lnTo>
                      <a:pt x="7763" y="4589"/>
                    </a:lnTo>
                    <a:cubicBezTo>
                      <a:pt x="7827" y="4815"/>
                      <a:pt x="8029" y="4955"/>
                      <a:pt x="8245" y="4955"/>
                    </a:cubicBezTo>
                    <a:cubicBezTo>
                      <a:pt x="8323" y="4955"/>
                      <a:pt x="8403" y="4936"/>
                      <a:pt x="8478" y="4897"/>
                    </a:cubicBezTo>
                    <a:cubicBezTo>
                      <a:pt x="8749" y="4737"/>
                      <a:pt x="8811" y="4367"/>
                      <a:pt x="8601" y="4133"/>
                    </a:cubicBezTo>
                    <a:lnTo>
                      <a:pt x="9094" y="3566"/>
                    </a:lnTo>
                    <a:close/>
                    <a:moveTo>
                      <a:pt x="32040" y="6377"/>
                    </a:moveTo>
                    <a:cubicBezTo>
                      <a:pt x="32070" y="6377"/>
                      <a:pt x="32128" y="6450"/>
                      <a:pt x="32061" y="6450"/>
                    </a:cubicBezTo>
                    <a:cubicBezTo>
                      <a:pt x="32057" y="6452"/>
                      <a:pt x="32052" y="6453"/>
                      <a:pt x="32048" y="6453"/>
                    </a:cubicBezTo>
                    <a:cubicBezTo>
                      <a:pt x="32028" y="6453"/>
                      <a:pt x="32012" y="6433"/>
                      <a:pt x="32012" y="6413"/>
                    </a:cubicBezTo>
                    <a:lnTo>
                      <a:pt x="32024" y="6400"/>
                    </a:lnTo>
                    <a:cubicBezTo>
                      <a:pt x="32024" y="6383"/>
                      <a:pt x="32031" y="6377"/>
                      <a:pt x="32040" y="6377"/>
                    </a:cubicBezTo>
                    <a:close/>
                    <a:moveTo>
                      <a:pt x="31593" y="4195"/>
                    </a:moveTo>
                    <a:cubicBezTo>
                      <a:pt x="31667" y="4232"/>
                      <a:pt x="31753" y="4256"/>
                      <a:pt x="31839" y="4256"/>
                    </a:cubicBezTo>
                    <a:lnTo>
                      <a:pt x="31864" y="4256"/>
                    </a:lnTo>
                    <a:lnTo>
                      <a:pt x="31926" y="6203"/>
                    </a:lnTo>
                    <a:cubicBezTo>
                      <a:pt x="31864" y="6240"/>
                      <a:pt x="31827" y="6302"/>
                      <a:pt x="31815" y="6376"/>
                    </a:cubicBezTo>
                    <a:lnTo>
                      <a:pt x="29585" y="6474"/>
                    </a:lnTo>
                    <a:cubicBezTo>
                      <a:pt x="29585" y="6450"/>
                      <a:pt x="29585" y="6413"/>
                      <a:pt x="29572" y="6388"/>
                    </a:cubicBezTo>
                    <a:lnTo>
                      <a:pt x="31593" y="4195"/>
                    </a:lnTo>
                    <a:close/>
                    <a:moveTo>
                      <a:pt x="36485" y="5353"/>
                    </a:moveTo>
                    <a:cubicBezTo>
                      <a:pt x="36571" y="5427"/>
                      <a:pt x="36669" y="5476"/>
                      <a:pt x="36780" y="5476"/>
                    </a:cubicBezTo>
                    <a:lnTo>
                      <a:pt x="36793" y="5476"/>
                    </a:lnTo>
                    <a:cubicBezTo>
                      <a:pt x="36830" y="5476"/>
                      <a:pt x="36879" y="5464"/>
                      <a:pt x="36916" y="5452"/>
                    </a:cubicBezTo>
                    <a:lnTo>
                      <a:pt x="37224" y="6277"/>
                    </a:lnTo>
                    <a:lnTo>
                      <a:pt x="35585" y="6585"/>
                    </a:lnTo>
                    <a:cubicBezTo>
                      <a:pt x="35560" y="6511"/>
                      <a:pt x="35524" y="6450"/>
                      <a:pt x="35487" y="6400"/>
                    </a:cubicBezTo>
                    <a:lnTo>
                      <a:pt x="36485" y="5353"/>
                    </a:lnTo>
                    <a:close/>
                    <a:moveTo>
                      <a:pt x="13764" y="5981"/>
                    </a:moveTo>
                    <a:cubicBezTo>
                      <a:pt x="14035" y="5981"/>
                      <a:pt x="14183" y="6314"/>
                      <a:pt x="13986" y="6511"/>
                    </a:cubicBezTo>
                    <a:cubicBezTo>
                      <a:pt x="13922" y="6575"/>
                      <a:pt x="13843" y="6604"/>
                      <a:pt x="13766" y="6604"/>
                    </a:cubicBezTo>
                    <a:cubicBezTo>
                      <a:pt x="13607" y="6604"/>
                      <a:pt x="13456" y="6480"/>
                      <a:pt x="13456" y="6289"/>
                    </a:cubicBezTo>
                    <a:cubicBezTo>
                      <a:pt x="13456" y="6117"/>
                      <a:pt x="13591" y="5981"/>
                      <a:pt x="13764" y="5981"/>
                    </a:cubicBezTo>
                    <a:close/>
                    <a:moveTo>
                      <a:pt x="15686" y="3616"/>
                    </a:moveTo>
                    <a:cubicBezTo>
                      <a:pt x="15735" y="3702"/>
                      <a:pt x="15834" y="3751"/>
                      <a:pt x="15933" y="3751"/>
                    </a:cubicBezTo>
                    <a:cubicBezTo>
                      <a:pt x="15945" y="3751"/>
                      <a:pt x="15969" y="3751"/>
                      <a:pt x="15994" y="3739"/>
                    </a:cubicBezTo>
                    <a:lnTo>
                      <a:pt x="16524" y="6511"/>
                    </a:lnTo>
                    <a:cubicBezTo>
                      <a:pt x="16462" y="6536"/>
                      <a:pt x="16413" y="6573"/>
                      <a:pt x="16388" y="6622"/>
                    </a:cubicBezTo>
                    <a:lnTo>
                      <a:pt x="14269" y="6302"/>
                    </a:lnTo>
                    <a:cubicBezTo>
                      <a:pt x="14269" y="6289"/>
                      <a:pt x="14269" y="6277"/>
                      <a:pt x="14269" y="6277"/>
                    </a:cubicBezTo>
                    <a:cubicBezTo>
                      <a:pt x="14257" y="6117"/>
                      <a:pt x="14183" y="5969"/>
                      <a:pt x="14060" y="5883"/>
                    </a:cubicBezTo>
                    <a:lnTo>
                      <a:pt x="14072" y="5870"/>
                    </a:lnTo>
                    <a:lnTo>
                      <a:pt x="14676" y="4355"/>
                    </a:lnTo>
                    <a:cubicBezTo>
                      <a:pt x="14700" y="4355"/>
                      <a:pt x="14725" y="4355"/>
                      <a:pt x="14762" y="4367"/>
                    </a:cubicBezTo>
                    <a:cubicBezTo>
                      <a:pt x="15033" y="4367"/>
                      <a:pt x="15255" y="4133"/>
                      <a:pt x="15255" y="3862"/>
                    </a:cubicBezTo>
                    <a:cubicBezTo>
                      <a:pt x="15255" y="3825"/>
                      <a:pt x="15255" y="3788"/>
                      <a:pt x="15255" y="3751"/>
                    </a:cubicBezTo>
                    <a:lnTo>
                      <a:pt x="15686" y="3616"/>
                    </a:lnTo>
                    <a:close/>
                    <a:moveTo>
                      <a:pt x="16130" y="3665"/>
                    </a:moveTo>
                    <a:lnTo>
                      <a:pt x="16672" y="4022"/>
                    </a:lnTo>
                    <a:cubicBezTo>
                      <a:pt x="16524" y="4355"/>
                      <a:pt x="16770" y="4737"/>
                      <a:pt x="17140" y="4737"/>
                    </a:cubicBezTo>
                    <a:cubicBezTo>
                      <a:pt x="17300" y="4737"/>
                      <a:pt x="17460" y="4651"/>
                      <a:pt x="17547" y="4515"/>
                    </a:cubicBezTo>
                    <a:lnTo>
                      <a:pt x="18914" y="5008"/>
                    </a:lnTo>
                    <a:cubicBezTo>
                      <a:pt x="18927" y="5082"/>
                      <a:pt x="18951" y="5156"/>
                      <a:pt x="18988" y="5230"/>
                    </a:cubicBezTo>
                    <a:lnTo>
                      <a:pt x="16844" y="6634"/>
                    </a:lnTo>
                    <a:cubicBezTo>
                      <a:pt x="16807" y="6548"/>
                      <a:pt x="16709" y="6487"/>
                      <a:pt x="16610" y="6487"/>
                    </a:cubicBezTo>
                    <a:lnTo>
                      <a:pt x="16623" y="6487"/>
                    </a:lnTo>
                    <a:lnTo>
                      <a:pt x="16093" y="3702"/>
                    </a:lnTo>
                    <a:cubicBezTo>
                      <a:pt x="16105" y="3690"/>
                      <a:pt x="16117" y="3677"/>
                      <a:pt x="16130" y="3665"/>
                    </a:cubicBezTo>
                    <a:close/>
                    <a:moveTo>
                      <a:pt x="10930" y="6103"/>
                    </a:moveTo>
                    <a:cubicBezTo>
                      <a:pt x="11004" y="6103"/>
                      <a:pt x="11079" y="6130"/>
                      <a:pt x="11140" y="6191"/>
                    </a:cubicBezTo>
                    <a:cubicBezTo>
                      <a:pt x="11337" y="6376"/>
                      <a:pt x="11201" y="6696"/>
                      <a:pt x="10942" y="6696"/>
                    </a:cubicBezTo>
                    <a:cubicBezTo>
                      <a:pt x="10935" y="6697"/>
                      <a:pt x="10928" y="6697"/>
                      <a:pt x="10921" y="6697"/>
                    </a:cubicBezTo>
                    <a:cubicBezTo>
                      <a:pt x="10759" y="6697"/>
                      <a:pt x="10634" y="6566"/>
                      <a:pt x="10622" y="6413"/>
                    </a:cubicBezTo>
                    <a:lnTo>
                      <a:pt x="10634" y="6400"/>
                    </a:lnTo>
                    <a:cubicBezTo>
                      <a:pt x="10634" y="6218"/>
                      <a:pt x="10779" y="6103"/>
                      <a:pt x="10930" y="6103"/>
                    </a:cubicBezTo>
                    <a:close/>
                    <a:moveTo>
                      <a:pt x="34328" y="4848"/>
                    </a:moveTo>
                    <a:cubicBezTo>
                      <a:pt x="34415" y="4971"/>
                      <a:pt x="34550" y="5057"/>
                      <a:pt x="34710" y="5070"/>
                    </a:cubicBezTo>
                    <a:lnTo>
                      <a:pt x="34932" y="6265"/>
                    </a:lnTo>
                    <a:cubicBezTo>
                      <a:pt x="34735" y="6326"/>
                      <a:pt x="34587" y="6511"/>
                      <a:pt x="34587" y="6733"/>
                    </a:cubicBezTo>
                    <a:lnTo>
                      <a:pt x="34575" y="6733"/>
                    </a:lnTo>
                    <a:lnTo>
                      <a:pt x="32295" y="6499"/>
                    </a:lnTo>
                    <a:cubicBezTo>
                      <a:pt x="32308" y="6474"/>
                      <a:pt x="32308" y="6437"/>
                      <a:pt x="32308" y="6413"/>
                    </a:cubicBezTo>
                    <a:cubicBezTo>
                      <a:pt x="32308" y="6388"/>
                      <a:pt x="32295" y="6351"/>
                      <a:pt x="32295" y="6326"/>
                    </a:cubicBezTo>
                    <a:lnTo>
                      <a:pt x="34328" y="4848"/>
                    </a:lnTo>
                    <a:close/>
                    <a:moveTo>
                      <a:pt x="16610" y="6696"/>
                    </a:moveTo>
                    <a:cubicBezTo>
                      <a:pt x="16635" y="6696"/>
                      <a:pt x="16659" y="6721"/>
                      <a:pt x="16659" y="6745"/>
                    </a:cubicBezTo>
                    <a:cubicBezTo>
                      <a:pt x="16659" y="6762"/>
                      <a:pt x="16653" y="6769"/>
                      <a:pt x="16644" y="6769"/>
                    </a:cubicBezTo>
                    <a:cubicBezTo>
                      <a:pt x="16613" y="6769"/>
                      <a:pt x="16553" y="6696"/>
                      <a:pt x="16610" y="6696"/>
                    </a:cubicBezTo>
                    <a:close/>
                    <a:moveTo>
                      <a:pt x="27490" y="5033"/>
                    </a:moveTo>
                    <a:lnTo>
                      <a:pt x="28673" y="6265"/>
                    </a:lnTo>
                    <a:cubicBezTo>
                      <a:pt x="28611" y="6351"/>
                      <a:pt x="28587" y="6450"/>
                      <a:pt x="28587" y="6548"/>
                    </a:cubicBezTo>
                    <a:cubicBezTo>
                      <a:pt x="28587" y="6560"/>
                      <a:pt x="28587" y="6573"/>
                      <a:pt x="28587" y="6585"/>
                    </a:cubicBezTo>
                    <a:lnTo>
                      <a:pt x="27120" y="6844"/>
                    </a:lnTo>
                    <a:lnTo>
                      <a:pt x="27120" y="6844"/>
                    </a:lnTo>
                    <a:lnTo>
                      <a:pt x="27157" y="5107"/>
                    </a:lnTo>
                    <a:cubicBezTo>
                      <a:pt x="27182" y="5119"/>
                      <a:pt x="27194" y="5119"/>
                      <a:pt x="27219" y="5119"/>
                    </a:cubicBezTo>
                    <a:cubicBezTo>
                      <a:pt x="27317" y="5119"/>
                      <a:pt x="27404" y="5094"/>
                      <a:pt x="27490" y="5033"/>
                    </a:cubicBezTo>
                    <a:close/>
                    <a:moveTo>
                      <a:pt x="8124" y="6233"/>
                    </a:moveTo>
                    <a:cubicBezTo>
                      <a:pt x="8279" y="6233"/>
                      <a:pt x="8429" y="6354"/>
                      <a:pt x="8429" y="6536"/>
                    </a:cubicBezTo>
                    <a:cubicBezTo>
                      <a:pt x="8429" y="6708"/>
                      <a:pt x="8293" y="6844"/>
                      <a:pt x="8121" y="6844"/>
                    </a:cubicBezTo>
                    <a:cubicBezTo>
                      <a:pt x="7862" y="6844"/>
                      <a:pt x="7726" y="6511"/>
                      <a:pt x="7911" y="6326"/>
                    </a:cubicBezTo>
                    <a:cubicBezTo>
                      <a:pt x="7972" y="6262"/>
                      <a:pt x="8049" y="6233"/>
                      <a:pt x="8124" y="6233"/>
                    </a:cubicBezTo>
                    <a:close/>
                    <a:moveTo>
                      <a:pt x="29103" y="6241"/>
                    </a:moveTo>
                    <a:cubicBezTo>
                      <a:pt x="29256" y="6241"/>
                      <a:pt x="29400" y="6363"/>
                      <a:pt x="29400" y="6548"/>
                    </a:cubicBezTo>
                    <a:cubicBezTo>
                      <a:pt x="29400" y="6708"/>
                      <a:pt x="29264" y="6844"/>
                      <a:pt x="29092" y="6844"/>
                    </a:cubicBezTo>
                    <a:cubicBezTo>
                      <a:pt x="28833" y="6844"/>
                      <a:pt x="28710" y="6511"/>
                      <a:pt x="28895" y="6326"/>
                    </a:cubicBezTo>
                    <a:cubicBezTo>
                      <a:pt x="28957" y="6268"/>
                      <a:pt x="29031" y="6241"/>
                      <a:pt x="29103" y="6241"/>
                    </a:cubicBezTo>
                    <a:close/>
                    <a:moveTo>
                      <a:pt x="22184" y="6224"/>
                    </a:moveTo>
                    <a:cubicBezTo>
                      <a:pt x="22349" y="6224"/>
                      <a:pt x="22508" y="6358"/>
                      <a:pt x="22500" y="6560"/>
                    </a:cubicBezTo>
                    <a:cubicBezTo>
                      <a:pt x="22500" y="6721"/>
                      <a:pt x="22364" y="6868"/>
                      <a:pt x="22192" y="6868"/>
                    </a:cubicBezTo>
                    <a:cubicBezTo>
                      <a:pt x="21896" y="6868"/>
                      <a:pt x="21761" y="6511"/>
                      <a:pt x="21970" y="6314"/>
                    </a:cubicBezTo>
                    <a:cubicBezTo>
                      <a:pt x="22032" y="6252"/>
                      <a:pt x="22108" y="6224"/>
                      <a:pt x="22184" y="6224"/>
                    </a:cubicBezTo>
                    <a:close/>
                    <a:moveTo>
                      <a:pt x="42017" y="6314"/>
                    </a:moveTo>
                    <a:cubicBezTo>
                      <a:pt x="42177" y="6314"/>
                      <a:pt x="42325" y="6450"/>
                      <a:pt x="42325" y="6610"/>
                    </a:cubicBezTo>
                    <a:lnTo>
                      <a:pt x="42313" y="6610"/>
                    </a:lnTo>
                    <a:cubicBezTo>
                      <a:pt x="42313" y="6795"/>
                      <a:pt x="42163" y="6917"/>
                      <a:pt x="42006" y="6917"/>
                    </a:cubicBezTo>
                    <a:cubicBezTo>
                      <a:pt x="41933" y="6917"/>
                      <a:pt x="41858" y="6890"/>
                      <a:pt x="41795" y="6832"/>
                    </a:cubicBezTo>
                    <a:cubicBezTo>
                      <a:pt x="41610" y="6634"/>
                      <a:pt x="41746" y="6314"/>
                      <a:pt x="42017" y="6314"/>
                    </a:cubicBezTo>
                    <a:close/>
                    <a:moveTo>
                      <a:pt x="26763" y="4811"/>
                    </a:moveTo>
                    <a:cubicBezTo>
                      <a:pt x="26800" y="4897"/>
                      <a:pt x="26862" y="4971"/>
                      <a:pt x="26948" y="5033"/>
                    </a:cubicBezTo>
                    <a:lnTo>
                      <a:pt x="25925" y="6881"/>
                    </a:lnTo>
                    <a:cubicBezTo>
                      <a:pt x="25888" y="6881"/>
                      <a:pt x="25839" y="6893"/>
                      <a:pt x="25802" y="6918"/>
                    </a:cubicBezTo>
                    <a:lnTo>
                      <a:pt x="24299" y="5439"/>
                    </a:lnTo>
                    <a:cubicBezTo>
                      <a:pt x="24373" y="5353"/>
                      <a:pt x="24410" y="5242"/>
                      <a:pt x="24410" y="5131"/>
                    </a:cubicBezTo>
                    <a:cubicBezTo>
                      <a:pt x="24410" y="5131"/>
                      <a:pt x="24410" y="5119"/>
                      <a:pt x="24410" y="5119"/>
                    </a:cubicBezTo>
                    <a:lnTo>
                      <a:pt x="26763" y="4811"/>
                    </a:lnTo>
                    <a:close/>
                    <a:moveTo>
                      <a:pt x="27071" y="5082"/>
                    </a:moveTo>
                    <a:lnTo>
                      <a:pt x="27034" y="6856"/>
                    </a:lnTo>
                    <a:lnTo>
                      <a:pt x="26172" y="7016"/>
                    </a:lnTo>
                    <a:cubicBezTo>
                      <a:pt x="26147" y="6955"/>
                      <a:pt x="26098" y="6905"/>
                      <a:pt x="26036" y="6893"/>
                    </a:cubicBezTo>
                    <a:lnTo>
                      <a:pt x="27034" y="5082"/>
                    </a:lnTo>
                    <a:close/>
                    <a:moveTo>
                      <a:pt x="35086" y="6437"/>
                    </a:moveTo>
                    <a:lnTo>
                      <a:pt x="35086" y="6437"/>
                    </a:lnTo>
                    <a:cubicBezTo>
                      <a:pt x="35353" y="6442"/>
                      <a:pt x="35485" y="6759"/>
                      <a:pt x="35302" y="6955"/>
                    </a:cubicBezTo>
                    <a:cubicBezTo>
                      <a:pt x="35241" y="7015"/>
                      <a:pt x="35165" y="7043"/>
                      <a:pt x="35089" y="7043"/>
                    </a:cubicBezTo>
                    <a:cubicBezTo>
                      <a:pt x="34934" y="7043"/>
                      <a:pt x="34784" y="6927"/>
                      <a:pt x="34784" y="6745"/>
                    </a:cubicBezTo>
                    <a:cubicBezTo>
                      <a:pt x="34772" y="6575"/>
                      <a:pt x="34916" y="6440"/>
                      <a:pt x="35086" y="6437"/>
                    </a:cubicBezTo>
                    <a:close/>
                    <a:moveTo>
                      <a:pt x="25944" y="7069"/>
                    </a:moveTo>
                    <a:cubicBezTo>
                      <a:pt x="25965" y="7069"/>
                      <a:pt x="25987" y="7084"/>
                      <a:pt x="25987" y="7115"/>
                    </a:cubicBezTo>
                    <a:cubicBezTo>
                      <a:pt x="25987" y="7152"/>
                      <a:pt x="25965" y="7170"/>
                      <a:pt x="25944" y="7170"/>
                    </a:cubicBezTo>
                    <a:cubicBezTo>
                      <a:pt x="25922" y="7170"/>
                      <a:pt x="25901" y="7152"/>
                      <a:pt x="25901" y="7115"/>
                    </a:cubicBezTo>
                    <a:cubicBezTo>
                      <a:pt x="25901" y="7084"/>
                      <a:pt x="25922" y="7069"/>
                      <a:pt x="25944" y="7069"/>
                    </a:cubicBezTo>
                    <a:close/>
                    <a:moveTo>
                      <a:pt x="38727" y="6080"/>
                    </a:moveTo>
                    <a:lnTo>
                      <a:pt x="38062" y="7768"/>
                    </a:lnTo>
                    <a:cubicBezTo>
                      <a:pt x="38025" y="7768"/>
                      <a:pt x="38000" y="7756"/>
                      <a:pt x="37963" y="7756"/>
                    </a:cubicBezTo>
                    <a:lnTo>
                      <a:pt x="37889" y="7756"/>
                    </a:lnTo>
                    <a:lnTo>
                      <a:pt x="37359" y="6339"/>
                    </a:lnTo>
                    <a:lnTo>
                      <a:pt x="38727" y="6080"/>
                    </a:lnTo>
                    <a:close/>
                    <a:moveTo>
                      <a:pt x="13271" y="6339"/>
                    </a:moveTo>
                    <a:cubicBezTo>
                      <a:pt x="13283" y="6425"/>
                      <a:pt x="13320" y="6511"/>
                      <a:pt x="13382" y="6585"/>
                    </a:cubicBezTo>
                    <a:lnTo>
                      <a:pt x="11866" y="7805"/>
                    </a:lnTo>
                    <a:cubicBezTo>
                      <a:pt x="11805" y="7719"/>
                      <a:pt x="11706" y="7682"/>
                      <a:pt x="11608" y="7682"/>
                    </a:cubicBezTo>
                    <a:lnTo>
                      <a:pt x="11620" y="7669"/>
                    </a:lnTo>
                    <a:cubicBezTo>
                      <a:pt x="11595" y="7669"/>
                      <a:pt x="11571" y="7669"/>
                      <a:pt x="11534" y="7682"/>
                    </a:cubicBezTo>
                    <a:lnTo>
                      <a:pt x="11201" y="6819"/>
                    </a:lnTo>
                    <a:cubicBezTo>
                      <a:pt x="11349" y="6733"/>
                      <a:pt x="11435" y="6573"/>
                      <a:pt x="11435" y="6400"/>
                    </a:cubicBezTo>
                    <a:cubicBezTo>
                      <a:pt x="11435" y="6388"/>
                      <a:pt x="11435" y="6376"/>
                      <a:pt x="11435" y="6363"/>
                    </a:cubicBezTo>
                    <a:lnTo>
                      <a:pt x="13271" y="6339"/>
                    </a:lnTo>
                    <a:close/>
                    <a:moveTo>
                      <a:pt x="37261" y="6388"/>
                    </a:moveTo>
                    <a:lnTo>
                      <a:pt x="37778" y="7805"/>
                    </a:lnTo>
                    <a:cubicBezTo>
                      <a:pt x="37741" y="7817"/>
                      <a:pt x="37704" y="7842"/>
                      <a:pt x="37667" y="7867"/>
                    </a:cubicBezTo>
                    <a:lnTo>
                      <a:pt x="35560" y="6905"/>
                    </a:lnTo>
                    <a:cubicBezTo>
                      <a:pt x="35585" y="6844"/>
                      <a:pt x="35585" y="6795"/>
                      <a:pt x="35597" y="6745"/>
                    </a:cubicBezTo>
                    <a:cubicBezTo>
                      <a:pt x="35597" y="6733"/>
                      <a:pt x="35597" y="6721"/>
                      <a:pt x="35597" y="6708"/>
                    </a:cubicBezTo>
                    <a:lnTo>
                      <a:pt x="37261" y="6388"/>
                    </a:lnTo>
                    <a:close/>
                    <a:moveTo>
                      <a:pt x="40156" y="5809"/>
                    </a:moveTo>
                    <a:cubicBezTo>
                      <a:pt x="40181" y="5858"/>
                      <a:pt x="40218" y="5907"/>
                      <a:pt x="40255" y="5944"/>
                    </a:cubicBezTo>
                    <a:lnTo>
                      <a:pt x="38283" y="7879"/>
                    </a:lnTo>
                    <a:cubicBezTo>
                      <a:pt x="38234" y="7842"/>
                      <a:pt x="38197" y="7817"/>
                      <a:pt x="38148" y="7793"/>
                    </a:cubicBezTo>
                    <a:lnTo>
                      <a:pt x="38838" y="6068"/>
                    </a:lnTo>
                    <a:lnTo>
                      <a:pt x="40156" y="5809"/>
                    </a:lnTo>
                    <a:close/>
                    <a:moveTo>
                      <a:pt x="6581" y="7522"/>
                    </a:moveTo>
                    <a:cubicBezTo>
                      <a:pt x="6753" y="7522"/>
                      <a:pt x="6839" y="7743"/>
                      <a:pt x="6716" y="7867"/>
                    </a:cubicBezTo>
                    <a:cubicBezTo>
                      <a:pt x="6676" y="7907"/>
                      <a:pt x="6626" y="7925"/>
                      <a:pt x="6576" y="7925"/>
                    </a:cubicBezTo>
                    <a:cubicBezTo>
                      <a:pt x="6472" y="7925"/>
                      <a:pt x="6371" y="7847"/>
                      <a:pt x="6371" y="7731"/>
                    </a:cubicBezTo>
                    <a:cubicBezTo>
                      <a:pt x="6383" y="7620"/>
                      <a:pt x="6457" y="7534"/>
                      <a:pt x="6568" y="7534"/>
                    </a:cubicBezTo>
                    <a:lnTo>
                      <a:pt x="6581" y="7522"/>
                    </a:lnTo>
                    <a:close/>
                    <a:moveTo>
                      <a:pt x="11617" y="7870"/>
                    </a:moveTo>
                    <a:cubicBezTo>
                      <a:pt x="11688" y="7870"/>
                      <a:pt x="11756" y="7931"/>
                      <a:pt x="11756" y="8014"/>
                    </a:cubicBezTo>
                    <a:cubicBezTo>
                      <a:pt x="11767" y="8094"/>
                      <a:pt x="11704" y="8164"/>
                      <a:pt x="11627" y="8164"/>
                    </a:cubicBezTo>
                    <a:cubicBezTo>
                      <a:pt x="11620" y="8164"/>
                      <a:pt x="11614" y="8163"/>
                      <a:pt x="11608" y="8162"/>
                    </a:cubicBezTo>
                    <a:lnTo>
                      <a:pt x="11620" y="8162"/>
                    </a:lnTo>
                    <a:cubicBezTo>
                      <a:pt x="11485" y="8162"/>
                      <a:pt x="11423" y="8002"/>
                      <a:pt x="11521" y="7916"/>
                    </a:cubicBezTo>
                    <a:cubicBezTo>
                      <a:pt x="11549" y="7884"/>
                      <a:pt x="11584" y="7870"/>
                      <a:pt x="11617" y="7870"/>
                    </a:cubicBezTo>
                    <a:close/>
                    <a:moveTo>
                      <a:pt x="24237" y="5513"/>
                    </a:moveTo>
                    <a:lnTo>
                      <a:pt x="25728" y="6992"/>
                    </a:lnTo>
                    <a:cubicBezTo>
                      <a:pt x="25703" y="7029"/>
                      <a:pt x="25691" y="7078"/>
                      <a:pt x="25691" y="7127"/>
                    </a:cubicBezTo>
                    <a:cubicBezTo>
                      <a:pt x="25691" y="7201"/>
                      <a:pt x="25728" y="7263"/>
                      <a:pt x="25777" y="7312"/>
                    </a:cubicBezTo>
                    <a:lnTo>
                      <a:pt x="25790" y="7312"/>
                    </a:lnTo>
                    <a:lnTo>
                      <a:pt x="25223" y="8384"/>
                    </a:lnTo>
                    <a:cubicBezTo>
                      <a:pt x="25198" y="8372"/>
                      <a:pt x="25161" y="8372"/>
                      <a:pt x="25137" y="8372"/>
                    </a:cubicBezTo>
                    <a:cubicBezTo>
                      <a:pt x="25087" y="8372"/>
                      <a:pt x="25050" y="8384"/>
                      <a:pt x="25013" y="8396"/>
                    </a:cubicBezTo>
                    <a:lnTo>
                      <a:pt x="23991" y="5624"/>
                    </a:lnTo>
                    <a:cubicBezTo>
                      <a:pt x="24077" y="5612"/>
                      <a:pt x="24163" y="5562"/>
                      <a:pt x="24237" y="5513"/>
                    </a:cubicBezTo>
                    <a:close/>
                    <a:moveTo>
                      <a:pt x="14257" y="6400"/>
                    </a:moveTo>
                    <a:lnTo>
                      <a:pt x="16364" y="6721"/>
                    </a:lnTo>
                    <a:lnTo>
                      <a:pt x="16364" y="6733"/>
                    </a:lnTo>
                    <a:cubicBezTo>
                      <a:pt x="16364" y="6770"/>
                      <a:pt x="16376" y="6795"/>
                      <a:pt x="16388" y="6832"/>
                    </a:cubicBezTo>
                    <a:lnTo>
                      <a:pt x="13752" y="8557"/>
                    </a:lnTo>
                    <a:cubicBezTo>
                      <a:pt x="13715" y="8520"/>
                      <a:pt x="13678" y="8507"/>
                      <a:pt x="13628" y="8495"/>
                    </a:cubicBezTo>
                    <a:lnTo>
                      <a:pt x="13641" y="8495"/>
                    </a:lnTo>
                    <a:lnTo>
                      <a:pt x="13776" y="6782"/>
                    </a:lnTo>
                    <a:cubicBezTo>
                      <a:pt x="13998" y="6770"/>
                      <a:pt x="14195" y="6622"/>
                      <a:pt x="14257" y="6400"/>
                    </a:cubicBezTo>
                    <a:close/>
                    <a:moveTo>
                      <a:pt x="37963" y="7965"/>
                    </a:moveTo>
                    <a:cubicBezTo>
                      <a:pt x="38123" y="7965"/>
                      <a:pt x="38259" y="8101"/>
                      <a:pt x="38259" y="8261"/>
                    </a:cubicBezTo>
                    <a:cubicBezTo>
                      <a:pt x="38259" y="8443"/>
                      <a:pt x="38114" y="8564"/>
                      <a:pt x="37963" y="8564"/>
                    </a:cubicBezTo>
                    <a:cubicBezTo>
                      <a:pt x="37890" y="8564"/>
                      <a:pt x="37814" y="8535"/>
                      <a:pt x="37754" y="8470"/>
                    </a:cubicBezTo>
                    <a:cubicBezTo>
                      <a:pt x="37557" y="8285"/>
                      <a:pt x="37692" y="7965"/>
                      <a:pt x="37963" y="7965"/>
                    </a:cubicBezTo>
                    <a:close/>
                    <a:moveTo>
                      <a:pt x="23559" y="5476"/>
                    </a:moveTo>
                    <a:cubicBezTo>
                      <a:pt x="23646" y="5562"/>
                      <a:pt x="23757" y="5612"/>
                      <a:pt x="23867" y="5612"/>
                    </a:cubicBezTo>
                    <a:lnTo>
                      <a:pt x="24902" y="8421"/>
                    </a:lnTo>
                    <a:cubicBezTo>
                      <a:pt x="24841" y="8458"/>
                      <a:pt x="24779" y="8507"/>
                      <a:pt x="24730" y="8569"/>
                    </a:cubicBezTo>
                    <a:lnTo>
                      <a:pt x="22635" y="6795"/>
                    </a:lnTo>
                    <a:cubicBezTo>
                      <a:pt x="22685" y="6721"/>
                      <a:pt x="22709" y="6634"/>
                      <a:pt x="22709" y="6548"/>
                    </a:cubicBezTo>
                    <a:cubicBezTo>
                      <a:pt x="22709" y="6437"/>
                      <a:pt x="22672" y="6339"/>
                      <a:pt x="22623" y="6252"/>
                    </a:cubicBezTo>
                    <a:lnTo>
                      <a:pt x="23559" y="5476"/>
                    </a:lnTo>
                    <a:close/>
                    <a:moveTo>
                      <a:pt x="21465" y="6400"/>
                    </a:moveTo>
                    <a:lnTo>
                      <a:pt x="21674" y="6450"/>
                    </a:lnTo>
                    <a:cubicBezTo>
                      <a:pt x="21674" y="6487"/>
                      <a:pt x="21662" y="6511"/>
                      <a:pt x="21662" y="6548"/>
                    </a:cubicBezTo>
                    <a:cubicBezTo>
                      <a:pt x="21662" y="6733"/>
                      <a:pt x="21761" y="6893"/>
                      <a:pt x="21921" y="6992"/>
                    </a:cubicBezTo>
                    <a:lnTo>
                      <a:pt x="21009" y="8581"/>
                    </a:lnTo>
                    <a:cubicBezTo>
                      <a:pt x="20947" y="8557"/>
                      <a:pt x="20886" y="8532"/>
                      <a:pt x="20812" y="8520"/>
                    </a:cubicBezTo>
                    <a:lnTo>
                      <a:pt x="21206" y="6560"/>
                    </a:lnTo>
                    <a:cubicBezTo>
                      <a:pt x="21317" y="6560"/>
                      <a:pt x="21428" y="6499"/>
                      <a:pt x="21465" y="6400"/>
                    </a:cubicBezTo>
                    <a:close/>
                    <a:moveTo>
                      <a:pt x="13456" y="6659"/>
                    </a:moveTo>
                    <a:cubicBezTo>
                      <a:pt x="13518" y="6721"/>
                      <a:pt x="13591" y="6758"/>
                      <a:pt x="13678" y="6770"/>
                    </a:cubicBezTo>
                    <a:lnTo>
                      <a:pt x="13530" y="8483"/>
                    </a:lnTo>
                    <a:cubicBezTo>
                      <a:pt x="13457" y="8495"/>
                      <a:pt x="13397" y="8530"/>
                      <a:pt x="13348" y="8590"/>
                    </a:cubicBezTo>
                    <a:lnTo>
                      <a:pt x="13348" y="8590"/>
                    </a:lnTo>
                    <a:lnTo>
                      <a:pt x="11965" y="8027"/>
                    </a:lnTo>
                    <a:lnTo>
                      <a:pt x="11965" y="8014"/>
                    </a:lnTo>
                    <a:cubicBezTo>
                      <a:pt x="11965" y="7965"/>
                      <a:pt x="11953" y="7916"/>
                      <a:pt x="11928" y="7879"/>
                    </a:cubicBezTo>
                    <a:lnTo>
                      <a:pt x="13456" y="6659"/>
                    </a:lnTo>
                    <a:close/>
                    <a:moveTo>
                      <a:pt x="19777" y="5316"/>
                    </a:moveTo>
                    <a:lnTo>
                      <a:pt x="20960" y="6154"/>
                    </a:lnTo>
                    <a:cubicBezTo>
                      <a:pt x="20935" y="6191"/>
                      <a:pt x="20935" y="6228"/>
                      <a:pt x="20923" y="6277"/>
                    </a:cubicBezTo>
                    <a:cubicBezTo>
                      <a:pt x="20923" y="6388"/>
                      <a:pt x="20997" y="6499"/>
                      <a:pt x="21108" y="6548"/>
                    </a:cubicBezTo>
                    <a:lnTo>
                      <a:pt x="20713" y="8520"/>
                    </a:lnTo>
                    <a:cubicBezTo>
                      <a:pt x="20639" y="8532"/>
                      <a:pt x="20565" y="8557"/>
                      <a:pt x="20491" y="8606"/>
                    </a:cubicBezTo>
                    <a:lnTo>
                      <a:pt x="19604" y="5439"/>
                    </a:lnTo>
                    <a:cubicBezTo>
                      <a:pt x="19666" y="5415"/>
                      <a:pt x="19728" y="5365"/>
                      <a:pt x="19777" y="5316"/>
                    </a:cubicBezTo>
                    <a:close/>
                    <a:moveTo>
                      <a:pt x="39713" y="8544"/>
                    </a:moveTo>
                    <a:cubicBezTo>
                      <a:pt x="39768" y="8544"/>
                      <a:pt x="39714" y="8612"/>
                      <a:pt x="39683" y="8612"/>
                    </a:cubicBezTo>
                    <a:cubicBezTo>
                      <a:pt x="39672" y="8612"/>
                      <a:pt x="39663" y="8604"/>
                      <a:pt x="39663" y="8581"/>
                    </a:cubicBezTo>
                    <a:cubicBezTo>
                      <a:pt x="39663" y="8557"/>
                      <a:pt x="39688" y="8544"/>
                      <a:pt x="39713" y="8544"/>
                    </a:cubicBezTo>
                    <a:close/>
                    <a:moveTo>
                      <a:pt x="31827" y="6474"/>
                    </a:moveTo>
                    <a:cubicBezTo>
                      <a:pt x="31852" y="6560"/>
                      <a:pt x="31913" y="6622"/>
                      <a:pt x="32000" y="6647"/>
                    </a:cubicBezTo>
                    <a:lnTo>
                      <a:pt x="31581" y="8520"/>
                    </a:lnTo>
                    <a:lnTo>
                      <a:pt x="31519" y="8520"/>
                    </a:lnTo>
                    <a:cubicBezTo>
                      <a:pt x="31408" y="8520"/>
                      <a:pt x="31297" y="8569"/>
                      <a:pt x="31211" y="8643"/>
                    </a:cubicBezTo>
                    <a:lnTo>
                      <a:pt x="29461" y="6905"/>
                    </a:lnTo>
                    <a:cubicBezTo>
                      <a:pt x="29548" y="6807"/>
                      <a:pt x="29585" y="6696"/>
                      <a:pt x="29597" y="6573"/>
                    </a:cubicBezTo>
                    <a:lnTo>
                      <a:pt x="31827" y="6474"/>
                    </a:lnTo>
                    <a:close/>
                    <a:moveTo>
                      <a:pt x="16438" y="6918"/>
                    </a:moveTo>
                    <a:cubicBezTo>
                      <a:pt x="16487" y="6955"/>
                      <a:pt x="16536" y="6979"/>
                      <a:pt x="16598" y="6992"/>
                    </a:cubicBezTo>
                    <a:lnTo>
                      <a:pt x="16696" y="8101"/>
                    </a:lnTo>
                    <a:cubicBezTo>
                      <a:pt x="16462" y="8138"/>
                      <a:pt x="16278" y="8335"/>
                      <a:pt x="16265" y="8569"/>
                    </a:cubicBezTo>
                    <a:lnTo>
                      <a:pt x="16278" y="8569"/>
                    </a:lnTo>
                    <a:lnTo>
                      <a:pt x="13813" y="8667"/>
                    </a:lnTo>
                    <a:lnTo>
                      <a:pt x="13801" y="8643"/>
                    </a:lnTo>
                    <a:lnTo>
                      <a:pt x="16438" y="6918"/>
                    </a:lnTo>
                    <a:close/>
                    <a:moveTo>
                      <a:pt x="8702" y="8076"/>
                    </a:moveTo>
                    <a:cubicBezTo>
                      <a:pt x="8964" y="8076"/>
                      <a:pt x="9103" y="8400"/>
                      <a:pt x="8909" y="8593"/>
                    </a:cubicBezTo>
                    <a:cubicBezTo>
                      <a:pt x="8845" y="8658"/>
                      <a:pt x="8767" y="8687"/>
                      <a:pt x="8690" y="8687"/>
                    </a:cubicBezTo>
                    <a:cubicBezTo>
                      <a:pt x="8531" y="8687"/>
                      <a:pt x="8380" y="8563"/>
                      <a:pt x="8380" y="8372"/>
                    </a:cubicBezTo>
                    <a:cubicBezTo>
                      <a:pt x="8392" y="8212"/>
                      <a:pt x="8515" y="8088"/>
                      <a:pt x="8675" y="8076"/>
                    </a:cubicBezTo>
                    <a:lnTo>
                      <a:pt x="8688" y="8076"/>
                    </a:lnTo>
                    <a:cubicBezTo>
                      <a:pt x="8692" y="8076"/>
                      <a:pt x="8697" y="8076"/>
                      <a:pt x="8702" y="8076"/>
                    </a:cubicBezTo>
                    <a:close/>
                    <a:moveTo>
                      <a:pt x="19038" y="5316"/>
                    </a:moveTo>
                    <a:cubicBezTo>
                      <a:pt x="19136" y="5427"/>
                      <a:pt x="19272" y="5476"/>
                      <a:pt x="19407" y="5476"/>
                    </a:cubicBezTo>
                    <a:cubicBezTo>
                      <a:pt x="19444" y="5476"/>
                      <a:pt x="19469" y="5476"/>
                      <a:pt x="19493" y="5464"/>
                    </a:cubicBezTo>
                    <a:lnTo>
                      <a:pt x="20405" y="8680"/>
                    </a:lnTo>
                    <a:lnTo>
                      <a:pt x="20381" y="8692"/>
                    </a:lnTo>
                    <a:lnTo>
                      <a:pt x="16844" y="6819"/>
                    </a:lnTo>
                    <a:cubicBezTo>
                      <a:pt x="16844" y="6795"/>
                      <a:pt x="16857" y="6770"/>
                      <a:pt x="16857" y="6745"/>
                    </a:cubicBezTo>
                    <a:lnTo>
                      <a:pt x="19038" y="5316"/>
                    </a:lnTo>
                    <a:close/>
                    <a:moveTo>
                      <a:pt x="28611" y="6696"/>
                    </a:moveTo>
                    <a:cubicBezTo>
                      <a:pt x="28624" y="6770"/>
                      <a:pt x="28673" y="6844"/>
                      <a:pt x="28722" y="6893"/>
                    </a:cubicBezTo>
                    <a:lnTo>
                      <a:pt x="27133" y="8717"/>
                    </a:lnTo>
                    <a:lnTo>
                      <a:pt x="27096" y="8704"/>
                    </a:lnTo>
                    <a:lnTo>
                      <a:pt x="27133" y="6955"/>
                    </a:lnTo>
                    <a:lnTo>
                      <a:pt x="28611" y="6696"/>
                    </a:lnTo>
                    <a:close/>
                    <a:moveTo>
                      <a:pt x="13567" y="8683"/>
                    </a:moveTo>
                    <a:cubicBezTo>
                      <a:pt x="13591" y="8683"/>
                      <a:pt x="13616" y="8698"/>
                      <a:pt x="13616" y="8729"/>
                    </a:cubicBezTo>
                    <a:cubicBezTo>
                      <a:pt x="13616" y="8766"/>
                      <a:pt x="13591" y="8791"/>
                      <a:pt x="13555" y="8791"/>
                    </a:cubicBezTo>
                    <a:lnTo>
                      <a:pt x="13567" y="8778"/>
                    </a:lnTo>
                    <a:cubicBezTo>
                      <a:pt x="13542" y="8778"/>
                      <a:pt x="13518" y="8754"/>
                      <a:pt x="13518" y="8729"/>
                    </a:cubicBezTo>
                    <a:cubicBezTo>
                      <a:pt x="13518" y="8698"/>
                      <a:pt x="13542" y="8683"/>
                      <a:pt x="13567" y="8683"/>
                    </a:cubicBezTo>
                    <a:close/>
                    <a:moveTo>
                      <a:pt x="16807" y="6905"/>
                    </a:moveTo>
                    <a:lnTo>
                      <a:pt x="20331" y="8778"/>
                    </a:lnTo>
                    <a:cubicBezTo>
                      <a:pt x="20319" y="8815"/>
                      <a:pt x="20294" y="8852"/>
                      <a:pt x="20294" y="8889"/>
                    </a:cubicBezTo>
                    <a:lnTo>
                      <a:pt x="17276" y="8593"/>
                    </a:lnTo>
                    <a:cubicBezTo>
                      <a:pt x="17263" y="8322"/>
                      <a:pt x="17054" y="8101"/>
                      <a:pt x="16770" y="8088"/>
                    </a:cubicBezTo>
                    <a:lnTo>
                      <a:pt x="16672" y="6979"/>
                    </a:lnTo>
                    <a:cubicBezTo>
                      <a:pt x="16733" y="6967"/>
                      <a:pt x="16770" y="6942"/>
                      <a:pt x="16807" y="6905"/>
                    </a:cubicBezTo>
                    <a:close/>
                    <a:moveTo>
                      <a:pt x="16783" y="8285"/>
                    </a:moveTo>
                    <a:cubicBezTo>
                      <a:pt x="17054" y="8285"/>
                      <a:pt x="17202" y="8618"/>
                      <a:pt x="17004" y="8815"/>
                    </a:cubicBezTo>
                    <a:cubicBezTo>
                      <a:pt x="16942" y="8878"/>
                      <a:pt x="16865" y="8906"/>
                      <a:pt x="16790" y="8906"/>
                    </a:cubicBezTo>
                    <a:cubicBezTo>
                      <a:pt x="16629" y="8906"/>
                      <a:pt x="16475" y="8778"/>
                      <a:pt x="16475" y="8593"/>
                    </a:cubicBezTo>
                    <a:cubicBezTo>
                      <a:pt x="16487" y="8433"/>
                      <a:pt x="16610" y="8298"/>
                      <a:pt x="16770" y="8298"/>
                    </a:cubicBezTo>
                    <a:lnTo>
                      <a:pt x="16783" y="8285"/>
                    </a:lnTo>
                    <a:close/>
                    <a:moveTo>
                      <a:pt x="22183" y="8853"/>
                    </a:moveTo>
                    <a:cubicBezTo>
                      <a:pt x="22214" y="8853"/>
                      <a:pt x="22273" y="8926"/>
                      <a:pt x="22216" y="8926"/>
                    </a:cubicBezTo>
                    <a:cubicBezTo>
                      <a:pt x="22179" y="8926"/>
                      <a:pt x="22155" y="8902"/>
                      <a:pt x="22155" y="8877"/>
                    </a:cubicBezTo>
                    <a:lnTo>
                      <a:pt x="22167" y="8877"/>
                    </a:lnTo>
                    <a:cubicBezTo>
                      <a:pt x="22167" y="8860"/>
                      <a:pt x="22174" y="8853"/>
                      <a:pt x="22183" y="8853"/>
                    </a:cubicBezTo>
                    <a:close/>
                    <a:moveTo>
                      <a:pt x="35524" y="6992"/>
                    </a:moveTo>
                    <a:lnTo>
                      <a:pt x="37581" y="7928"/>
                    </a:lnTo>
                    <a:cubicBezTo>
                      <a:pt x="37507" y="8014"/>
                      <a:pt x="37470" y="8125"/>
                      <a:pt x="37458" y="8236"/>
                    </a:cubicBezTo>
                    <a:lnTo>
                      <a:pt x="35228" y="8926"/>
                    </a:lnTo>
                    <a:cubicBezTo>
                      <a:pt x="35154" y="8778"/>
                      <a:pt x="35031" y="8667"/>
                      <a:pt x="34870" y="8643"/>
                    </a:cubicBezTo>
                    <a:lnTo>
                      <a:pt x="35031" y="7238"/>
                    </a:lnTo>
                    <a:lnTo>
                      <a:pt x="35092" y="7238"/>
                    </a:lnTo>
                    <a:cubicBezTo>
                      <a:pt x="35265" y="7238"/>
                      <a:pt x="35437" y="7140"/>
                      <a:pt x="35524" y="6992"/>
                    </a:cubicBezTo>
                    <a:close/>
                    <a:moveTo>
                      <a:pt x="27046" y="6955"/>
                    </a:moveTo>
                    <a:lnTo>
                      <a:pt x="27009" y="8692"/>
                    </a:lnTo>
                    <a:cubicBezTo>
                      <a:pt x="26886" y="8704"/>
                      <a:pt x="26788" y="8815"/>
                      <a:pt x="26800" y="8951"/>
                    </a:cubicBezTo>
                    <a:lnTo>
                      <a:pt x="25642" y="8865"/>
                    </a:lnTo>
                    <a:cubicBezTo>
                      <a:pt x="25629" y="8655"/>
                      <a:pt x="25519" y="8483"/>
                      <a:pt x="25334" y="8409"/>
                    </a:cubicBezTo>
                    <a:lnTo>
                      <a:pt x="25876" y="7361"/>
                    </a:lnTo>
                    <a:cubicBezTo>
                      <a:pt x="25897" y="7366"/>
                      <a:pt x="25917" y="7368"/>
                      <a:pt x="25938" y="7368"/>
                    </a:cubicBezTo>
                    <a:cubicBezTo>
                      <a:pt x="26075" y="7368"/>
                      <a:pt x="26196" y="7265"/>
                      <a:pt x="26196" y="7115"/>
                    </a:cubicBezTo>
                    <a:lnTo>
                      <a:pt x="26196" y="7103"/>
                    </a:lnTo>
                    <a:lnTo>
                      <a:pt x="27046" y="6955"/>
                    </a:lnTo>
                    <a:close/>
                    <a:moveTo>
                      <a:pt x="27059" y="8902"/>
                    </a:moveTo>
                    <a:cubicBezTo>
                      <a:pt x="27116" y="8902"/>
                      <a:pt x="27056" y="8974"/>
                      <a:pt x="27025" y="8974"/>
                    </a:cubicBezTo>
                    <a:cubicBezTo>
                      <a:pt x="27016" y="8974"/>
                      <a:pt x="27009" y="8968"/>
                      <a:pt x="27009" y="8951"/>
                    </a:cubicBezTo>
                    <a:cubicBezTo>
                      <a:pt x="27009" y="8926"/>
                      <a:pt x="27022" y="8902"/>
                      <a:pt x="27046" y="8902"/>
                    </a:cubicBezTo>
                    <a:close/>
                    <a:moveTo>
                      <a:pt x="8293" y="7004"/>
                    </a:moveTo>
                    <a:lnTo>
                      <a:pt x="8515" y="7903"/>
                    </a:lnTo>
                    <a:cubicBezTo>
                      <a:pt x="8244" y="8002"/>
                      <a:pt x="8108" y="8298"/>
                      <a:pt x="8219" y="8569"/>
                    </a:cubicBezTo>
                    <a:lnTo>
                      <a:pt x="7492" y="8975"/>
                    </a:lnTo>
                    <a:cubicBezTo>
                      <a:pt x="7455" y="8902"/>
                      <a:pt x="7394" y="8852"/>
                      <a:pt x="7320" y="8815"/>
                    </a:cubicBezTo>
                    <a:lnTo>
                      <a:pt x="8047" y="7041"/>
                    </a:lnTo>
                    <a:lnTo>
                      <a:pt x="8121" y="7041"/>
                    </a:lnTo>
                    <a:cubicBezTo>
                      <a:pt x="8182" y="7041"/>
                      <a:pt x="8244" y="7029"/>
                      <a:pt x="8293" y="7004"/>
                    </a:cubicBezTo>
                    <a:close/>
                    <a:moveTo>
                      <a:pt x="32110" y="6659"/>
                    </a:moveTo>
                    <a:lnTo>
                      <a:pt x="33072" y="8988"/>
                    </a:lnTo>
                    <a:lnTo>
                      <a:pt x="32024" y="8975"/>
                    </a:lnTo>
                    <a:cubicBezTo>
                      <a:pt x="32012" y="8778"/>
                      <a:pt x="31876" y="8606"/>
                      <a:pt x="31679" y="8544"/>
                    </a:cubicBezTo>
                    <a:lnTo>
                      <a:pt x="32110" y="6659"/>
                    </a:lnTo>
                    <a:close/>
                    <a:moveTo>
                      <a:pt x="32246" y="6585"/>
                    </a:moveTo>
                    <a:lnTo>
                      <a:pt x="34587" y="6844"/>
                    </a:lnTo>
                    <a:cubicBezTo>
                      <a:pt x="34624" y="7016"/>
                      <a:pt x="34747" y="7164"/>
                      <a:pt x="34932" y="7213"/>
                    </a:cubicBezTo>
                    <a:lnTo>
                      <a:pt x="34760" y="8630"/>
                    </a:lnTo>
                    <a:cubicBezTo>
                      <a:pt x="34525" y="8630"/>
                      <a:pt x="34328" y="8791"/>
                      <a:pt x="34279" y="9012"/>
                    </a:cubicBezTo>
                    <a:lnTo>
                      <a:pt x="33170" y="9000"/>
                    </a:lnTo>
                    <a:lnTo>
                      <a:pt x="32209" y="6622"/>
                    </a:lnTo>
                    <a:cubicBezTo>
                      <a:pt x="32221" y="6610"/>
                      <a:pt x="32234" y="6597"/>
                      <a:pt x="32246" y="6585"/>
                    </a:cubicBezTo>
                    <a:close/>
                    <a:moveTo>
                      <a:pt x="6260" y="7977"/>
                    </a:moveTo>
                    <a:cubicBezTo>
                      <a:pt x="6334" y="8076"/>
                      <a:pt x="6445" y="8138"/>
                      <a:pt x="6568" y="8138"/>
                    </a:cubicBezTo>
                    <a:cubicBezTo>
                      <a:pt x="6593" y="8138"/>
                      <a:pt x="6618" y="8138"/>
                      <a:pt x="6655" y="8125"/>
                    </a:cubicBezTo>
                    <a:lnTo>
                      <a:pt x="6876" y="8803"/>
                    </a:lnTo>
                    <a:cubicBezTo>
                      <a:pt x="6733" y="8863"/>
                      <a:pt x="6624" y="8993"/>
                      <a:pt x="6584" y="9147"/>
                    </a:cubicBezTo>
                    <a:lnTo>
                      <a:pt x="6584" y="9147"/>
                    </a:lnTo>
                    <a:lnTo>
                      <a:pt x="5028" y="8963"/>
                    </a:lnTo>
                    <a:cubicBezTo>
                      <a:pt x="5028" y="8951"/>
                      <a:pt x="5028" y="8951"/>
                      <a:pt x="5028" y="8938"/>
                    </a:cubicBezTo>
                    <a:cubicBezTo>
                      <a:pt x="5028" y="8889"/>
                      <a:pt x="5016" y="8840"/>
                      <a:pt x="5003" y="8791"/>
                    </a:cubicBezTo>
                    <a:lnTo>
                      <a:pt x="6260" y="7977"/>
                    </a:lnTo>
                    <a:close/>
                    <a:moveTo>
                      <a:pt x="4612" y="8745"/>
                    </a:moveTo>
                    <a:cubicBezTo>
                      <a:pt x="4717" y="8745"/>
                      <a:pt x="4819" y="8825"/>
                      <a:pt x="4819" y="8951"/>
                    </a:cubicBezTo>
                    <a:cubicBezTo>
                      <a:pt x="4819" y="9062"/>
                      <a:pt x="4732" y="9148"/>
                      <a:pt x="4622" y="9148"/>
                    </a:cubicBezTo>
                    <a:cubicBezTo>
                      <a:pt x="4437" y="9148"/>
                      <a:pt x="4350" y="8938"/>
                      <a:pt x="4474" y="8803"/>
                    </a:cubicBezTo>
                    <a:cubicBezTo>
                      <a:pt x="4513" y="8763"/>
                      <a:pt x="4563" y="8745"/>
                      <a:pt x="4612" y="8745"/>
                    </a:cubicBezTo>
                    <a:close/>
                    <a:moveTo>
                      <a:pt x="25139" y="8562"/>
                    </a:moveTo>
                    <a:cubicBezTo>
                      <a:pt x="25216" y="8562"/>
                      <a:pt x="25294" y="8591"/>
                      <a:pt x="25358" y="8655"/>
                    </a:cubicBezTo>
                    <a:cubicBezTo>
                      <a:pt x="25552" y="8837"/>
                      <a:pt x="25413" y="9173"/>
                      <a:pt x="25151" y="9173"/>
                    </a:cubicBezTo>
                    <a:cubicBezTo>
                      <a:pt x="25146" y="9173"/>
                      <a:pt x="25141" y="9173"/>
                      <a:pt x="25137" y="9173"/>
                    </a:cubicBezTo>
                    <a:cubicBezTo>
                      <a:pt x="24964" y="9173"/>
                      <a:pt x="24829" y="9037"/>
                      <a:pt x="24829" y="8877"/>
                    </a:cubicBezTo>
                    <a:lnTo>
                      <a:pt x="24841" y="8877"/>
                    </a:lnTo>
                    <a:cubicBezTo>
                      <a:pt x="24833" y="8686"/>
                      <a:pt x="24981" y="8562"/>
                      <a:pt x="25139" y="8562"/>
                    </a:cubicBezTo>
                    <a:close/>
                    <a:moveTo>
                      <a:pt x="22586" y="6881"/>
                    </a:moveTo>
                    <a:lnTo>
                      <a:pt x="24681" y="8655"/>
                    </a:lnTo>
                    <a:cubicBezTo>
                      <a:pt x="24644" y="8729"/>
                      <a:pt x="24631" y="8803"/>
                      <a:pt x="24631" y="8877"/>
                    </a:cubicBezTo>
                    <a:cubicBezTo>
                      <a:pt x="24619" y="8902"/>
                      <a:pt x="24619" y="8914"/>
                      <a:pt x="24631" y="8938"/>
                    </a:cubicBezTo>
                    <a:lnTo>
                      <a:pt x="23522" y="9197"/>
                    </a:lnTo>
                    <a:cubicBezTo>
                      <a:pt x="23449" y="8970"/>
                      <a:pt x="23249" y="8852"/>
                      <a:pt x="23047" y="8852"/>
                    </a:cubicBezTo>
                    <a:cubicBezTo>
                      <a:pt x="22877" y="8852"/>
                      <a:pt x="22707" y="8936"/>
                      <a:pt x="22611" y="9111"/>
                    </a:cubicBezTo>
                    <a:lnTo>
                      <a:pt x="22426" y="8988"/>
                    </a:lnTo>
                    <a:cubicBezTo>
                      <a:pt x="22451" y="8951"/>
                      <a:pt x="22451" y="8914"/>
                      <a:pt x="22451" y="8877"/>
                    </a:cubicBezTo>
                    <a:cubicBezTo>
                      <a:pt x="22457" y="8711"/>
                      <a:pt x="22330" y="8624"/>
                      <a:pt x="22204" y="8624"/>
                    </a:cubicBezTo>
                    <a:cubicBezTo>
                      <a:pt x="22087" y="8624"/>
                      <a:pt x="21970" y="8698"/>
                      <a:pt x="21958" y="8852"/>
                    </a:cubicBezTo>
                    <a:lnTo>
                      <a:pt x="21243" y="8902"/>
                    </a:lnTo>
                    <a:cubicBezTo>
                      <a:pt x="21218" y="8803"/>
                      <a:pt x="21169" y="8717"/>
                      <a:pt x="21095" y="8643"/>
                    </a:cubicBezTo>
                    <a:lnTo>
                      <a:pt x="22019" y="7041"/>
                    </a:lnTo>
                    <a:cubicBezTo>
                      <a:pt x="22074" y="7062"/>
                      <a:pt x="22133" y="7072"/>
                      <a:pt x="22191" y="7072"/>
                    </a:cubicBezTo>
                    <a:cubicBezTo>
                      <a:pt x="22340" y="7072"/>
                      <a:pt x="22488" y="7005"/>
                      <a:pt x="22586" y="6881"/>
                    </a:cubicBezTo>
                    <a:close/>
                    <a:moveTo>
                      <a:pt x="20766" y="8722"/>
                    </a:moveTo>
                    <a:cubicBezTo>
                      <a:pt x="20842" y="8722"/>
                      <a:pt x="20920" y="8751"/>
                      <a:pt x="20984" y="8815"/>
                    </a:cubicBezTo>
                    <a:cubicBezTo>
                      <a:pt x="21169" y="9000"/>
                      <a:pt x="21034" y="9320"/>
                      <a:pt x="20763" y="9320"/>
                    </a:cubicBezTo>
                    <a:cubicBezTo>
                      <a:pt x="20602" y="9320"/>
                      <a:pt x="20467" y="9197"/>
                      <a:pt x="20467" y="9037"/>
                    </a:cubicBezTo>
                    <a:lnTo>
                      <a:pt x="20467" y="9025"/>
                    </a:lnTo>
                    <a:cubicBezTo>
                      <a:pt x="20467" y="8843"/>
                      <a:pt x="20611" y="8722"/>
                      <a:pt x="20766" y="8722"/>
                    </a:cubicBezTo>
                    <a:close/>
                    <a:moveTo>
                      <a:pt x="31528" y="8713"/>
                    </a:moveTo>
                    <a:cubicBezTo>
                      <a:pt x="31603" y="8713"/>
                      <a:pt x="31679" y="8741"/>
                      <a:pt x="31741" y="8803"/>
                    </a:cubicBezTo>
                    <a:cubicBezTo>
                      <a:pt x="31938" y="9000"/>
                      <a:pt x="31802" y="9333"/>
                      <a:pt x="31519" y="9333"/>
                    </a:cubicBezTo>
                    <a:cubicBezTo>
                      <a:pt x="31359" y="9320"/>
                      <a:pt x="31223" y="9197"/>
                      <a:pt x="31223" y="9037"/>
                    </a:cubicBezTo>
                    <a:cubicBezTo>
                      <a:pt x="31215" y="8843"/>
                      <a:pt x="31368" y="8713"/>
                      <a:pt x="31528" y="8713"/>
                    </a:cubicBezTo>
                    <a:close/>
                    <a:moveTo>
                      <a:pt x="34765" y="8841"/>
                    </a:moveTo>
                    <a:cubicBezTo>
                      <a:pt x="34837" y="8841"/>
                      <a:pt x="34910" y="8867"/>
                      <a:pt x="34969" y="8926"/>
                    </a:cubicBezTo>
                    <a:cubicBezTo>
                      <a:pt x="35166" y="9111"/>
                      <a:pt x="35031" y="9431"/>
                      <a:pt x="34760" y="9444"/>
                    </a:cubicBezTo>
                    <a:cubicBezTo>
                      <a:pt x="34599" y="9431"/>
                      <a:pt x="34464" y="9296"/>
                      <a:pt x="34464" y="9136"/>
                    </a:cubicBezTo>
                    <a:cubicBezTo>
                      <a:pt x="34464" y="8960"/>
                      <a:pt x="34612" y="8841"/>
                      <a:pt x="34765" y="8841"/>
                    </a:cubicBezTo>
                    <a:close/>
                    <a:moveTo>
                      <a:pt x="7086" y="8956"/>
                    </a:moveTo>
                    <a:cubicBezTo>
                      <a:pt x="7237" y="8956"/>
                      <a:pt x="7381" y="9077"/>
                      <a:pt x="7381" y="9259"/>
                    </a:cubicBezTo>
                    <a:cubicBezTo>
                      <a:pt x="7381" y="9431"/>
                      <a:pt x="7246" y="9567"/>
                      <a:pt x="7073" y="9567"/>
                    </a:cubicBezTo>
                    <a:lnTo>
                      <a:pt x="7086" y="9555"/>
                    </a:lnTo>
                    <a:cubicBezTo>
                      <a:pt x="6815" y="9555"/>
                      <a:pt x="6679" y="9234"/>
                      <a:pt x="6876" y="9049"/>
                    </a:cubicBezTo>
                    <a:cubicBezTo>
                      <a:pt x="6937" y="8985"/>
                      <a:pt x="7012" y="8956"/>
                      <a:pt x="7086" y="8956"/>
                    </a:cubicBezTo>
                    <a:close/>
                    <a:moveTo>
                      <a:pt x="23065" y="9051"/>
                    </a:moveTo>
                    <a:cubicBezTo>
                      <a:pt x="23138" y="9051"/>
                      <a:pt x="23213" y="9077"/>
                      <a:pt x="23276" y="9136"/>
                    </a:cubicBezTo>
                    <a:cubicBezTo>
                      <a:pt x="23461" y="9333"/>
                      <a:pt x="23325" y="9653"/>
                      <a:pt x="23054" y="9653"/>
                    </a:cubicBezTo>
                    <a:cubicBezTo>
                      <a:pt x="22894" y="9653"/>
                      <a:pt x="22759" y="9518"/>
                      <a:pt x="22759" y="9357"/>
                    </a:cubicBezTo>
                    <a:cubicBezTo>
                      <a:pt x="22759" y="9172"/>
                      <a:pt x="22908" y="9051"/>
                      <a:pt x="23065" y="9051"/>
                    </a:cubicBezTo>
                    <a:close/>
                    <a:moveTo>
                      <a:pt x="29375" y="6967"/>
                    </a:moveTo>
                    <a:lnTo>
                      <a:pt x="31137" y="8704"/>
                    </a:lnTo>
                    <a:cubicBezTo>
                      <a:pt x="31063" y="8803"/>
                      <a:pt x="31014" y="8914"/>
                      <a:pt x="31014" y="9025"/>
                    </a:cubicBezTo>
                    <a:cubicBezTo>
                      <a:pt x="31014" y="9099"/>
                      <a:pt x="31039" y="9173"/>
                      <a:pt x="31063" y="9234"/>
                    </a:cubicBezTo>
                    <a:lnTo>
                      <a:pt x="30324" y="9690"/>
                    </a:lnTo>
                    <a:cubicBezTo>
                      <a:pt x="30238" y="9542"/>
                      <a:pt x="30065" y="9444"/>
                      <a:pt x="29893" y="9444"/>
                    </a:cubicBezTo>
                    <a:lnTo>
                      <a:pt x="29806" y="9444"/>
                    </a:lnTo>
                    <a:lnTo>
                      <a:pt x="29240" y="7029"/>
                    </a:lnTo>
                    <a:cubicBezTo>
                      <a:pt x="29289" y="7016"/>
                      <a:pt x="29338" y="6992"/>
                      <a:pt x="29375" y="6967"/>
                    </a:cubicBezTo>
                    <a:close/>
                    <a:moveTo>
                      <a:pt x="28808" y="6967"/>
                    </a:moveTo>
                    <a:cubicBezTo>
                      <a:pt x="28895" y="7029"/>
                      <a:pt x="28993" y="7053"/>
                      <a:pt x="29092" y="7053"/>
                    </a:cubicBezTo>
                    <a:lnTo>
                      <a:pt x="29141" y="7053"/>
                    </a:lnTo>
                    <a:lnTo>
                      <a:pt x="29708" y="9493"/>
                    </a:lnTo>
                    <a:cubicBezTo>
                      <a:pt x="29585" y="9542"/>
                      <a:pt x="29474" y="9641"/>
                      <a:pt x="29424" y="9764"/>
                    </a:cubicBezTo>
                    <a:lnTo>
                      <a:pt x="27293" y="8926"/>
                    </a:lnTo>
                    <a:cubicBezTo>
                      <a:pt x="27293" y="8877"/>
                      <a:pt x="27268" y="8815"/>
                      <a:pt x="27219" y="8778"/>
                    </a:cubicBezTo>
                    <a:lnTo>
                      <a:pt x="28808" y="6967"/>
                    </a:lnTo>
                    <a:close/>
                    <a:moveTo>
                      <a:pt x="11115" y="6881"/>
                    </a:moveTo>
                    <a:lnTo>
                      <a:pt x="11448" y="7719"/>
                    </a:lnTo>
                    <a:cubicBezTo>
                      <a:pt x="11176" y="7867"/>
                      <a:pt x="11226" y="8273"/>
                      <a:pt x="11521" y="8347"/>
                    </a:cubicBezTo>
                    <a:lnTo>
                      <a:pt x="11386" y="9271"/>
                    </a:lnTo>
                    <a:cubicBezTo>
                      <a:pt x="11359" y="9267"/>
                      <a:pt x="11333" y="9265"/>
                      <a:pt x="11307" y="9265"/>
                    </a:cubicBezTo>
                    <a:cubicBezTo>
                      <a:pt x="11044" y="9265"/>
                      <a:pt x="10819" y="9485"/>
                      <a:pt x="10819" y="9776"/>
                    </a:cubicBezTo>
                    <a:lnTo>
                      <a:pt x="10819" y="9789"/>
                    </a:lnTo>
                    <a:lnTo>
                      <a:pt x="9870" y="9863"/>
                    </a:lnTo>
                    <a:cubicBezTo>
                      <a:pt x="9858" y="9789"/>
                      <a:pt x="9809" y="9727"/>
                      <a:pt x="9735" y="9690"/>
                    </a:cubicBezTo>
                    <a:lnTo>
                      <a:pt x="10807" y="6893"/>
                    </a:lnTo>
                    <a:cubicBezTo>
                      <a:pt x="10851" y="6904"/>
                      <a:pt x="10898" y="6910"/>
                      <a:pt x="10945" y="6910"/>
                    </a:cubicBezTo>
                    <a:cubicBezTo>
                      <a:pt x="11003" y="6910"/>
                      <a:pt x="11061" y="6901"/>
                      <a:pt x="11115" y="6881"/>
                    </a:cubicBezTo>
                    <a:close/>
                    <a:moveTo>
                      <a:pt x="9599" y="9850"/>
                    </a:moveTo>
                    <a:cubicBezTo>
                      <a:pt x="9649" y="9850"/>
                      <a:pt x="9686" y="9887"/>
                      <a:pt x="9686" y="9937"/>
                    </a:cubicBezTo>
                    <a:cubicBezTo>
                      <a:pt x="9686" y="9986"/>
                      <a:pt x="9636" y="10023"/>
                      <a:pt x="9587" y="10023"/>
                    </a:cubicBezTo>
                    <a:lnTo>
                      <a:pt x="9599" y="10010"/>
                    </a:lnTo>
                    <a:cubicBezTo>
                      <a:pt x="9550" y="10010"/>
                      <a:pt x="9513" y="9973"/>
                      <a:pt x="9513" y="9937"/>
                    </a:cubicBezTo>
                    <a:cubicBezTo>
                      <a:pt x="9513" y="9887"/>
                      <a:pt x="9550" y="9850"/>
                      <a:pt x="9599" y="9850"/>
                    </a:cubicBezTo>
                    <a:close/>
                    <a:moveTo>
                      <a:pt x="11309" y="9468"/>
                    </a:moveTo>
                    <a:cubicBezTo>
                      <a:pt x="11314" y="9468"/>
                      <a:pt x="11319" y="9468"/>
                      <a:pt x="11324" y="9468"/>
                    </a:cubicBezTo>
                    <a:cubicBezTo>
                      <a:pt x="11497" y="9468"/>
                      <a:pt x="11620" y="9604"/>
                      <a:pt x="11608" y="9776"/>
                    </a:cubicBezTo>
                    <a:lnTo>
                      <a:pt x="11620" y="9776"/>
                    </a:lnTo>
                    <a:cubicBezTo>
                      <a:pt x="11620" y="9950"/>
                      <a:pt x="11471" y="10062"/>
                      <a:pt x="11317" y="10062"/>
                    </a:cubicBezTo>
                    <a:cubicBezTo>
                      <a:pt x="11241" y="10062"/>
                      <a:pt x="11164" y="10035"/>
                      <a:pt x="11103" y="9973"/>
                    </a:cubicBezTo>
                    <a:cubicBezTo>
                      <a:pt x="10921" y="9780"/>
                      <a:pt x="11048" y="9468"/>
                      <a:pt x="11309" y="9468"/>
                    </a:cubicBezTo>
                    <a:close/>
                    <a:moveTo>
                      <a:pt x="37458" y="8347"/>
                    </a:moveTo>
                    <a:cubicBezTo>
                      <a:pt x="37503" y="8625"/>
                      <a:pt x="37727" y="8767"/>
                      <a:pt x="37952" y="8767"/>
                    </a:cubicBezTo>
                    <a:cubicBezTo>
                      <a:pt x="38156" y="8767"/>
                      <a:pt x="38361" y="8649"/>
                      <a:pt x="38431" y="8409"/>
                    </a:cubicBezTo>
                    <a:lnTo>
                      <a:pt x="38431" y="8396"/>
                    </a:lnTo>
                    <a:lnTo>
                      <a:pt x="39454" y="8581"/>
                    </a:lnTo>
                    <a:cubicBezTo>
                      <a:pt x="39454" y="8618"/>
                      <a:pt x="39454" y="8655"/>
                      <a:pt x="39479" y="8692"/>
                    </a:cubicBezTo>
                    <a:lnTo>
                      <a:pt x="37680" y="10047"/>
                    </a:lnTo>
                    <a:cubicBezTo>
                      <a:pt x="37593" y="9949"/>
                      <a:pt x="37458" y="9887"/>
                      <a:pt x="37322" y="9887"/>
                    </a:cubicBezTo>
                    <a:cubicBezTo>
                      <a:pt x="37138" y="9887"/>
                      <a:pt x="36977" y="9986"/>
                      <a:pt x="36891" y="10134"/>
                    </a:cubicBezTo>
                    <a:lnTo>
                      <a:pt x="35228" y="9308"/>
                    </a:lnTo>
                    <a:cubicBezTo>
                      <a:pt x="35252" y="9259"/>
                      <a:pt x="35265" y="9197"/>
                      <a:pt x="35265" y="9136"/>
                    </a:cubicBezTo>
                    <a:cubicBezTo>
                      <a:pt x="35265" y="9099"/>
                      <a:pt x="35252" y="9062"/>
                      <a:pt x="35252" y="9025"/>
                    </a:cubicBezTo>
                    <a:lnTo>
                      <a:pt x="37458" y="8347"/>
                    </a:lnTo>
                    <a:close/>
                    <a:moveTo>
                      <a:pt x="29873" y="9652"/>
                    </a:moveTo>
                    <a:cubicBezTo>
                      <a:pt x="29879" y="9652"/>
                      <a:pt x="29886" y="9653"/>
                      <a:pt x="29893" y="9653"/>
                    </a:cubicBezTo>
                    <a:lnTo>
                      <a:pt x="29880" y="9653"/>
                    </a:lnTo>
                    <a:cubicBezTo>
                      <a:pt x="30151" y="9653"/>
                      <a:pt x="30299" y="9973"/>
                      <a:pt x="30102" y="10171"/>
                    </a:cubicBezTo>
                    <a:cubicBezTo>
                      <a:pt x="30043" y="10230"/>
                      <a:pt x="29969" y="10256"/>
                      <a:pt x="29895" y="10256"/>
                    </a:cubicBezTo>
                    <a:cubicBezTo>
                      <a:pt x="29740" y="10256"/>
                      <a:pt x="29589" y="10137"/>
                      <a:pt x="29597" y="9961"/>
                    </a:cubicBezTo>
                    <a:cubicBezTo>
                      <a:pt x="29585" y="9795"/>
                      <a:pt x="29710" y="9652"/>
                      <a:pt x="29873" y="9652"/>
                    </a:cubicBezTo>
                    <a:close/>
                    <a:moveTo>
                      <a:pt x="37301" y="10068"/>
                    </a:moveTo>
                    <a:cubicBezTo>
                      <a:pt x="37463" y="10068"/>
                      <a:pt x="37618" y="10199"/>
                      <a:pt x="37618" y="10392"/>
                    </a:cubicBezTo>
                    <a:cubicBezTo>
                      <a:pt x="37618" y="10553"/>
                      <a:pt x="37495" y="10688"/>
                      <a:pt x="37322" y="10688"/>
                    </a:cubicBezTo>
                    <a:cubicBezTo>
                      <a:pt x="37317" y="10688"/>
                      <a:pt x="37313" y="10688"/>
                      <a:pt x="37308" y="10688"/>
                    </a:cubicBezTo>
                    <a:cubicBezTo>
                      <a:pt x="37034" y="10688"/>
                      <a:pt x="36895" y="10352"/>
                      <a:pt x="37088" y="10158"/>
                    </a:cubicBezTo>
                    <a:cubicBezTo>
                      <a:pt x="37151" y="10096"/>
                      <a:pt x="37226" y="10068"/>
                      <a:pt x="37301" y="10068"/>
                    </a:cubicBezTo>
                    <a:close/>
                    <a:moveTo>
                      <a:pt x="17263" y="8692"/>
                    </a:moveTo>
                    <a:lnTo>
                      <a:pt x="20270" y="8988"/>
                    </a:lnTo>
                    <a:lnTo>
                      <a:pt x="20270" y="9025"/>
                    </a:lnTo>
                    <a:cubicBezTo>
                      <a:pt x="20270" y="9148"/>
                      <a:pt x="20307" y="9259"/>
                      <a:pt x="20381" y="9345"/>
                    </a:cubicBezTo>
                    <a:lnTo>
                      <a:pt x="19259" y="10713"/>
                    </a:lnTo>
                    <a:cubicBezTo>
                      <a:pt x="19173" y="10651"/>
                      <a:pt x="19087" y="10627"/>
                      <a:pt x="18988" y="10627"/>
                    </a:cubicBezTo>
                    <a:cubicBezTo>
                      <a:pt x="18877" y="10627"/>
                      <a:pt x="18779" y="10663"/>
                      <a:pt x="18693" y="10725"/>
                    </a:cubicBezTo>
                    <a:lnTo>
                      <a:pt x="17140" y="8938"/>
                    </a:lnTo>
                    <a:cubicBezTo>
                      <a:pt x="17202" y="8865"/>
                      <a:pt x="17251" y="8791"/>
                      <a:pt x="17263" y="8692"/>
                    </a:cubicBezTo>
                    <a:close/>
                    <a:moveTo>
                      <a:pt x="32468" y="10691"/>
                    </a:moveTo>
                    <a:cubicBezTo>
                      <a:pt x="32492" y="10691"/>
                      <a:pt x="32517" y="10707"/>
                      <a:pt x="32517" y="10737"/>
                    </a:cubicBezTo>
                    <a:cubicBezTo>
                      <a:pt x="32517" y="10768"/>
                      <a:pt x="32492" y="10784"/>
                      <a:pt x="32468" y="10784"/>
                    </a:cubicBezTo>
                    <a:cubicBezTo>
                      <a:pt x="32443" y="10784"/>
                      <a:pt x="32419" y="10768"/>
                      <a:pt x="32419" y="10737"/>
                    </a:cubicBezTo>
                    <a:cubicBezTo>
                      <a:pt x="32419" y="10707"/>
                      <a:pt x="32443" y="10691"/>
                      <a:pt x="32468" y="10691"/>
                    </a:cubicBezTo>
                    <a:close/>
                    <a:moveTo>
                      <a:pt x="4412" y="9308"/>
                    </a:moveTo>
                    <a:cubicBezTo>
                      <a:pt x="4449" y="9320"/>
                      <a:pt x="4474" y="9333"/>
                      <a:pt x="4498" y="9333"/>
                    </a:cubicBezTo>
                    <a:lnTo>
                      <a:pt x="4301" y="10306"/>
                    </a:lnTo>
                    <a:lnTo>
                      <a:pt x="4277" y="10306"/>
                    </a:lnTo>
                    <a:cubicBezTo>
                      <a:pt x="4055" y="10306"/>
                      <a:pt x="3870" y="10491"/>
                      <a:pt x="3870" y="10713"/>
                    </a:cubicBezTo>
                    <a:lnTo>
                      <a:pt x="3870" y="10725"/>
                    </a:lnTo>
                    <a:lnTo>
                      <a:pt x="3513" y="10787"/>
                    </a:lnTo>
                    <a:cubicBezTo>
                      <a:pt x="3488" y="10700"/>
                      <a:pt x="3451" y="10614"/>
                      <a:pt x="3377" y="10553"/>
                    </a:cubicBezTo>
                    <a:lnTo>
                      <a:pt x="4412" y="9308"/>
                    </a:lnTo>
                    <a:close/>
                    <a:moveTo>
                      <a:pt x="33219" y="9099"/>
                    </a:moveTo>
                    <a:lnTo>
                      <a:pt x="34254" y="9111"/>
                    </a:lnTo>
                    <a:lnTo>
                      <a:pt x="34254" y="9136"/>
                    </a:lnTo>
                    <a:cubicBezTo>
                      <a:pt x="34254" y="9320"/>
                      <a:pt x="34365" y="9493"/>
                      <a:pt x="34525" y="9579"/>
                    </a:cubicBezTo>
                    <a:lnTo>
                      <a:pt x="33983" y="10848"/>
                    </a:lnTo>
                    <a:cubicBezTo>
                      <a:pt x="33971" y="10836"/>
                      <a:pt x="33959" y="10836"/>
                      <a:pt x="33934" y="10836"/>
                    </a:cubicBezTo>
                    <a:lnTo>
                      <a:pt x="33219" y="9099"/>
                    </a:lnTo>
                    <a:close/>
                    <a:moveTo>
                      <a:pt x="27281" y="9037"/>
                    </a:moveTo>
                    <a:lnTo>
                      <a:pt x="29400" y="9863"/>
                    </a:lnTo>
                    <a:cubicBezTo>
                      <a:pt x="29387" y="9900"/>
                      <a:pt x="29387" y="9924"/>
                      <a:pt x="29387" y="9949"/>
                    </a:cubicBezTo>
                    <a:cubicBezTo>
                      <a:pt x="29387" y="10035"/>
                      <a:pt x="29412" y="10121"/>
                      <a:pt x="29449" y="10195"/>
                    </a:cubicBezTo>
                    <a:lnTo>
                      <a:pt x="28131" y="10885"/>
                    </a:lnTo>
                    <a:cubicBezTo>
                      <a:pt x="28044" y="10700"/>
                      <a:pt x="27872" y="10590"/>
                      <a:pt x="27675" y="10590"/>
                    </a:cubicBezTo>
                    <a:cubicBezTo>
                      <a:pt x="27626" y="10590"/>
                      <a:pt x="27589" y="10602"/>
                      <a:pt x="27552" y="10614"/>
                    </a:cubicBezTo>
                    <a:lnTo>
                      <a:pt x="27145" y="9185"/>
                    </a:lnTo>
                    <a:cubicBezTo>
                      <a:pt x="27207" y="9160"/>
                      <a:pt x="27268" y="9099"/>
                      <a:pt x="27281" y="9037"/>
                    </a:cubicBezTo>
                    <a:close/>
                    <a:moveTo>
                      <a:pt x="21970" y="8951"/>
                    </a:moveTo>
                    <a:cubicBezTo>
                      <a:pt x="22002" y="9061"/>
                      <a:pt x="22104" y="9126"/>
                      <a:pt x="22209" y="9126"/>
                    </a:cubicBezTo>
                    <a:cubicBezTo>
                      <a:pt x="22268" y="9126"/>
                      <a:pt x="22328" y="9106"/>
                      <a:pt x="22377" y="9062"/>
                    </a:cubicBezTo>
                    <a:lnTo>
                      <a:pt x="22574" y="9210"/>
                    </a:lnTo>
                    <a:cubicBezTo>
                      <a:pt x="22561" y="9259"/>
                      <a:pt x="22549" y="9308"/>
                      <a:pt x="22549" y="9357"/>
                    </a:cubicBezTo>
                    <a:cubicBezTo>
                      <a:pt x="22549" y="9555"/>
                      <a:pt x="22672" y="9739"/>
                      <a:pt x="22857" y="9813"/>
                    </a:cubicBezTo>
                    <a:lnTo>
                      <a:pt x="22414" y="10885"/>
                    </a:lnTo>
                    <a:cubicBezTo>
                      <a:pt x="22353" y="10863"/>
                      <a:pt x="22289" y="10851"/>
                      <a:pt x="22227" y="10851"/>
                    </a:cubicBezTo>
                    <a:cubicBezTo>
                      <a:pt x="22150" y="10851"/>
                      <a:pt x="22075" y="10869"/>
                      <a:pt x="22007" y="10910"/>
                    </a:cubicBezTo>
                    <a:lnTo>
                      <a:pt x="21071" y="9419"/>
                    </a:lnTo>
                    <a:cubicBezTo>
                      <a:pt x="21194" y="9333"/>
                      <a:pt x="21268" y="9185"/>
                      <a:pt x="21280" y="9037"/>
                    </a:cubicBezTo>
                    <a:lnTo>
                      <a:pt x="21280" y="9012"/>
                    </a:lnTo>
                    <a:lnTo>
                      <a:pt x="21970" y="8951"/>
                    </a:lnTo>
                    <a:close/>
                    <a:moveTo>
                      <a:pt x="4262" y="10515"/>
                    </a:moveTo>
                    <a:cubicBezTo>
                      <a:pt x="4267" y="10515"/>
                      <a:pt x="4272" y="10515"/>
                      <a:pt x="4277" y="10516"/>
                    </a:cubicBezTo>
                    <a:cubicBezTo>
                      <a:pt x="4387" y="10516"/>
                      <a:pt x="4474" y="10602"/>
                      <a:pt x="4474" y="10713"/>
                    </a:cubicBezTo>
                    <a:cubicBezTo>
                      <a:pt x="4474" y="10829"/>
                      <a:pt x="4378" y="10912"/>
                      <a:pt x="4275" y="10912"/>
                    </a:cubicBezTo>
                    <a:cubicBezTo>
                      <a:pt x="4225" y="10912"/>
                      <a:pt x="4173" y="10892"/>
                      <a:pt x="4129" y="10848"/>
                    </a:cubicBezTo>
                    <a:cubicBezTo>
                      <a:pt x="4009" y="10728"/>
                      <a:pt x="4087" y="10515"/>
                      <a:pt x="4262" y="10515"/>
                    </a:cubicBezTo>
                    <a:close/>
                    <a:moveTo>
                      <a:pt x="25629" y="8963"/>
                    </a:moveTo>
                    <a:lnTo>
                      <a:pt x="26825" y="9062"/>
                    </a:lnTo>
                    <a:cubicBezTo>
                      <a:pt x="26837" y="9086"/>
                      <a:pt x="26862" y="9111"/>
                      <a:pt x="26886" y="9136"/>
                    </a:cubicBezTo>
                    <a:lnTo>
                      <a:pt x="25186" y="10947"/>
                    </a:lnTo>
                    <a:cubicBezTo>
                      <a:pt x="25149" y="10922"/>
                      <a:pt x="25112" y="10922"/>
                      <a:pt x="25075" y="10922"/>
                    </a:cubicBezTo>
                    <a:lnTo>
                      <a:pt x="25161" y="9382"/>
                    </a:lnTo>
                    <a:cubicBezTo>
                      <a:pt x="25395" y="9370"/>
                      <a:pt x="25592" y="9197"/>
                      <a:pt x="25629" y="8963"/>
                    </a:cubicBezTo>
                    <a:close/>
                    <a:moveTo>
                      <a:pt x="32024" y="9086"/>
                    </a:moveTo>
                    <a:lnTo>
                      <a:pt x="33109" y="9099"/>
                    </a:lnTo>
                    <a:lnTo>
                      <a:pt x="33835" y="10861"/>
                    </a:lnTo>
                    <a:cubicBezTo>
                      <a:pt x="33774" y="10885"/>
                      <a:pt x="33737" y="10935"/>
                      <a:pt x="33712" y="10996"/>
                    </a:cubicBezTo>
                    <a:lnTo>
                      <a:pt x="32714" y="10799"/>
                    </a:lnTo>
                    <a:cubicBezTo>
                      <a:pt x="32714" y="10774"/>
                      <a:pt x="32714" y="10762"/>
                      <a:pt x="32714" y="10750"/>
                    </a:cubicBezTo>
                    <a:cubicBezTo>
                      <a:pt x="32714" y="10602"/>
                      <a:pt x="32603" y="10491"/>
                      <a:pt x="32468" y="10491"/>
                    </a:cubicBezTo>
                    <a:cubicBezTo>
                      <a:pt x="32431" y="10491"/>
                      <a:pt x="32406" y="10503"/>
                      <a:pt x="32394" y="10503"/>
                    </a:cubicBezTo>
                    <a:lnTo>
                      <a:pt x="31802" y="9444"/>
                    </a:lnTo>
                    <a:cubicBezTo>
                      <a:pt x="31926" y="9357"/>
                      <a:pt x="32000" y="9234"/>
                      <a:pt x="32024" y="9086"/>
                    </a:cubicBezTo>
                    <a:close/>
                    <a:moveTo>
                      <a:pt x="24668" y="9037"/>
                    </a:moveTo>
                    <a:cubicBezTo>
                      <a:pt x="24730" y="9210"/>
                      <a:pt x="24878" y="9345"/>
                      <a:pt x="25063" y="9370"/>
                    </a:cubicBezTo>
                    <a:lnTo>
                      <a:pt x="24964" y="10910"/>
                    </a:lnTo>
                    <a:cubicBezTo>
                      <a:pt x="24866" y="10922"/>
                      <a:pt x="24755" y="10972"/>
                      <a:pt x="24681" y="11045"/>
                    </a:cubicBezTo>
                    <a:lnTo>
                      <a:pt x="23498" y="9604"/>
                    </a:lnTo>
                    <a:cubicBezTo>
                      <a:pt x="23535" y="9530"/>
                      <a:pt x="23559" y="9444"/>
                      <a:pt x="23559" y="9357"/>
                    </a:cubicBezTo>
                    <a:cubicBezTo>
                      <a:pt x="23559" y="9333"/>
                      <a:pt x="23559" y="9308"/>
                      <a:pt x="23559" y="9296"/>
                    </a:cubicBezTo>
                    <a:lnTo>
                      <a:pt x="24668" y="9037"/>
                    </a:lnTo>
                    <a:close/>
                    <a:moveTo>
                      <a:pt x="35191" y="9407"/>
                    </a:moveTo>
                    <a:lnTo>
                      <a:pt x="36854" y="10220"/>
                    </a:lnTo>
                    <a:cubicBezTo>
                      <a:pt x="36793" y="10380"/>
                      <a:pt x="36817" y="10565"/>
                      <a:pt x="36928" y="10700"/>
                    </a:cubicBezTo>
                    <a:lnTo>
                      <a:pt x="35770" y="11070"/>
                    </a:lnTo>
                    <a:cubicBezTo>
                      <a:pt x="35671" y="10947"/>
                      <a:pt x="35524" y="10873"/>
                      <a:pt x="35363" y="10873"/>
                    </a:cubicBezTo>
                    <a:lnTo>
                      <a:pt x="35265" y="10873"/>
                    </a:lnTo>
                    <a:lnTo>
                      <a:pt x="34870" y="9628"/>
                    </a:lnTo>
                    <a:cubicBezTo>
                      <a:pt x="35006" y="9604"/>
                      <a:pt x="35117" y="9518"/>
                      <a:pt x="35191" y="9407"/>
                    </a:cubicBezTo>
                    <a:close/>
                    <a:moveTo>
                      <a:pt x="33934" y="11045"/>
                    </a:moveTo>
                    <a:cubicBezTo>
                      <a:pt x="33959" y="11045"/>
                      <a:pt x="33983" y="11058"/>
                      <a:pt x="33983" y="11095"/>
                    </a:cubicBezTo>
                    <a:cubicBezTo>
                      <a:pt x="33983" y="11112"/>
                      <a:pt x="33976" y="11118"/>
                      <a:pt x="33966" y="11118"/>
                    </a:cubicBezTo>
                    <a:cubicBezTo>
                      <a:pt x="33933" y="11118"/>
                      <a:pt x="33868" y="11045"/>
                      <a:pt x="33934" y="11045"/>
                    </a:cubicBezTo>
                    <a:close/>
                    <a:moveTo>
                      <a:pt x="16413" y="8938"/>
                    </a:moveTo>
                    <a:cubicBezTo>
                      <a:pt x="16462" y="8988"/>
                      <a:pt x="16524" y="9037"/>
                      <a:pt x="16598" y="9062"/>
                    </a:cubicBezTo>
                    <a:lnTo>
                      <a:pt x="15649" y="10713"/>
                    </a:lnTo>
                    <a:cubicBezTo>
                      <a:pt x="15612" y="10700"/>
                      <a:pt x="15588" y="10700"/>
                      <a:pt x="15551" y="10700"/>
                    </a:cubicBezTo>
                    <a:cubicBezTo>
                      <a:pt x="15304" y="10700"/>
                      <a:pt x="15095" y="10873"/>
                      <a:pt x="15058" y="11119"/>
                    </a:cubicBezTo>
                    <a:lnTo>
                      <a:pt x="13973" y="11119"/>
                    </a:lnTo>
                    <a:cubicBezTo>
                      <a:pt x="13973" y="11021"/>
                      <a:pt x="13949" y="10935"/>
                      <a:pt x="13900" y="10861"/>
                    </a:cubicBezTo>
                    <a:lnTo>
                      <a:pt x="16413" y="8938"/>
                    </a:lnTo>
                    <a:close/>
                    <a:moveTo>
                      <a:pt x="26972" y="9185"/>
                    </a:moveTo>
                    <a:cubicBezTo>
                      <a:pt x="26997" y="9197"/>
                      <a:pt x="27022" y="9197"/>
                      <a:pt x="27046" y="9197"/>
                    </a:cubicBezTo>
                    <a:lnTo>
                      <a:pt x="27453" y="10639"/>
                    </a:lnTo>
                    <a:cubicBezTo>
                      <a:pt x="27317" y="10700"/>
                      <a:pt x="27219" y="10824"/>
                      <a:pt x="27194" y="10972"/>
                    </a:cubicBezTo>
                    <a:lnTo>
                      <a:pt x="25482" y="11193"/>
                    </a:lnTo>
                    <a:cubicBezTo>
                      <a:pt x="25432" y="11107"/>
                      <a:pt x="25358" y="11033"/>
                      <a:pt x="25284" y="10984"/>
                    </a:cubicBezTo>
                    <a:lnTo>
                      <a:pt x="25284" y="10972"/>
                    </a:lnTo>
                    <a:lnTo>
                      <a:pt x="26972" y="9185"/>
                    </a:lnTo>
                    <a:close/>
                    <a:moveTo>
                      <a:pt x="3022" y="10606"/>
                    </a:moveTo>
                    <a:cubicBezTo>
                      <a:pt x="3173" y="10606"/>
                      <a:pt x="3320" y="10724"/>
                      <a:pt x="3328" y="10898"/>
                    </a:cubicBezTo>
                    <a:cubicBezTo>
                      <a:pt x="3328" y="11070"/>
                      <a:pt x="3192" y="11206"/>
                      <a:pt x="3032" y="11206"/>
                    </a:cubicBezTo>
                    <a:cubicBezTo>
                      <a:pt x="2761" y="11206"/>
                      <a:pt x="2625" y="10885"/>
                      <a:pt x="2810" y="10700"/>
                    </a:cubicBezTo>
                    <a:cubicBezTo>
                      <a:pt x="2871" y="10635"/>
                      <a:pt x="2947" y="10606"/>
                      <a:pt x="3022" y="10606"/>
                    </a:cubicBezTo>
                    <a:close/>
                    <a:moveTo>
                      <a:pt x="17078" y="9000"/>
                    </a:moveTo>
                    <a:lnTo>
                      <a:pt x="18619" y="10787"/>
                    </a:lnTo>
                    <a:cubicBezTo>
                      <a:pt x="18532" y="10873"/>
                      <a:pt x="18483" y="10996"/>
                      <a:pt x="18483" y="11132"/>
                    </a:cubicBezTo>
                    <a:cubicBezTo>
                      <a:pt x="18483" y="11156"/>
                      <a:pt x="18483" y="11181"/>
                      <a:pt x="18495" y="11218"/>
                    </a:cubicBezTo>
                    <a:lnTo>
                      <a:pt x="16043" y="11132"/>
                    </a:lnTo>
                    <a:cubicBezTo>
                      <a:pt x="16006" y="10959"/>
                      <a:pt x="15896" y="10811"/>
                      <a:pt x="15748" y="10750"/>
                    </a:cubicBezTo>
                    <a:lnTo>
                      <a:pt x="16696" y="9099"/>
                    </a:lnTo>
                    <a:lnTo>
                      <a:pt x="16783" y="9099"/>
                    </a:lnTo>
                    <a:cubicBezTo>
                      <a:pt x="16881" y="9099"/>
                      <a:pt x="16992" y="9062"/>
                      <a:pt x="17078" y="9000"/>
                    </a:cubicBezTo>
                    <a:close/>
                    <a:moveTo>
                      <a:pt x="20454" y="9419"/>
                    </a:moveTo>
                    <a:cubicBezTo>
                      <a:pt x="20516" y="9468"/>
                      <a:pt x="20590" y="9505"/>
                      <a:pt x="20676" y="9518"/>
                    </a:cubicBezTo>
                    <a:lnTo>
                      <a:pt x="20787" y="11218"/>
                    </a:lnTo>
                    <a:lnTo>
                      <a:pt x="19481" y="11119"/>
                    </a:lnTo>
                    <a:cubicBezTo>
                      <a:pt x="19481" y="10996"/>
                      <a:pt x="19432" y="10873"/>
                      <a:pt x="19346" y="10774"/>
                    </a:cubicBezTo>
                    <a:lnTo>
                      <a:pt x="20454" y="9419"/>
                    </a:lnTo>
                    <a:close/>
                    <a:moveTo>
                      <a:pt x="34612" y="9616"/>
                    </a:moveTo>
                    <a:cubicBezTo>
                      <a:pt x="34661" y="9628"/>
                      <a:pt x="34710" y="9641"/>
                      <a:pt x="34760" y="9641"/>
                    </a:cubicBezTo>
                    <a:lnTo>
                      <a:pt x="35154" y="10910"/>
                    </a:lnTo>
                    <a:cubicBezTo>
                      <a:pt x="35031" y="10972"/>
                      <a:pt x="34920" y="11082"/>
                      <a:pt x="34883" y="11218"/>
                    </a:cubicBezTo>
                    <a:lnTo>
                      <a:pt x="34883" y="11230"/>
                    </a:lnTo>
                    <a:lnTo>
                      <a:pt x="34180" y="11095"/>
                    </a:lnTo>
                    <a:cubicBezTo>
                      <a:pt x="34180" y="11008"/>
                      <a:pt x="34144" y="10935"/>
                      <a:pt x="34082" y="10885"/>
                    </a:cubicBezTo>
                    <a:lnTo>
                      <a:pt x="34612" y="9616"/>
                    </a:lnTo>
                    <a:close/>
                    <a:moveTo>
                      <a:pt x="20997" y="9468"/>
                    </a:moveTo>
                    <a:lnTo>
                      <a:pt x="21933" y="10947"/>
                    </a:lnTo>
                    <a:cubicBezTo>
                      <a:pt x="21822" y="11033"/>
                      <a:pt x="21761" y="11144"/>
                      <a:pt x="21736" y="11280"/>
                    </a:cubicBezTo>
                    <a:lnTo>
                      <a:pt x="20898" y="11218"/>
                    </a:lnTo>
                    <a:lnTo>
                      <a:pt x="20787" y="9518"/>
                    </a:lnTo>
                    <a:cubicBezTo>
                      <a:pt x="20861" y="9518"/>
                      <a:pt x="20935" y="9505"/>
                      <a:pt x="20997" y="9468"/>
                    </a:cubicBezTo>
                    <a:close/>
                    <a:moveTo>
                      <a:pt x="23436" y="9678"/>
                    </a:moveTo>
                    <a:lnTo>
                      <a:pt x="24607" y="11132"/>
                    </a:lnTo>
                    <a:cubicBezTo>
                      <a:pt x="24570" y="11181"/>
                      <a:pt x="24545" y="11243"/>
                      <a:pt x="24533" y="11304"/>
                    </a:cubicBezTo>
                    <a:lnTo>
                      <a:pt x="22771" y="11304"/>
                    </a:lnTo>
                    <a:cubicBezTo>
                      <a:pt x="22746" y="11144"/>
                      <a:pt x="22648" y="10996"/>
                      <a:pt x="22512" y="10922"/>
                    </a:cubicBezTo>
                    <a:lnTo>
                      <a:pt x="22968" y="9838"/>
                    </a:lnTo>
                    <a:cubicBezTo>
                      <a:pt x="23005" y="9850"/>
                      <a:pt x="23030" y="9850"/>
                      <a:pt x="23067" y="9850"/>
                    </a:cubicBezTo>
                    <a:cubicBezTo>
                      <a:pt x="23202" y="9850"/>
                      <a:pt x="23338" y="9789"/>
                      <a:pt x="23436" y="9678"/>
                    </a:cubicBezTo>
                    <a:close/>
                    <a:moveTo>
                      <a:pt x="27675" y="10787"/>
                    </a:moveTo>
                    <a:cubicBezTo>
                      <a:pt x="27835" y="10787"/>
                      <a:pt x="27971" y="10922"/>
                      <a:pt x="27971" y="11095"/>
                    </a:cubicBezTo>
                    <a:cubicBezTo>
                      <a:pt x="27971" y="11274"/>
                      <a:pt x="27825" y="11389"/>
                      <a:pt x="27673" y="11389"/>
                    </a:cubicBezTo>
                    <a:cubicBezTo>
                      <a:pt x="27595" y="11389"/>
                      <a:pt x="27516" y="11359"/>
                      <a:pt x="27453" y="11292"/>
                    </a:cubicBezTo>
                    <a:cubicBezTo>
                      <a:pt x="27268" y="11107"/>
                      <a:pt x="27404" y="10787"/>
                      <a:pt x="27675" y="10787"/>
                    </a:cubicBezTo>
                    <a:close/>
                    <a:moveTo>
                      <a:pt x="18985" y="10829"/>
                    </a:moveTo>
                    <a:cubicBezTo>
                      <a:pt x="19139" y="10829"/>
                      <a:pt x="19284" y="10950"/>
                      <a:pt x="19284" y="11132"/>
                    </a:cubicBezTo>
                    <a:cubicBezTo>
                      <a:pt x="19284" y="11292"/>
                      <a:pt x="19148" y="11427"/>
                      <a:pt x="18988" y="11427"/>
                    </a:cubicBezTo>
                    <a:cubicBezTo>
                      <a:pt x="18717" y="11427"/>
                      <a:pt x="18582" y="11107"/>
                      <a:pt x="18766" y="10922"/>
                    </a:cubicBezTo>
                    <a:cubicBezTo>
                      <a:pt x="18831" y="10858"/>
                      <a:pt x="18909" y="10829"/>
                      <a:pt x="18985" y="10829"/>
                    </a:cubicBezTo>
                    <a:close/>
                    <a:moveTo>
                      <a:pt x="13474" y="10825"/>
                    </a:moveTo>
                    <a:cubicBezTo>
                      <a:pt x="13627" y="10825"/>
                      <a:pt x="13776" y="10947"/>
                      <a:pt x="13776" y="11132"/>
                    </a:cubicBezTo>
                    <a:cubicBezTo>
                      <a:pt x="13776" y="11297"/>
                      <a:pt x="13641" y="11428"/>
                      <a:pt x="13478" y="11428"/>
                    </a:cubicBezTo>
                    <a:cubicBezTo>
                      <a:pt x="13470" y="11428"/>
                      <a:pt x="13463" y="11428"/>
                      <a:pt x="13456" y="11427"/>
                    </a:cubicBezTo>
                    <a:lnTo>
                      <a:pt x="13468" y="11427"/>
                    </a:lnTo>
                    <a:cubicBezTo>
                      <a:pt x="13210" y="11415"/>
                      <a:pt x="13074" y="11095"/>
                      <a:pt x="13271" y="10910"/>
                    </a:cubicBezTo>
                    <a:cubicBezTo>
                      <a:pt x="13330" y="10851"/>
                      <a:pt x="13402" y="10825"/>
                      <a:pt x="13474" y="10825"/>
                    </a:cubicBezTo>
                    <a:close/>
                    <a:moveTo>
                      <a:pt x="37014" y="10774"/>
                    </a:moveTo>
                    <a:cubicBezTo>
                      <a:pt x="37088" y="10848"/>
                      <a:pt x="37187" y="10885"/>
                      <a:pt x="37298" y="10898"/>
                    </a:cubicBezTo>
                    <a:lnTo>
                      <a:pt x="37384" y="11329"/>
                    </a:lnTo>
                    <a:cubicBezTo>
                      <a:pt x="37310" y="11353"/>
                      <a:pt x="37261" y="11403"/>
                      <a:pt x="37236" y="11477"/>
                    </a:cubicBezTo>
                    <a:lnTo>
                      <a:pt x="35869" y="11366"/>
                    </a:lnTo>
                    <a:cubicBezTo>
                      <a:pt x="35869" y="11292"/>
                      <a:pt x="35856" y="11230"/>
                      <a:pt x="35819" y="11156"/>
                    </a:cubicBezTo>
                    <a:lnTo>
                      <a:pt x="37014" y="10774"/>
                    </a:lnTo>
                    <a:close/>
                    <a:moveTo>
                      <a:pt x="15551" y="10898"/>
                    </a:moveTo>
                    <a:cubicBezTo>
                      <a:pt x="15711" y="10910"/>
                      <a:pt x="15834" y="11045"/>
                      <a:pt x="15834" y="11206"/>
                    </a:cubicBezTo>
                    <a:lnTo>
                      <a:pt x="15846" y="11206"/>
                    </a:lnTo>
                    <a:cubicBezTo>
                      <a:pt x="15846" y="11382"/>
                      <a:pt x="15698" y="11501"/>
                      <a:pt x="15541" y="11501"/>
                    </a:cubicBezTo>
                    <a:cubicBezTo>
                      <a:pt x="15468" y="11501"/>
                      <a:pt x="15392" y="11474"/>
                      <a:pt x="15329" y="11415"/>
                    </a:cubicBezTo>
                    <a:cubicBezTo>
                      <a:pt x="15144" y="11230"/>
                      <a:pt x="15279" y="10898"/>
                      <a:pt x="15551" y="10898"/>
                    </a:cubicBezTo>
                    <a:close/>
                    <a:moveTo>
                      <a:pt x="31100" y="9333"/>
                    </a:moveTo>
                    <a:cubicBezTo>
                      <a:pt x="31137" y="9357"/>
                      <a:pt x="31162" y="9394"/>
                      <a:pt x="31199" y="9419"/>
                    </a:cubicBezTo>
                    <a:lnTo>
                      <a:pt x="29856" y="11563"/>
                    </a:lnTo>
                    <a:cubicBezTo>
                      <a:pt x="29831" y="11551"/>
                      <a:pt x="29806" y="11551"/>
                      <a:pt x="29782" y="11551"/>
                    </a:cubicBezTo>
                    <a:lnTo>
                      <a:pt x="29769" y="11551"/>
                    </a:lnTo>
                    <a:lnTo>
                      <a:pt x="29880" y="10454"/>
                    </a:lnTo>
                    <a:cubicBezTo>
                      <a:pt x="29886" y="10454"/>
                      <a:pt x="29892" y="10454"/>
                      <a:pt x="29898" y="10454"/>
                    </a:cubicBezTo>
                    <a:cubicBezTo>
                      <a:pt x="30234" y="10454"/>
                      <a:pt x="30470" y="10116"/>
                      <a:pt x="30349" y="9789"/>
                    </a:cubicBezTo>
                    <a:lnTo>
                      <a:pt x="31100" y="9333"/>
                    </a:lnTo>
                    <a:close/>
                    <a:moveTo>
                      <a:pt x="37470" y="11501"/>
                    </a:moveTo>
                    <a:cubicBezTo>
                      <a:pt x="37527" y="11501"/>
                      <a:pt x="37467" y="11574"/>
                      <a:pt x="37437" y="11574"/>
                    </a:cubicBezTo>
                    <a:cubicBezTo>
                      <a:pt x="37428" y="11574"/>
                      <a:pt x="37421" y="11568"/>
                      <a:pt x="37421" y="11551"/>
                    </a:cubicBezTo>
                    <a:cubicBezTo>
                      <a:pt x="37421" y="11530"/>
                      <a:pt x="37437" y="11510"/>
                      <a:pt x="37464" y="11510"/>
                    </a:cubicBezTo>
                    <a:cubicBezTo>
                      <a:pt x="37469" y="11510"/>
                      <a:pt x="37476" y="11511"/>
                      <a:pt x="37483" y="11514"/>
                    </a:cubicBezTo>
                    <a:lnTo>
                      <a:pt x="37470" y="11501"/>
                    </a:lnTo>
                    <a:close/>
                    <a:moveTo>
                      <a:pt x="29498" y="10282"/>
                    </a:moveTo>
                    <a:cubicBezTo>
                      <a:pt x="29572" y="10368"/>
                      <a:pt x="29671" y="10429"/>
                      <a:pt x="29782" y="10454"/>
                    </a:cubicBezTo>
                    <a:lnTo>
                      <a:pt x="29671" y="11575"/>
                    </a:lnTo>
                    <a:cubicBezTo>
                      <a:pt x="29622" y="11600"/>
                      <a:pt x="29572" y="11637"/>
                      <a:pt x="29548" y="11686"/>
                    </a:cubicBezTo>
                    <a:lnTo>
                      <a:pt x="28143" y="11267"/>
                    </a:lnTo>
                    <a:cubicBezTo>
                      <a:pt x="28155" y="11206"/>
                      <a:pt x="28168" y="11156"/>
                      <a:pt x="28168" y="11095"/>
                    </a:cubicBezTo>
                    <a:cubicBezTo>
                      <a:pt x="28168" y="11059"/>
                      <a:pt x="28168" y="11024"/>
                      <a:pt x="28168" y="10977"/>
                    </a:cubicBezTo>
                    <a:lnTo>
                      <a:pt x="28168" y="10977"/>
                    </a:lnTo>
                    <a:lnTo>
                      <a:pt x="29498" y="10282"/>
                    </a:lnTo>
                    <a:close/>
                    <a:moveTo>
                      <a:pt x="31297" y="9468"/>
                    </a:moveTo>
                    <a:cubicBezTo>
                      <a:pt x="31371" y="9505"/>
                      <a:pt x="31445" y="9530"/>
                      <a:pt x="31519" y="9530"/>
                    </a:cubicBezTo>
                    <a:cubicBezTo>
                      <a:pt x="31593" y="9530"/>
                      <a:pt x="31655" y="9518"/>
                      <a:pt x="31716" y="9493"/>
                    </a:cubicBezTo>
                    <a:lnTo>
                      <a:pt x="32308" y="10553"/>
                    </a:lnTo>
                    <a:cubicBezTo>
                      <a:pt x="32246" y="10590"/>
                      <a:pt x="32209" y="10663"/>
                      <a:pt x="32209" y="10737"/>
                    </a:cubicBezTo>
                    <a:cubicBezTo>
                      <a:pt x="32209" y="10762"/>
                      <a:pt x="32221" y="10787"/>
                      <a:pt x="32234" y="10811"/>
                    </a:cubicBezTo>
                    <a:lnTo>
                      <a:pt x="32234" y="10824"/>
                    </a:lnTo>
                    <a:lnTo>
                      <a:pt x="29991" y="11686"/>
                    </a:lnTo>
                    <a:cubicBezTo>
                      <a:pt x="29979" y="11662"/>
                      <a:pt x="29967" y="11649"/>
                      <a:pt x="29954" y="11625"/>
                    </a:cubicBezTo>
                    <a:lnTo>
                      <a:pt x="31297" y="9468"/>
                    </a:lnTo>
                    <a:close/>
                    <a:moveTo>
                      <a:pt x="22226" y="11051"/>
                    </a:moveTo>
                    <a:cubicBezTo>
                      <a:pt x="22392" y="11051"/>
                      <a:pt x="22549" y="11175"/>
                      <a:pt x="22549" y="11366"/>
                    </a:cubicBezTo>
                    <a:cubicBezTo>
                      <a:pt x="22549" y="11538"/>
                      <a:pt x="22414" y="11674"/>
                      <a:pt x="22241" y="11686"/>
                    </a:cubicBezTo>
                    <a:cubicBezTo>
                      <a:pt x="22236" y="11686"/>
                      <a:pt x="22231" y="11686"/>
                      <a:pt x="22226" y="11686"/>
                    </a:cubicBezTo>
                    <a:cubicBezTo>
                      <a:pt x="21952" y="11686"/>
                      <a:pt x="21801" y="11350"/>
                      <a:pt x="21995" y="11144"/>
                    </a:cubicBezTo>
                    <a:cubicBezTo>
                      <a:pt x="22063" y="11080"/>
                      <a:pt x="22146" y="11051"/>
                      <a:pt x="22226" y="11051"/>
                    </a:cubicBezTo>
                    <a:close/>
                    <a:moveTo>
                      <a:pt x="35357" y="11070"/>
                    </a:moveTo>
                    <a:lnTo>
                      <a:pt x="35357" y="11070"/>
                    </a:lnTo>
                    <a:cubicBezTo>
                      <a:pt x="35637" y="11075"/>
                      <a:pt x="35781" y="11404"/>
                      <a:pt x="35585" y="11600"/>
                    </a:cubicBezTo>
                    <a:cubicBezTo>
                      <a:pt x="35522" y="11663"/>
                      <a:pt x="35446" y="11690"/>
                      <a:pt x="35371" y="11690"/>
                    </a:cubicBezTo>
                    <a:cubicBezTo>
                      <a:pt x="35210" y="11690"/>
                      <a:pt x="35055" y="11563"/>
                      <a:pt x="35055" y="11378"/>
                    </a:cubicBezTo>
                    <a:cubicBezTo>
                      <a:pt x="35055" y="11208"/>
                      <a:pt x="35188" y="11073"/>
                      <a:pt x="35357" y="11070"/>
                    </a:cubicBezTo>
                    <a:close/>
                    <a:moveTo>
                      <a:pt x="25019" y="11096"/>
                    </a:moveTo>
                    <a:cubicBezTo>
                      <a:pt x="25172" y="11096"/>
                      <a:pt x="25321" y="11218"/>
                      <a:pt x="25321" y="11403"/>
                    </a:cubicBezTo>
                    <a:cubicBezTo>
                      <a:pt x="25334" y="11575"/>
                      <a:pt x="25186" y="11711"/>
                      <a:pt x="25013" y="11711"/>
                    </a:cubicBezTo>
                    <a:lnTo>
                      <a:pt x="25026" y="11698"/>
                    </a:lnTo>
                    <a:cubicBezTo>
                      <a:pt x="24755" y="11698"/>
                      <a:pt x="24619" y="11378"/>
                      <a:pt x="24816" y="11181"/>
                    </a:cubicBezTo>
                    <a:cubicBezTo>
                      <a:pt x="24875" y="11122"/>
                      <a:pt x="24947" y="11096"/>
                      <a:pt x="25019" y="11096"/>
                    </a:cubicBezTo>
                    <a:close/>
                    <a:moveTo>
                      <a:pt x="29769" y="11748"/>
                    </a:moveTo>
                    <a:cubicBezTo>
                      <a:pt x="29826" y="11748"/>
                      <a:pt x="29767" y="11821"/>
                      <a:pt x="29736" y="11821"/>
                    </a:cubicBezTo>
                    <a:cubicBezTo>
                      <a:pt x="29727" y="11821"/>
                      <a:pt x="29720" y="11814"/>
                      <a:pt x="29720" y="11797"/>
                    </a:cubicBezTo>
                    <a:cubicBezTo>
                      <a:pt x="29720" y="11772"/>
                      <a:pt x="29745" y="11748"/>
                      <a:pt x="29769" y="11748"/>
                    </a:cubicBezTo>
                    <a:close/>
                    <a:moveTo>
                      <a:pt x="20910" y="11317"/>
                    </a:moveTo>
                    <a:lnTo>
                      <a:pt x="21736" y="11378"/>
                    </a:lnTo>
                    <a:cubicBezTo>
                      <a:pt x="21736" y="11489"/>
                      <a:pt x="21773" y="11588"/>
                      <a:pt x="21834" y="11686"/>
                    </a:cubicBezTo>
                    <a:lnTo>
                      <a:pt x="21108" y="12130"/>
                    </a:lnTo>
                    <a:cubicBezTo>
                      <a:pt x="21071" y="12093"/>
                      <a:pt x="21009" y="12068"/>
                      <a:pt x="20947" y="12056"/>
                    </a:cubicBezTo>
                    <a:lnTo>
                      <a:pt x="20960" y="12056"/>
                    </a:lnTo>
                    <a:lnTo>
                      <a:pt x="20910" y="11317"/>
                    </a:lnTo>
                    <a:close/>
                    <a:moveTo>
                      <a:pt x="38074" y="12056"/>
                    </a:moveTo>
                    <a:lnTo>
                      <a:pt x="38074" y="12056"/>
                    </a:lnTo>
                    <a:cubicBezTo>
                      <a:pt x="38130" y="12065"/>
                      <a:pt x="38074" y="12130"/>
                      <a:pt x="38042" y="12130"/>
                    </a:cubicBezTo>
                    <a:cubicBezTo>
                      <a:pt x="38032" y="12130"/>
                      <a:pt x="38025" y="12123"/>
                      <a:pt x="38025" y="12105"/>
                    </a:cubicBezTo>
                    <a:cubicBezTo>
                      <a:pt x="38025" y="12080"/>
                      <a:pt x="38049" y="12068"/>
                      <a:pt x="38086" y="12068"/>
                    </a:cubicBezTo>
                    <a:lnTo>
                      <a:pt x="38074" y="12056"/>
                    </a:lnTo>
                    <a:close/>
                    <a:moveTo>
                      <a:pt x="19481" y="11218"/>
                    </a:moveTo>
                    <a:lnTo>
                      <a:pt x="20799" y="11304"/>
                    </a:lnTo>
                    <a:lnTo>
                      <a:pt x="20861" y="12056"/>
                    </a:lnTo>
                    <a:cubicBezTo>
                      <a:pt x="20814" y="12068"/>
                      <a:pt x="20766" y="12102"/>
                      <a:pt x="20730" y="12138"/>
                    </a:cubicBezTo>
                    <a:lnTo>
                      <a:pt x="20730" y="12138"/>
                    </a:lnTo>
                    <a:lnTo>
                      <a:pt x="19419" y="11390"/>
                    </a:lnTo>
                    <a:cubicBezTo>
                      <a:pt x="19456" y="11341"/>
                      <a:pt x="19481" y="11280"/>
                      <a:pt x="19481" y="11218"/>
                    </a:cubicBezTo>
                    <a:close/>
                    <a:moveTo>
                      <a:pt x="20923" y="12253"/>
                    </a:moveTo>
                    <a:cubicBezTo>
                      <a:pt x="20980" y="12253"/>
                      <a:pt x="20920" y="12326"/>
                      <a:pt x="20889" y="12326"/>
                    </a:cubicBezTo>
                    <a:cubicBezTo>
                      <a:pt x="20880" y="12326"/>
                      <a:pt x="20873" y="12319"/>
                      <a:pt x="20873" y="12302"/>
                    </a:cubicBezTo>
                    <a:cubicBezTo>
                      <a:pt x="20886" y="12278"/>
                      <a:pt x="20898" y="12265"/>
                      <a:pt x="20923" y="12265"/>
                    </a:cubicBezTo>
                    <a:lnTo>
                      <a:pt x="20923" y="12253"/>
                    </a:lnTo>
                    <a:close/>
                    <a:moveTo>
                      <a:pt x="34180" y="11181"/>
                    </a:moveTo>
                    <a:lnTo>
                      <a:pt x="34870" y="11317"/>
                    </a:lnTo>
                    <a:lnTo>
                      <a:pt x="34870" y="11366"/>
                    </a:lnTo>
                    <a:cubicBezTo>
                      <a:pt x="34870" y="11691"/>
                      <a:pt x="35124" y="11866"/>
                      <a:pt x="35377" y="11866"/>
                    </a:cubicBezTo>
                    <a:cubicBezTo>
                      <a:pt x="35595" y="11866"/>
                      <a:pt x="35812" y="11737"/>
                      <a:pt x="35869" y="11464"/>
                    </a:cubicBezTo>
                    <a:lnTo>
                      <a:pt x="37236" y="11588"/>
                    </a:lnTo>
                    <a:lnTo>
                      <a:pt x="37236" y="11600"/>
                    </a:lnTo>
                    <a:lnTo>
                      <a:pt x="35006" y="12561"/>
                    </a:lnTo>
                    <a:cubicBezTo>
                      <a:pt x="34927" y="12482"/>
                      <a:pt x="34828" y="12424"/>
                      <a:pt x="34717" y="12424"/>
                    </a:cubicBezTo>
                    <a:cubicBezTo>
                      <a:pt x="34707" y="12424"/>
                      <a:pt x="34696" y="12424"/>
                      <a:pt x="34686" y="12425"/>
                    </a:cubicBezTo>
                    <a:lnTo>
                      <a:pt x="34698" y="12413"/>
                    </a:lnTo>
                    <a:cubicBezTo>
                      <a:pt x="34661" y="12413"/>
                      <a:pt x="34636" y="12425"/>
                      <a:pt x="34599" y="12425"/>
                    </a:cubicBezTo>
                    <a:lnTo>
                      <a:pt x="34094" y="11292"/>
                    </a:lnTo>
                    <a:cubicBezTo>
                      <a:pt x="34131" y="11267"/>
                      <a:pt x="34156" y="11230"/>
                      <a:pt x="34180" y="11181"/>
                    </a:cubicBezTo>
                    <a:close/>
                    <a:moveTo>
                      <a:pt x="24521" y="11415"/>
                    </a:moveTo>
                    <a:cubicBezTo>
                      <a:pt x="24521" y="11538"/>
                      <a:pt x="24557" y="11649"/>
                      <a:pt x="24644" y="11735"/>
                    </a:cubicBezTo>
                    <a:lnTo>
                      <a:pt x="23264" y="12709"/>
                    </a:lnTo>
                    <a:cubicBezTo>
                      <a:pt x="23202" y="12647"/>
                      <a:pt x="23128" y="12623"/>
                      <a:pt x="23054" y="12623"/>
                    </a:cubicBezTo>
                    <a:lnTo>
                      <a:pt x="23054" y="12610"/>
                    </a:lnTo>
                    <a:cubicBezTo>
                      <a:pt x="23030" y="12610"/>
                      <a:pt x="23005" y="12623"/>
                      <a:pt x="22968" y="12635"/>
                    </a:cubicBezTo>
                    <a:lnTo>
                      <a:pt x="22537" y="11797"/>
                    </a:lnTo>
                    <a:cubicBezTo>
                      <a:pt x="22660" y="11711"/>
                      <a:pt x="22746" y="11575"/>
                      <a:pt x="22759" y="11415"/>
                    </a:cubicBezTo>
                    <a:close/>
                    <a:moveTo>
                      <a:pt x="21896" y="11760"/>
                    </a:moveTo>
                    <a:cubicBezTo>
                      <a:pt x="21982" y="11846"/>
                      <a:pt x="22106" y="11896"/>
                      <a:pt x="22241" y="11896"/>
                    </a:cubicBezTo>
                    <a:cubicBezTo>
                      <a:pt x="22303" y="11896"/>
                      <a:pt x="22364" y="11883"/>
                      <a:pt x="22438" y="11859"/>
                    </a:cubicBezTo>
                    <a:lnTo>
                      <a:pt x="22869" y="12684"/>
                    </a:lnTo>
                    <a:cubicBezTo>
                      <a:pt x="22832" y="12709"/>
                      <a:pt x="22808" y="12746"/>
                      <a:pt x="22783" y="12783"/>
                    </a:cubicBezTo>
                    <a:lnTo>
                      <a:pt x="21157" y="12327"/>
                    </a:lnTo>
                    <a:cubicBezTo>
                      <a:pt x="21157" y="12315"/>
                      <a:pt x="21157" y="12315"/>
                      <a:pt x="21157" y="12302"/>
                    </a:cubicBezTo>
                    <a:cubicBezTo>
                      <a:pt x="21157" y="12278"/>
                      <a:pt x="21157" y="12253"/>
                      <a:pt x="21157" y="12228"/>
                    </a:cubicBezTo>
                    <a:lnTo>
                      <a:pt x="21144" y="12228"/>
                    </a:lnTo>
                    <a:lnTo>
                      <a:pt x="21896" y="11760"/>
                    </a:lnTo>
                    <a:close/>
                    <a:moveTo>
                      <a:pt x="16043" y="11230"/>
                    </a:moveTo>
                    <a:lnTo>
                      <a:pt x="18520" y="11317"/>
                    </a:lnTo>
                    <a:cubicBezTo>
                      <a:pt x="18545" y="11366"/>
                      <a:pt x="18569" y="11415"/>
                      <a:pt x="18606" y="11452"/>
                    </a:cubicBezTo>
                    <a:lnTo>
                      <a:pt x="17140" y="12980"/>
                    </a:lnTo>
                    <a:cubicBezTo>
                      <a:pt x="17091" y="12931"/>
                      <a:pt x="17029" y="12906"/>
                      <a:pt x="16955" y="12906"/>
                    </a:cubicBezTo>
                    <a:cubicBezTo>
                      <a:pt x="16906" y="12906"/>
                      <a:pt x="16869" y="12918"/>
                      <a:pt x="16820" y="12931"/>
                    </a:cubicBezTo>
                    <a:lnTo>
                      <a:pt x="15834" y="11612"/>
                    </a:lnTo>
                    <a:cubicBezTo>
                      <a:pt x="15957" y="11526"/>
                      <a:pt x="16031" y="11378"/>
                      <a:pt x="16043" y="11230"/>
                    </a:cubicBezTo>
                    <a:close/>
                    <a:moveTo>
                      <a:pt x="23054" y="12832"/>
                    </a:moveTo>
                    <a:cubicBezTo>
                      <a:pt x="23094" y="12832"/>
                      <a:pt x="23134" y="12857"/>
                      <a:pt x="23141" y="12906"/>
                    </a:cubicBezTo>
                    <a:cubicBezTo>
                      <a:pt x="23134" y="12955"/>
                      <a:pt x="23094" y="12980"/>
                      <a:pt x="23054" y="12980"/>
                    </a:cubicBezTo>
                    <a:cubicBezTo>
                      <a:pt x="23014" y="12980"/>
                      <a:pt x="22974" y="12955"/>
                      <a:pt x="22968" y="12906"/>
                    </a:cubicBezTo>
                    <a:cubicBezTo>
                      <a:pt x="22974" y="12857"/>
                      <a:pt x="23014" y="12832"/>
                      <a:pt x="23054" y="12832"/>
                    </a:cubicBezTo>
                    <a:close/>
                    <a:moveTo>
                      <a:pt x="34698" y="12623"/>
                    </a:moveTo>
                    <a:cubicBezTo>
                      <a:pt x="34870" y="12623"/>
                      <a:pt x="34969" y="12844"/>
                      <a:pt x="34834" y="12968"/>
                    </a:cubicBezTo>
                    <a:cubicBezTo>
                      <a:pt x="34794" y="13007"/>
                      <a:pt x="34744" y="13025"/>
                      <a:pt x="34695" y="13025"/>
                    </a:cubicBezTo>
                    <a:cubicBezTo>
                      <a:pt x="34591" y="13025"/>
                      <a:pt x="34489" y="12945"/>
                      <a:pt x="34489" y="12820"/>
                    </a:cubicBezTo>
                    <a:cubicBezTo>
                      <a:pt x="34489" y="12709"/>
                      <a:pt x="34575" y="12623"/>
                      <a:pt x="34686" y="12623"/>
                    </a:cubicBezTo>
                    <a:close/>
                    <a:moveTo>
                      <a:pt x="28106" y="11329"/>
                    </a:moveTo>
                    <a:lnTo>
                      <a:pt x="29523" y="11760"/>
                    </a:lnTo>
                    <a:cubicBezTo>
                      <a:pt x="29523" y="11760"/>
                      <a:pt x="29523" y="11772"/>
                      <a:pt x="29523" y="11785"/>
                    </a:cubicBezTo>
                    <a:cubicBezTo>
                      <a:pt x="29523" y="11834"/>
                      <a:pt x="29548" y="11883"/>
                      <a:pt x="29572" y="11920"/>
                    </a:cubicBezTo>
                    <a:lnTo>
                      <a:pt x="28402" y="13103"/>
                    </a:lnTo>
                    <a:cubicBezTo>
                      <a:pt x="28316" y="13054"/>
                      <a:pt x="28217" y="13017"/>
                      <a:pt x="28118" y="13017"/>
                    </a:cubicBezTo>
                    <a:lnTo>
                      <a:pt x="27798" y="11563"/>
                    </a:lnTo>
                    <a:cubicBezTo>
                      <a:pt x="27921" y="11526"/>
                      <a:pt x="28032" y="11452"/>
                      <a:pt x="28106" y="11329"/>
                    </a:cubicBezTo>
                    <a:close/>
                    <a:moveTo>
                      <a:pt x="36155" y="13079"/>
                    </a:moveTo>
                    <a:cubicBezTo>
                      <a:pt x="36186" y="13079"/>
                      <a:pt x="36246" y="13152"/>
                      <a:pt x="36189" y="13152"/>
                    </a:cubicBezTo>
                    <a:cubicBezTo>
                      <a:pt x="36164" y="13152"/>
                      <a:pt x="36140" y="13140"/>
                      <a:pt x="36140" y="13115"/>
                    </a:cubicBezTo>
                    <a:lnTo>
                      <a:pt x="36140" y="13103"/>
                    </a:lnTo>
                    <a:cubicBezTo>
                      <a:pt x="36140" y="13086"/>
                      <a:pt x="36146" y="13079"/>
                      <a:pt x="36155" y="13079"/>
                    </a:cubicBezTo>
                    <a:close/>
                    <a:moveTo>
                      <a:pt x="16955" y="13103"/>
                    </a:moveTo>
                    <a:cubicBezTo>
                      <a:pt x="17004" y="13115"/>
                      <a:pt x="17029" y="13152"/>
                      <a:pt x="17029" y="13202"/>
                    </a:cubicBezTo>
                    <a:lnTo>
                      <a:pt x="17041" y="13189"/>
                    </a:lnTo>
                    <a:lnTo>
                      <a:pt x="17041" y="13189"/>
                    </a:lnTo>
                    <a:cubicBezTo>
                      <a:pt x="17041" y="13239"/>
                      <a:pt x="17004" y="13276"/>
                      <a:pt x="16955" y="13276"/>
                    </a:cubicBezTo>
                    <a:cubicBezTo>
                      <a:pt x="16844" y="13276"/>
                      <a:pt x="16844" y="13103"/>
                      <a:pt x="16955" y="13103"/>
                    </a:cubicBezTo>
                    <a:close/>
                    <a:moveTo>
                      <a:pt x="27182" y="11058"/>
                    </a:moveTo>
                    <a:lnTo>
                      <a:pt x="27182" y="11070"/>
                    </a:lnTo>
                    <a:cubicBezTo>
                      <a:pt x="27182" y="11353"/>
                      <a:pt x="27404" y="11575"/>
                      <a:pt x="27687" y="11575"/>
                    </a:cubicBezTo>
                    <a:lnTo>
                      <a:pt x="27699" y="11575"/>
                    </a:lnTo>
                    <a:lnTo>
                      <a:pt x="28020" y="13029"/>
                    </a:lnTo>
                    <a:cubicBezTo>
                      <a:pt x="27860" y="13054"/>
                      <a:pt x="27724" y="13152"/>
                      <a:pt x="27662" y="13300"/>
                    </a:cubicBezTo>
                    <a:lnTo>
                      <a:pt x="25457" y="11662"/>
                    </a:lnTo>
                    <a:cubicBezTo>
                      <a:pt x="25494" y="11588"/>
                      <a:pt x="25519" y="11501"/>
                      <a:pt x="25519" y="11415"/>
                    </a:cubicBezTo>
                    <a:lnTo>
                      <a:pt x="25531" y="11403"/>
                    </a:lnTo>
                    <a:cubicBezTo>
                      <a:pt x="25531" y="11353"/>
                      <a:pt x="25519" y="11317"/>
                      <a:pt x="25519" y="11280"/>
                    </a:cubicBezTo>
                    <a:lnTo>
                      <a:pt x="27182" y="11058"/>
                    </a:lnTo>
                    <a:close/>
                    <a:moveTo>
                      <a:pt x="32283" y="10885"/>
                    </a:moveTo>
                    <a:cubicBezTo>
                      <a:pt x="32295" y="10898"/>
                      <a:pt x="32320" y="10910"/>
                      <a:pt x="32332" y="10922"/>
                    </a:cubicBezTo>
                    <a:lnTo>
                      <a:pt x="31260" y="13313"/>
                    </a:lnTo>
                    <a:cubicBezTo>
                      <a:pt x="31211" y="13288"/>
                      <a:pt x="31162" y="13276"/>
                      <a:pt x="31100" y="13276"/>
                    </a:cubicBezTo>
                    <a:cubicBezTo>
                      <a:pt x="31026" y="13276"/>
                      <a:pt x="30940" y="13300"/>
                      <a:pt x="30866" y="13337"/>
                    </a:cubicBezTo>
                    <a:lnTo>
                      <a:pt x="29967" y="11945"/>
                    </a:lnTo>
                    <a:cubicBezTo>
                      <a:pt x="30016" y="11908"/>
                      <a:pt x="30028" y="11846"/>
                      <a:pt x="30040" y="11785"/>
                    </a:cubicBezTo>
                    <a:cubicBezTo>
                      <a:pt x="30040" y="11772"/>
                      <a:pt x="30040" y="11760"/>
                      <a:pt x="30040" y="11760"/>
                    </a:cubicBezTo>
                    <a:lnTo>
                      <a:pt x="32283" y="10885"/>
                    </a:lnTo>
                    <a:close/>
                    <a:moveTo>
                      <a:pt x="32677" y="10885"/>
                    </a:moveTo>
                    <a:lnTo>
                      <a:pt x="33688" y="11082"/>
                    </a:lnTo>
                    <a:cubicBezTo>
                      <a:pt x="33688" y="11132"/>
                      <a:pt x="33688" y="11169"/>
                      <a:pt x="33712" y="11206"/>
                    </a:cubicBezTo>
                    <a:lnTo>
                      <a:pt x="31408" y="13411"/>
                    </a:lnTo>
                    <a:cubicBezTo>
                      <a:pt x="31384" y="13399"/>
                      <a:pt x="31359" y="13374"/>
                      <a:pt x="31334" y="13362"/>
                    </a:cubicBezTo>
                    <a:lnTo>
                      <a:pt x="32419" y="10984"/>
                    </a:lnTo>
                    <a:lnTo>
                      <a:pt x="32468" y="10984"/>
                    </a:lnTo>
                    <a:cubicBezTo>
                      <a:pt x="32554" y="10984"/>
                      <a:pt x="32628" y="10947"/>
                      <a:pt x="32677" y="10885"/>
                    </a:cubicBezTo>
                    <a:close/>
                    <a:moveTo>
                      <a:pt x="19346" y="11477"/>
                    </a:moveTo>
                    <a:lnTo>
                      <a:pt x="20689" y="12228"/>
                    </a:lnTo>
                    <a:cubicBezTo>
                      <a:pt x="20676" y="12253"/>
                      <a:pt x="20676" y="12278"/>
                      <a:pt x="20676" y="12302"/>
                    </a:cubicBezTo>
                    <a:cubicBezTo>
                      <a:pt x="20676" y="12388"/>
                      <a:pt x="20713" y="12462"/>
                      <a:pt x="20787" y="12512"/>
                    </a:cubicBezTo>
                    <a:lnTo>
                      <a:pt x="20430" y="13423"/>
                    </a:lnTo>
                    <a:cubicBezTo>
                      <a:pt x="20381" y="13411"/>
                      <a:pt x="20331" y="13399"/>
                      <a:pt x="20282" y="13399"/>
                    </a:cubicBezTo>
                    <a:cubicBezTo>
                      <a:pt x="20233" y="13399"/>
                      <a:pt x="20171" y="13411"/>
                      <a:pt x="20109" y="13436"/>
                    </a:cubicBezTo>
                    <a:lnTo>
                      <a:pt x="19247" y="11563"/>
                    </a:lnTo>
                    <a:cubicBezTo>
                      <a:pt x="19284" y="11538"/>
                      <a:pt x="19321" y="11501"/>
                      <a:pt x="19346" y="11477"/>
                    </a:cubicBezTo>
                    <a:close/>
                    <a:moveTo>
                      <a:pt x="33786" y="11292"/>
                    </a:moveTo>
                    <a:cubicBezTo>
                      <a:pt x="33823" y="11329"/>
                      <a:pt x="33872" y="11341"/>
                      <a:pt x="33934" y="11341"/>
                    </a:cubicBezTo>
                    <a:cubicBezTo>
                      <a:pt x="33940" y="11347"/>
                      <a:pt x="33949" y="11350"/>
                      <a:pt x="33960" y="11350"/>
                    </a:cubicBezTo>
                    <a:cubicBezTo>
                      <a:pt x="33971" y="11350"/>
                      <a:pt x="33983" y="11347"/>
                      <a:pt x="33996" y="11341"/>
                    </a:cubicBezTo>
                    <a:lnTo>
                      <a:pt x="34501" y="12475"/>
                    </a:lnTo>
                    <a:cubicBezTo>
                      <a:pt x="34365" y="12549"/>
                      <a:pt x="34279" y="12684"/>
                      <a:pt x="34279" y="12832"/>
                    </a:cubicBezTo>
                    <a:cubicBezTo>
                      <a:pt x="34291" y="12844"/>
                      <a:pt x="34291" y="12857"/>
                      <a:pt x="34291" y="12881"/>
                    </a:cubicBezTo>
                    <a:lnTo>
                      <a:pt x="31544" y="13596"/>
                    </a:lnTo>
                    <a:cubicBezTo>
                      <a:pt x="31531" y="13559"/>
                      <a:pt x="31507" y="13534"/>
                      <a:pt x="31482" y="13497"/>
                    </a:cubicBezTo>
                    <a:lnTo>
                      <a:pt x="33786" y="11292"/>
                    </a:lnTo>
                    <a:close/>
                    <a:moveTo>
                      <a:pt x="29646" y="12007"/>
                    </a:moveTo>
                    <a:cubicBezTo>
                      <a:pt x="29683" y="12031"/>
                      <a:pt x="29732" y="12043"/>
                      <a:pt x="29782" y="12043"/>
                    </a:cubicBezTo>
                    <a:cubicBezTo>
                      <a:pt x="29806" y="12043"/>
                      <a:pt x="29843" y="12043"/>
                      <a:pt x="29880" y="12031"/>
                    </a:cubicBezTo>
                    <a:lnTo>
                      <a:pt x="30767" y="13411"/>
                    </a:lnTo>
                    <a:cubicBezTo>
                      <a:pt x="30682" y="13485"/>
                      <a:pt x="30620" y="13583"/>
                      <a:pt x="30595" y="13705"/>
                    </a:cubicBezTo>
                    <a:lnTo>
                      <a:pt x="30595" y="13705"/>
                    </a:lnTo>
                    <a:lnTo>
                      <a:pt x="28599" y="13460"/>
                    </a:lnTo>
                    <a:cubicBezTo>
                      <a:pt x="28587" y="13362"/>
                      <a:pt x="28537" y="13263"/>
                      <a:pt x="28476" y="13189"/>
                    </a:cubicBezTo>
                    <a:lnTo>
                      <a:pt x="29646" y="12007"/>
                    </a:lnTo>
                    <a:close/>
                    <a:moveTo>
                      <a:pt x="24705" y="11797"/>
                    </a:moveTo>
                    <a:cubicBezTo>
                      <a:pt x="24792" y="11871"/>
                      <a:pt x="24902" y="11908"/>
                      <a:pt x="25013" y="11908"/>
                    </a:cubicBezTo>
                    <a:cubicBezTo>
                      <a:pt x="25075" y="11908"/>
                      <a:pt x="25137" y="11896"/>
                      <a:pt x="25198" y="11883"/>
                    </a:cubicBezTo>
                    <a:lnTo>
                      <a:pt x="25802" y="13423"/>
                    </a:lnTo>
                    <a:cubicBezTo>
                      <a:pt x="25679" y="13473"/>
                      <a:pt x="25580" y="13584"/>
                      <a:pt x="25531" y="13707"/>
                    </a:cubicBezTo>
                    <a:lnTo>
                      <a:pt x="23350" y="12943"/>
                    </a:lnTo>
                    <a:cubicBezTo>
                      <a:pt x="23350" y="12931"/>
                      <a:pt x="23350" y="12918"/>
                      <a:pt x="23350" y="12894"/>
                    </a:cubicBezTo>
                    <a:cubicBezTo>
                      <a:pt x="23350" y="12857"/>
                      <a:pt x="23338" y="12820"/>
                      <a:pt x="23313" y="12783"/>
                    </a:cubicBezTo>
                    <a:lnTo>
                      <a:pt x="24705" y="11797"/>
                    </a:lnTo>
                    <a:close/>
                    <a:moveTo>
                      <a:pt x="18668" y="11526"/>
                    </a:moveTo>
                    <a:cubicBezTo>
                      <a:pt x="18766" y="11588"/>
                      <a:pt x="18865" y="11625"/>
                      <a:pt x="18976" y="11637"/>
                    </a:cubicBezTo>
                    <a:cubicBezTo>
                      <a:pt x="19038" y="11625"/>
                      <a:pt x="19087" y="11625"/>
                      <a:pt x="19148" y="11600"/>
                    </a:cubicBezTo>
                    <a:lnTo>
                      <a:pt x="20011" y="13473"/>
                    </a:lnTo>
                    <a:cubicBezTo>
                      <a:pt x="19900" y="13534"/>
                      <a:pt x="19826" y="13645"/>
                      <a:pt x="19789" y="13756"/>
                    </a:cubicBezTo>
                    <a:lnTo>
                      <a:pt x="17239" y="13202"/>
                    </a:lnTo>
                    <a:lnTo>
                      <a:pt x="17239" y="13189"/>
                    </a:lnTo>
                    <a:cubicBezTo>
                      <a:pt x="17226" y="13152"/>
                      <a:pt x="17226" y="13103"/>
                      <a:pt x="17202" y="13066"/>
                    </a:cubicBezTo>
                    <a:lnTo>
                      <a:pt x="18668" y="11526"/>
                    </a:lnTo>
                    <a:close/>
                    <a:moveTo>
                      <a:pt x="28121" y="13214"/>
                    </a:moveTo>
                    <a:cubicBezTo>
                      <a:pt x="28382" y="13214"/>
                      <a:pt x="28522" y="13538"/>
                      <a:pt x="28340" y="13744"/>
                    </a:cubicBezTo>
                    <a:cubicBezTo>
                      <a:pt x="28276" y="13808"/>
                      <a:pt x="28197" y="13837"/>
                      <a:pt x="28121" y="13837"/>
                    </a:cubicBezTo>
                    <a:cubicBezTo>
                      <a:pt x="27962" y="13837"/>
                      <a:pt x="27810" y="13713"/>
                      <a:pt x="27810" y="13522"/>
                    </a:cubicBezTo>
                    <a:cubicBezTo>
                      <a:pt x="27810" y="13362"/>
                      <a:pt x="27946" y="13239"/>
                      <a:pt x="28094" y="13239"/>
                    </a:cubicBezTo>
                    <a:lnTo>
                      <a:pt x="28106" y="13214"/>
                    </a:lnTo>
                    <a:cubicBezTo>
                      <a:pt x="28111" y="13214"/>
                      <a:pt x="28116" y="13214"/>
                      <a:pt x="28121" y="13214"/>
                    </a:cubicBezTo>
                    <a:close/>
                    <a:moveTo>
                      <a:pt x="3426" y="13300"/>
                    </a:moveTo>
                    <a:cubicBezTo>
                      <a:pt x="3697" y="13300"/>
                      <a:pt x="3833" y="13645"/>
                      <a:pt x="3636" y="13830"/>
                    </a:cubicBezTo>
                    <a:cubicBezTo>
                      <a:pt x="3573" y="13893"/>
                      <a:pt x="3497" y="13921"/>
                      <a:pt x="3422" y="13921"/>
                    </a:cubicBezTo>
                    <a:cubicBezTo>
                      <a:pt x="3262" y="13921"/>
                      <a:pt x="3110" y="13793"/>
                      <a:pt x="3118" y="13608"/>
                    </a:cubicBezTo>
                    <a:cubicBezTo>
                      <a:pt x="3118" y="13436"/>
                      <a:pt x="3254" y="13300"/>
                      <a:pt x="3426" y="13300"/>
                    </a:cubicBezTo>
                    <a:close/>
                    <a:moveTo>
                      <a:pt x="37261" y="11698"/>
                    </a:moveTo>
                    <a:cubicBezTo>
                      <a:pt x="37310" y="11772"/>
                      <a:pt x="37396" y="11809"/>
                      <a:pt x="37483" y="11809"/>
                    </a:cubicBezTo>
                    <a:lnTo>
                      <a:pt x="37470" y="11797"/>
                    </a:lnTo>
                    <a:lnTo>
                      <a:pt x="37470" y="11797"/>
                    </a:lnTo>
                    <a:cubicBezTo>
                      <a:pt x="37479" y="11799"/>
                      <a:pt x="37488" y="11800"/>
                      <a:pt x="37497" y="11800"/>
                    </a:cubicBezTo>
                    <a:cubicBezTo>
                      <a:pt x="37537" y="11800"/>
                      <a:pt x="37576" y="11780"/>
                      <a:pt x="37606" y="11760"/>
                    </a:cubicBezTo>
                    <a:lnTo>
                      <a:pt x="37852" y="12007"/>
                    </a:lnTo>
                    <a:cubicBezTo>
                      <a:pt x="37828" y="12031"/>
                      <a:pt x="37828" y="12068"/>
                      <a:pt x="37815" y="12105"/>
                    </a:cubicBezTo>
                    <a:cubicBezTo>
                      <a:pt x="37828" y="12191"/>
                      <a:pt x="37865" y="12278"/>
                      <a:pt x="37938" y="12327"/>
                    </a:cubicBezTo>
                    <a:lnTo>
                      <a:pt x="37064" y="13990"/>
                    </a:lnTo>
                    <a:cubicBezTo>
                      <a:pt x="37038" y="13985"/>
                      <a:pt x="37013" y="13982"/>
                      <a:pt x="36988" y="13982"/>
                    </a:cubicBezTo>
                    <a:cubicBezTo>
                      <a:pt x="36953" y="13982"/>
                      <a:pt x="36920" y="13988"/>
                      <a:pt x="36891" y="14003"/>
                    </a:cubicBezTo>
                    <a:lnTo>
                      <a:pt x="36374" y="13288"/>
                    </a:lnTo>
                    <a:cubicBezTo>
                      <a:pt x="36411" y="13239"/>
                      <a:pt x="36435" y="13177"/>
                      <a:pt x="36435" y="13115"/>
                    </a:cubicBezTo>
                    <a:cubicBezTo>
                      <a:pt x="36435" y="12955"/>
                      <a:pt x="36305" y="12859"/>
                      <a:pt x="36177" y="12859"/>
                    </a:cubicBezTo>
                    <a:cubicBezTo>
                      <a:pt x="36088" y="12859"/>
                      <a:pt x="36000" y="12904"/>
                      <a:pt x="35955" y="13005"/>
                    </a:cubicBezTo>
                    <a:lnTo>
                      <a:pt x="35092" y="12820"/>
                    </a:lnTo>
                    <a:cubicBezTo>
                      <a:pt x="35092" y="12758"/>
                      <a:pt x="35068" y="12697"/>
                      <a:pt x="35055" y="12647"/>
                    </a:cubicBezTo>
                    <a:lnTo>
                      <a:pt x="37261" y="11698"/>
                    </a:lnTo>
                    <a:close/>
                    <a:moveTo>
                      <a:pt x="5854" y="13374"/>
                    </a:moveTo>
                    <a:cubicBezTo>
                      <a:pt x="6162" y="13374"/>
                      <a:pt x="6322" y="13744"/>
                      <a:pt x="6100" y="13966"/>
                    </a:cubicBezTo>
                    <a:cubicBezTo>
                      <a:pt x="6029" y="14033"/>
                      <a:pt x="5942" y="14063"/>
                      <a:pt x="5857" y="14063"/>
                    </a:cubicBezTo>
                    <a:cubicBezTo>
                      <a:pt x="5679" y="14063"/>
                      <a:pt x="5509" y="13928"/>
                      <a:pt x="5509" y="13719"/>
                    </a:cubicBezTo>
                    <a:cubicBezTo>
                      <a:pt x="5509" y="13534"/>
                      <a:pt x="5669" y="13374"/>
                      <a:pt x="5854" y="13374"/>
                    </a:cubicBezTo>
                    <a:close/>
                    <a:moveTo>
                      <a:pt x="31100" y="13485"/>
                    </a:moveTo>
                    <a:cubicBezTo>
                      <a:pt x="31359" y="13497"/>
                      <a:pt x="31494" y="13818"/>
                      <a:pt x="31297" y="14003"/>
                    </a:cubicBezTo>
                    <a:cubicBezTo>
                      <a:pt x="31238" y="14062"/>
                      <a:pt x="31165" y="14088"/>
                      <a:pt x="31093" y="14088"/>
                    </a:cubicBezTo>
                    <a:cubicBezTo>
                      <a:pt x="30940" y="14088"/>
                      <a:pt x="30792" y="13969"/>
                      <a:pt x="30792" y="13793"/>
                    </a:cubicBezTo>
                    <a:cubicBezTo>
                      <a:pt x="30792" y="13633"/>
                      <a:pt x="30928" y="13497"/>
                      <a:pt x="31088" y="13497"/>
                    </a:cubicBezTo>
                    <a:lnTo>
                      <a:pt x="31100" y="13485"/>
                    </a:lnTo>
                    <a:close/>
                    <a:moveTo>
                      <a:pt x="10413" y="13584"/>
                    </a:moveTo>
                    <a:cubicBezTo>
                      <a:pt x="10684" y="13584"/>
                      <a:pt x="10807" y="13916"/>
                      <a:pt x="10622" y="14113"/>
                    </a:cubicBezTo>
                    <a:cubicBezTo>
                      <a:pt x="10559" y="14173"/>
                      <a:pt x="10483" y="14199"/>
                      <a:pt x="10409" y="14199"/>
                    </a:cubicBezTo>
                    <a:cubicBezTo>
                      <a:pt x="10251" y="14199"/>
                      <a:pt x="10101" y="14080"/>
                      <a:pt x="10092" y="13904"/>
                    </a:cubicBezTo>
                    <a:cubicBezTo>
                      <a:pt x="10092" y="13719"/>
                      <a:pt x="10240" y="13584"/>
                      <a:pt x="10413" y="13584"/>
                    </a:cubicBezTo>
                    <a:close/>
                    <a:moveTo>
                      <a:pt x="20281" y="13601"/>
                    </a:moveTo>
                    <a:cubicBezTo>
                      <a:pt x="20360" y="13601"/>
                      <a:pt x="20440" y="13630"/>
                      <a:pt x="20504" y="13695"/>
                    </a:cubicBezTo>
                    <a:cubicBezTo>
                      <a:pt x="20713" y="13892"/>
                      <a:pt x="20565" y="14237"/>
                      <a:pt x="20282" y="14237"/>
                    </a:cubicBezTo>
                    <a:cubicBezTo>
                      <a:pt x="20109" y="14237"/>
                      <a:pt x="19962" y="14101"/>
                      <a:pt x="19962" y="13929"/>
                    </a:cubicBezTo>
                    <a:lnTo>
                      <a:pt x="19962" y="13916"/>
                    </a:lnTo>
                    <a:cubicBezTo>
                      <a:pt x="19962" y="13725"/>
                      <a:pt x="20118" y="13601"/>
                      <a:pt x="20281" y="13601"/>
                    </a:cubicBezTo>
                    <a:close/>
                    <a:moveTo>
                      <a:pt x="7887" y="13633"/>
                    </a:moveTo>
                    <a:cubicBezTo>
                      <a:pt x="8170" y="13633"/>
                      <a:pt x="8306" y="13978"/>
                      <a:pt x="8108" y="14175"/>
                    </a:cubicBezTo>
                    <a:cubicBezTo>
                      <a:pt x="8046" y="14237"/>
                      <a:pt x="7969" y="14265"/>
                      <a:pt x="7893" y="14265"/>
                    </a:cubicBezTo>
                    <a:cubicBezTo>
                      <a:pt x="7729" y="14265"/>
                      <a:pt x="7570" y="14135"/>
                      <a:pt x="7579" y="13941"/>
                    </a:cubicBezTo>
                    <a:cubicBezTo>
                      <a:pt x="7579" y="13768"/>
                      <a:pt x="7714" y="13633"/>
                      <a:pt x="7887" y="13633"/>
                    </a:cubicBezTo>
                    <a:close/>
                    <a:moveTo>
                      <a:pt x="21144" y="12413"/>
                    </a:moveTo>
                    <a:lnTo>
                      <a:pt x="22771" y="12881"/>
                    </a:lnTo>
                    <a:cubicBezTo>
                      <a:pt x="22771" y="12881"/>
                      <a:pt x="22771" y="12894"/>
                      <a:pt x="22771" y="12906"/>
                    </a:cubicBezTo>
                    <a:cubicBezTo>
                      <a:pt x="22771" y="13005"/>
                      <a:pt x="22820" y="13091"/>
                      <a:pt x="22894" y="13140"/>
                    </a:cubicBezTo>
                    <a:lnTo>
                      <a:pt x="22377" y="14274"/>
                    </a:lnTo>
                    <a:cubicBezTo>
                      <a:pt x="22315" y="14249"/>
                      <a:pt x="22266" y="14237"/>
                      <a:pt x="22204" y="14237"/>
                    </a:cubicBezTo>
                    <a:cubicBezTo>
                      <a:pt x="22179" y="14237"/>
                      <a:pt x="22155" y="14237"/>
                      <a:pt x="22118" y="14249"/>
                    </a:cubicBezTo>
                    <a:lnTo>
                      <a:pt x="21083" y="12499"/>
                    </a:lnTo>
                    <a:cubicBezTo>
                      <a:pt x="21108" y="12475"/>
                      <a:pt x="21132" y="12450"/>
                      <a:pt x="21144" y="12425"/>
                    </a:cubicBezTo>
                    <a:lnTo>
                      <a:pt x="21144" y="12413"/>
                    </a:lnTo>
                    <a:close/>
                    <a:moveTo>
                      <a:pt x="37002" y="14187"/>
                    </a:moveTo>
                    <a:cubicBezTo>
                      <a:pt x="37064" y="14187"/>
                      <a:pt x="37064" y="14286"/>
                      <a:pt x="37002" y="14286"/>
                    </a:cubicBezTo>
                    <a:cubicBezTo>
                      <a:pt x="36928" y="14286"/>
                      <a:pt x="36928" y="14187"/>
                      <a:pt x="37002" y="14187"/>
                    </a:cubicBezTo>
                    <a:close/>
                    <a:moveTo>
                      <a:pt x="26074" y="13562"/>
                    </a:moveTo>
                    <a:cubicBezTo>
                      <a:pt x="26165" y="13562"/>
                      <a:pt x="26257" y="13595"/>
                      <a:pt x="26332" y="13670"/>
                    </a:cubicBezTo>
                    <a:cubicBezTo>
                      <a:pt x="26566" y="13904"/>
                      <a:pt x="26393" y="14311"/>
                      <a:pt x="26061" y="14311"/>
                    </a:cubicBezTo>
                    <a:cubicBezTo>
                      <a:pt x="26054" y="14311"/>
                      <a:pt x="26047" y="14311"/>
                      <a:pt x="26040" y="14311"/>
                    </a:cubicBezTo>
                    <a:cubicBezTo>
                      <a:pt x="25841" y="14311"/>
                      <a:pt x="25691" y="14144"/>
                      <a:pt x="25679" y="13953"/>
                    </a:cubicBezTo>
                    <a:lnTo>
                      <a:pt x="25691" y="13941"/>
                    </a:lnTo>
                    <a:cubicBezTo>
                      <a:pt x="25691" y="13714"/>
                      <a:pt x="25880" y="13562"/>
                      <a:pt x="26074" y="13562"/>
                    </a:cubicBezTo>
                    <a:close/>
                    <a:moveTo>
                      <a:pt x="33482" y="14324"/>
                    </a:moveTo>
                    <a:cubicBezTo>
                      <a:pt x="33512" y="14324"/>
                      <a:pt x="33572" y="14397"/>
                      <a:pt x="33515" y="14397"/>
                    </a:cubicBezTo>
                    <a:cubicBezTo>
                      <a:pt x="33490" y="14397"/>
                      <a:pt x="33466" y="14372"/>
                      <a:pt x="33466" y="14348"/>
                    </a:cubicBezTo>
                    <a:cubicBezTo>
                      <a:pt x="33466" y="14331"/>
                      <a:pt x="33472" y="14324"/>
                      <a:pt x="33482" y="14324"/>
                    </a:cubicBezTo>
                    <a:close/>
                    <a:moveTo>
                      <a:pt x="23313" y="13042"/>
                    </a:moveTo>
                    <a:lnTo>
                      <a:pt x="25494" y="13805"/>
                    </a:lnTo>
                    <a:cubicBezTo>
                      <a:pt x="25482" y="13855"/>
                      <a:pt x="25482" y="13904"/>
                      <a:pt x="25482" y="13941"/>
                    </a:cubicBezTo>
                    <a:cubicBezTo>
                      <a:pt x="25482" y="14015"/>
                      <a:pt x="25494" y="14089"/>
                      <a:pt x="25519" y="14150"/>
                    </a:cubicBezTo>
                    <a:lnTo>
                      <a:pt x="24410" y="14483"/>
                    </a:lnTo>
                    <a:cubicBezTo>
                      <a:pt x="24365" y="14393"/>
                      <a:pt x="24278" y="14334"/>
                      <a:pt x="24179" y="14334"/>
                    </a:cubicBezTo>
                    <a:cubicBezTo>
                      <a:pt x="24170" y="14334"/>
                      <a:pt x="24160" y="14334"/>
                      <a:pt x="24151" y="14335"/>
                    </a:cubicBezTo>
                    <a:cubicBezTo>
                      <a:pt x="24102" y="14335"/>
                      <a:pt x="24065" y="14335"/>
                      <a:pt x="24028" y="14360"/>
                    </a:cubicBezTo>
                    <a:lnTo>
                      <a:pt x="23251" y="13128"/>
                    </a:lnTo>
                    <a:cubicBezTo>
                      <a:pt x="23276" y="13103"/>
                      <a:pt x="23288" y="13078"/>
                      <a:pt x="23301" y="13054"/>
                    </a:cubicBezTo>
                    <a:lnTo>
                      <a:pt x="23313" y="13042"/>
                    </a:lnTo>
                    <a:close/>
                    <a:moveTo>
                      <a:pt x="34316" y="12980"/>
                    </a:moveTo>
                    <a:cubicBezTo>
                      <a:pt x="34378" y="13128"/>
                      <a:pt x="34525" y="13239"/>
                      <a:pt x="34686" y="13239"/>
                    </a:cubicBezTo>
                    <a:cubicBezTo>
                      <a:pt x="34723" y="13226"/>
                      <a:pt x="34760" y="13226"/>
                      <a:pt x="34797" y="13214"/>
                    </a:cubicBezTo>
                    <a:lnTo>
                      <a:pt x="35117" y="14113"/>
                    </a:lnTo>
                    <a:cubicBezTo>
                      <a:pt x="34969" y="14187"/>
                      <a:pt x="34858" y="14323"/>
                      <a:pt x="34834" y="14483"/>
                    </a:cubicBezTo>
                    <a:lnTo>
                      <a:pt x="33762" y="14372"/>
                    </a:lnTo>
                    <a:cubicBezTo>
                      <a:pt x="33762" y="14372"/>
                      <a:pt x="33762" y="14360"/>
                      <a:pt x="33762" y="14348"/>
                    </a:cubicBezTo>
                    <a:cubicBezTo>
                      <a:pt x="33762" y="14187"/>
                      <a:pt x="33632" y="14091"/>
                      <a:pt x="33503" y="14091"/>
                    </a:cubicBezTo>
                    <a:cubicBezTo>
                      <a:pt x="33414" y="14091"/>
                      <a:pt x="33326" y="14136"/>
                      <a:pt x="33281" y="14237"/>
                    </a:cubicBezTo>
                    <a:lnTo>
                      <a:pt x="31581" y="13879"/>
                    </a:lnTo>
                    <a:cubicBezTo>
                      <a:pt x="31593" y="13855"/>
                      <a:pt x="31593" y="13830"/>
                      <a:pt x="31593" y="13805"/>
                    </a:cubicBezTo>
                    <a:cubicBezTo>
                      <a:pt x="31593" y="13768"/>
                      <a:pt x="31593" y="13732"/>
                      <a:pt x="31581" y="13695"/>
                    </a:cubicBezTo>
                    <a:lnTo>
                      <a:pt x="34316" y="12980"/>
                    </a:lnTo>
                    <a:close/>
                    <a:moveTo>
                      <a:pt x="35080" y="12906"/>
                    </a:moveTo>
                    <a:lnTo>
                      <a:pt x="35930" y="13103"/>
                    </a:lnTo>
                    <a:cubicBezTo>
                      <a:pt x="35930" y="13232"/>
                      <a:pt x="36031" y="13350"/>
                      <a:pt x="36158" y="13350"/>
                    </a:cubicBezTo>
                    <a:cubicBezTo>
                      <a:pt x="36164" y="13350"/>
                      <a:pt x="36170" y="13350"/>
                      <a:pt x="36177" y="13350"/>
                    </a:cubicBezTo>
                    <a:cubicBezTo>
                      <a:pt x="36214" y="13350"/>
                      <a:pt x="36250" y="13350"/>
                      <a:pt x="36287" y="13337"/>
                    </a:cubicBezTo>
                    <a:lnTo>
                      <a:pt x="36817" y="14064"/>
                    </a:lnTo>
                    <a:cubicBezTo>
                      <a:pt x="36768" y="14113"/>
                      <a:pt x="36743" y="14175"/>
                      <a:pt x="36756" y="14237"/>
                    </a:cubicBezTo>
                    <a:cubicBezTo>
                      <a:pt x="36756" y="14237"/>
                      <a:pt x="36756" y="14249"/>
                      <a:pt x="36756" y="14249"/>
                    </a:cubicBezTo>
                    <a:lnTo>
                      <a:pt x="35832" y="14483"/>
                    </a:lnTo>
                    <a:cubicBezTo>
                      <a:pt x="35795" y="14237"/>
                      <a:pt x="35585" y="14052"/>
                      <a:pt x="35326" y="14052"/>
                    </a:cubicBezTo>
                    <a:cubicBezTo>
                      <a:pt x="35289" y="14052"/>
                      <a:pt x="35252" y="14064"/>
                      <a:pt x="35215" y="14064"/>
                    </a:cubicBezTo>
                    <a:lnTo>
                      <a:pt x="34883" y="13165"/>
                    </a:lnTo>
                    <a:cubicBezTo>
                      <a:pt x="34981" y="13115"/>
                      <a:pt x="35055" y="13017"/>
                      <a:pt x="35080" y="12906"/>
                    </a:cubicBezTo>
                    <a:close/>
                    <a:moveTo>
                      <a:pt x="21009" y="12536"/>
                    </a:moveTo>
                    <a:lnTo>
                      <a:pt x="22019" y="14261"/>
                    </a:lnTo>
                    <a:cubicBezTo>
                      <a:pt x="21921" y="14311"/>
                      <a:pt x="21822" y="14397"/>
                      <a:pt x="21773" y="14495"/>
                    </a:cubicBezTo>
                    <a:lnTo>
                      <a:pt x="20775" y="14077"/>
                    </a:lnTo>
                    <a:cubicBezTo>
                      <a:pt x="20799" y="14027"/>
                      <a:pt x="20799" y="13978"/>
                      <a:pt x="20799" y="13929"/>
                    </a:cubicBezTo>
                    <a:cubicBezTo>
                      <a:pt x="20799" y="13732"/>
                      <a:pt x="20689" y="13547"/>
                      <a:pt x="20516" y="13460"/>
                    </a:cubicBezTo>
                    <a:lnTo>
                      <a:pt x="20886" y="12549"/>
                    </a:lnTo>
                    <a:lnTo>
                      <a:pt x="20923" y="12549"/>
                    </a:lnTo>
                    <a:cubicBezTo>
                      <a:pt x="20947" y="12549"/>
                      <a:pt x="20972" y="12549"/>
                      <a:pt x="21009" y="12536"/>
                    </a:cubicBezTo>
                    <a:close/>
                    <a:moveTo>
                      <a:pt x="23165" y="13177"/>
                    </a:moveTo>
                    <a:lnTo>
                      <a:pt x="23954" y="14409"/>
                    </a:lnTo>
                    <a:cubicBezTo>
                      <a:pt x="23904" y="14458"/>
                      <a:pt x="23880" y="14508"/>
                      <a:pt x="23867" y="14582"/>
                    </a:cubicBezTo>
                    <a:lnTo>
                      <a:pt x="22709" y="14656"/>
                    </a:lnTo>
                    <a:cubicBezTo>
                      <a:pt x="22685" y="14508"/>
                      <a:pt x="22598" y="14385"/>
                      <a:pt x="22463" y="14311"/>
                    </a:cubicBezTo>
                    <a:lnTo>
                      <a:pt x="22475" y="14311"/>
                    </a:lnTo>
                    <a:lnTo>
                      <a:pt x="22993" y="13189"/>
                    </a:lnTo>
                    <a:cubicBezTo>
                      <a:pt x="23005" y="13189"/>
                      <a:pt x="23030" y="13202"/>
                      <a:pt x="23054" y="13202"/>
                    </a:cubicBezTo>
                    <a:cubicBezTo>
                      <a:pt x="23091" y="13202"/>
                      <a:pt x="23128" y="13189"/>
                      <a:pt x="23165" y="13177"/>
                    </a:cubicBezTo>
                    <a:close/>
                    <a:moveTo>
                      <a:pt x="24163" y="14520"/>
                    </a:moveTo>
                    <a:cubicBezTo>
                      <a:pt x="24200" y="14520"/>
                      <a:pt x="24249" y="14557"/>
                      <a:pt x="24249" y="14606"/>
                    </a:cubicBezTo>
                    <a:cubicBezTo>
                      <a:pt x="24249" y="14656"/>
                      <a:pt x="24200" y="14693"/>
                      <a:pt x="24163" y="14693"/>
                    </a:cubicBezTo>
                    <a:cubicBezTo>
                      <a:pt x="24114" y="14693"/>
                      <a:pt x="24077" y="14656"/>
                      <a:pt x="24077" y="14606"/>
                    </a:cubicBezTo>
                    <a:cubicBezTo>
                      <a:pt x="24077" y="14569"/>
                      <a:pt x="24114" y="14532"/>
                      <a:pt x="24151" y="14532"/>
                    </a:cubicBezTo>
                    <a:lnTo>
                      <a:pt x="24163" y="14520"/>
                    </a:lnTo>
                    <a:close/>
                    <a:moveTo>
                      <a:pt x="15045" y="11218"/>
                    </a:moveTo>
                    <a:cubicBezTo>
                      <a:pt x="15055" y="11501"/>
                      <a:pt x="15289" y="11707"/>
                      <a:pt x="15545" y="11707"/>
                    </a:cubicBezTo>
                    <a:cubicBezTo>
                      <a:pt x="15612" y="11707"/>
                      <a:pt x="15681" y="11692"/>
                      <a:pt x="15748" y="11662"/>
                    </a:cubicBezTo>
                    <a:lnTo>
                      <a:pt x="16746" y="12992"/>
                    </a:lnTo>
                    <a:cubicBezTo>
                      <a:pt x="16696" y="13054"/>
                      <a:pt x="16659" y="13115"/>
                      <a:pt x="16659" y="13189"/>
                    </a:cubicBezTo>
                    <a:cubicBezTo>
                      <a:pt x="16659" y="13276"/>
                      <a:pt x="16709" y="13362"/>
                      <a:pt x="16770" y="13411"/>
                    </a:cubicBezTo>
                    <a:lnTo>
                      <a:pt x="15797" y="14754"/>
                    </a:lnTo>
                    <a:cubicBezTo>
                      <a:pt x="15723" y="14720"/>
                      <a:pt x="15641" y="14701"/>
                      <a:pt x="15559" y="14701"/>
                    </a:cubicBezTo>
                    <a:cubicBezTo>
                      <a:pt x="15493" y="14701"/>
                      <a:pt x="15427" y="14714"/>
                      <a:pt x="15366" y="14742"/>
                    </a:cubicBezTo>
                    <a:lnTo>
                      <a:pt x="13739" y="11551"/>
                    </a:lnTo>
                    <a:cubicBezTo>
                      <a:pt x="13863" y="11477"/>
                      <a:pt x="13936" y="11353"/>
                      <a:pt x="13961" y="11218"/>
                    </a:cubicBezTo>
                    <a:close/>
                    <a:moveTo>
                      <a:pt x="28599" y="13559"/>
                    </a:moveTo>
                    <a:lnTo>
                      <a:pt x="30583" y="13805"/>
                    </a:lnTo>
                    <a:cubicBezTo>
                      <a:pt x="30583" y="13926"/>
                      <a:pt x="30630" y="14035"/>
                      <a:pt x="30713" y="14132"/>
                    </a:cubicBezTo>
                    <a:lnTo>
                      <a:pt x="30713" y="14132"/>
                    </a:lnTo>
                    <a:lnTo>
                      <a:pt x="30151" y="14840"/>
                    </a:lnTo>
                    <a:lnTo>
                      <a:pt x="28525" y="13805"/>
                    </a:lnTo>
                    <a:cubicBezTo>
                      <a:pt x="28574" y="13732"/>
                      <a:pt x="28599" y="13645"/>
                      <a:pt x="28599" y="13559"/>
                    </a:cubicBezTo>
                    <a:close/>
                    <a:moveTo>
                      <a:pt x="35339" y="14259"/>
                    </a:moveTo>
                    <a:cubicBezTo>
                      <a:pt x="35491" y="14259"/>
                      <a:pt x="35638" y="14375"/>
                      <a:pt x="35647" y="14557"/>
                    </a:cubicBezTo>
                    <a:cubicBezTo>
                      <a:pt x="35647" y="14717"/>
                      <a:pt x="35499" y="14865"/>
                      <a:pt x="35339" y="14865"/>
                    </a:cubicBezTo>
                    <a:cubicBezTo>
                      <a:pt x="35080" y="14865"/>
                      <a:pt x="34944" y="14545"/>
                      <a:pt x="35129" y="14348"/>
                    </a:cubicBezTo>
                    <a:cubicBezTo>
                      <a:pt x="35190" y="14287"/>
                      <a:pt x="35265" y="14259"/>
                      <a:pt x="35339" y="14259"/>
                    </a:cubicBezTo>
                    <a:close/>
                    <a:moveTo>
                      <a:pt x="17226" y="13313"/>
                    </a:moveTo>
                    <a:lnTo>
                      <a:pt x="19764" y="13867"/>
                    </a:lnTo>
                    <a:cubicBezTo>
                      <a:pt x="19764" y="13879"/>
                      <a:pt x="19764" y="13904"/>
                      <a:pt x="19764" y="13929"/>
                    </a:cubicBezTo>
                    <a:cubicBezTo>
                      <a:pt x="19764" y="13966"/>
                      <a:pt x="19777" y="14015"/>
                      <a:pt x="19789" y="14064"/>
                    </a:cubicBezTo>
                    <a:lnTo>
                      <a:pt x="17670" y="14890"/>
                    </a:lnTo>
                    <a:cubicBezTo>
                      <a:pt x="17587" y="14701"/>
                      <a:pt x="17414" y="14569"/>
                      <a:pt x="17205" y="14569"/>
                    </a:cubicBezTo>
                    <a:cubicBezTo>
                      <a:pt x="17196" y="14569"/>
                      <a:pt x="17186" y="14569"/>
                      <a:pt x="17177" y="14569"/>
                    </a:cubicBezTo>
                    <a:lnTo>
                      <a:pt x="17189" y="14557"/>
                    </a:lnTo>
                    <a:lnTo>
                      <a:pt x="17177" y="14557"/>
                    </a:lnTo>
                    <a:lnTo>
                      <a:pt x="17054" y="13460"/>
                    </a:lnTo>
                    <a:cubicBezTo>
                      <a:pt x="17128" y="13436"/>
                      <a:pt x="17189" y="13374"/>
                      <a:pt x="17226" y="13313"/>
                    </a:cubicBezTo>
                    <a:close/>
                    <a:moveTo>
                      <a:pt x="22209" y="14435"/>
                    </a:moveTo>
                    <a:cubicBezTo>
                      <a:pt x="22363" y="14435"/>
                      <a:pt x="22512" y="14557"/>
                      <a:pt x="22512" y="14742"/>
                    </a:cubicBezTo>
                    <a:cubicBezTo>
                      <a:pt x="22512" y="14900"/>
                      <a:pt x="22380" y="15034"/>
                      <a:pt x="22210" y="15038"/>
                    </a:cubicBezTo>
                    <a:lnTo>
                      <a:pt x="22210" y="15038"/>
                    </a:lnTo>
                    <a:cubicBezTo>
                      <a:pt x="21943" y="15033"/>
                      <a:pt x="21811" y="14716"/>
                      <a:pt x="22007" y="14520"/>
                    </a:cubicBezTo>
                    <a:cubicBezTo>
                      <a:pt x="22066" y="14461"/>
                      <a:pt x="22138" y="14435"/>
                      <a:pt x="22209" y="14435"/>
                    </a:cubicBezTo>
                    <a:close/>
                    <a:moveTo>
                      <a:pt x="4194" y="14965"/>
                    </a:moveTo>
                    <a:cubicBezTo>
                      <a:pt x="4224" y="14965"/>
                      <a:pt x="4284" y="15038"/>
                      <a:pt x="4227" y="15038"/>
                    </a:cubicBezTo>
                    <a:cubicBezTo>
                      <a:pt x="4203" y="15038"/>
                      <a:pt x="4178" y="15025"/>
                      <a:pt x="4178" y="14988"/>
                    </a:cubicBezTo>
                    <a:cubicBezTo>
                      <a:pt x="4178" y="14971"/>
                      <a:pt x="4185" y="14965"/>
                      <a:pt x="4194" y="14965"/>
                    </a:cubicBezTo>
                    <a:close/>
                    <a:moveTo>
                      <a:pt x="16857" y="13460"/>
                    </a:moveTo>
                    <a:cubicBezTo>
                      <a:pt x="16881" y="13473"/>
                      <a:pt x="16918" y="13485"/>
                      <a:pt x="16955" y="13485"/>
                    </a:cubicBezTo>
                    <a:lnTo>
                      <a:pt x="17078" y="14569"/>
                    </a:lnTo>
                    <a:cubicBezTo>
                      <a:pt x="16844" y="14631"/>
                      <a:pt x="16684" y="14828"/>
                      <a:pt x="16684" y="15062"/>
                    </a:cubicBezTo>
                    <a:lnTo>
                      <a:pt x="16080" y="15124"/>
                    </a:lnTo>
                    <a:cubicBezTo>
                      <a:pt x="16056" y="14988"/>
                      <a:pt x="15982" y="14877"/>
                      <a:pt x="15883" y="14803"/>
                    </a:cubicBezTo>
                    <a:lnTo>
                      <a:pt x="16857" y="13460"/>
                    </a:lnTo>
                    <a:close/>
                    <a:moveTo>
                      <a:pt x="12483" y="14520"/>
                    </a:moveTo>
                    <a:cubicBezTo>
                      <a:pt x="12741" y="14520"/>
                      <a:pt x="12877" y="14840"/>
                      <a:pt x="12692" y="15038"/>
                    </a:cubicBezTo>
                    <a:cubicBezTo>
                      <a:pt x="12631" y="15098"/>
                      <a:pt x="12556" y="15126"/>
                      <a:pt x="12482" y="15126"/>
                    </a:cubicBezTo>
                    <a:cubicBezTo>
                      <a:pt x="12330" y="15126"/>
                      <a:pt x="12183" y="15010"/>
                      <a:pt x="12175" y="14828"/>
                    </a:cubicBezTo>
                    <a:cubicBezTo>
                      <a:pt x="12175" y="14668"/>
                      <a:pt x="12310" y="14520"/>
                      <a:pt x="12483" y="14520"/>
                    </a:cubicBezTo>
                    <a:close/>
                    <a:moveTo>
                      <a:pt x="1221" y="14713"/>
                    </a:moveTo>
                    <a:cubicBezTo>
                      <a:pt x="1298" y="14713"/>
                      <a:pt x="1376" y="14741"/>
                      <a:pt x="1443" y="14803"/>
                    </a:cubicBezTo>
                    <a:cubicBezTo>
                      <a:pt x="1640" y="15001"/>
                      <a:pt x="1504" y="15346"/>
                      <a:pt x="1221" y="15346"/>
                    </a:cubicBezTo>
                    <a:cubicBezTo>
                      <a:pt x="1048" y="15346"/>
                      <a:pt x="900" y="15210"/>
                      <a:pt x="900" y="15038"/>
                    </a:cubicBezTo>
                    <a:cubicBezTo>
                      <a:pt x="900" y="14844"/>
                      <a:pt x="1056" y="14713"/>
                      <a:pt x="1221" y="14713"/>
                    </a:cubicBezTo>
                    <a:close/>
                    <a:moveTo>
                      <a:pt x="17189" y="14767"/>
                    </a:moveTo>
                    <a:cubicBezTo>
                      <a:pt x="17448" y="14767"/>
                      <a:pt x="17584" y="15087"/>
                      <a:pt x="17399" y="15272"/>
                    </a:cubicBezTo>
                    <a:cubicBezTo>
                      <a:pt x="17338" y="15337"/>
                      <a:pt x="17262" y="15366"/>
                      <a:pt x="17187" y="15366"/>
                    </a:cubicBezTo>
                    <a:cubicBezTo>
                      <a:pt x="17037" y="15366"/>
                      <a:pt x="16894" y="15248"/>
                      <a:pt x="16894" y="15075"/>
                    </a:cubicBezTo>
                    <a:cubicBezTo>
                      <a:pt x="16881" y="14914"/>
                      <a:pt x="17017" y="14779"/>
                      <a:pt x="17177" y="14767"/>
                    </a:cubicBezTo>
                    <a:close/>
                    <a:moveTo>
                      <a:pt x="15575" y="14902"/>
                    </a:moveTo>
                    <a:cubicBezTo>
                      <a:pt x="15859" y="14902"/>
                      <a:pt x="15994" y="15247"/>
                      <a:pt x="15797" y="15444"/>
                    </a:cubicBezTo>
                    <a:cubicBezTo>
                      <a:pt x="15733" y="15508"/>
                      <a:pt x="15653" y="15537"/>
                      <a:pt x="15574" y="15537"/>
                    </a:cubicBezTo>
                    <a:cubicBezTo>
                      <a:pt x="15412" y="15537"/>
                      <a:pt x="15255" y="15413"/>
                      <a:pt x="15255" y="15222"/>
                    </a:cubicBezTo>
                    <a:cubicBezTo>
                      <a:pt x="15255" y="15050"/>
                      <a:pt x="15390" y="14914"/>
                      <a:pt x="15563" y="14914"/>
                    </a:cubicBezTo>
                    <a:lnTo>
                      <a:pt x="15575" y="14902"/>
                    </a:lnTo>
                    <a:close/>
                    <a:moveTo>
                      <a:pt x="25395" y="11760"/>
                    </a:moveTo>
                    <a:lnTo>
                      <a:pt x="27626" y="13411"/>
                    </a:lnTo>
                    <a:cubicBezTo>
                      <a:pt x="27613" y="13448"/>
                      <a:pt x="27601" y="13485"/>
                      <a:pt x="27601" y="13534"/>
                    </a:cubicBezTo>
                    <a:cubicBezTo>
                      <a:pt x="27601" y="13805"/>
                      <a:pt x="27810" y="14015"/>
                      <a:pt x="28081" y="14040"/>
                    </a:cubicBezTo>
                    <a:lnTo>
                      <a:pt x="27958" y="15641"/>
                    </a:lnTo>
                    <a:cubicBezTo>
                      <a:pt x="27921" y="15641"/>
                      <a:pt x="27897" y="15654"/>
                      <a:pt x="27860" y="15678"/>
                    </a:cubicBezTo>
                    <a:lnTo>
                      <a:pt x="26554" y="14249"/>
                    </a:lnTo>
                    <a:cubicBezTo>
                      <a:pt x="26788" y="13855"/>
                      <a:pt x="26517" y="13362"/>
                      <a:pt x="26061" y="13362"/>
                    </a:cubicBezTo>
                    <a:cubicBezTo>
                      <a:pt x="26011" y="13362"/>
                      <a:pt x="25950" y="13374"/>
                      <a:pt x="25901" y="13399"/>
                    </a:cubicBezTo>
                    <a:lnTo>
                      <a:pt x="25297" y="11834"/>
                    </a:lnTo>
                    <a:cubicBezTo>
                      <a:pt x="25334" y="11822"/>
                      <a:pt x="25358" y="11785"/>
                      <a:pt x="25395" y="11760"/>
                    </a:cubicBezTo>
                    <a:close/>
                    <a:moveTo>
                      <a:pt x="28451" y="13892"/>
                    </a:moveTo>
                    <a:lnTo>
                      <a:pt x="30077" y="14927"/>
                    </a:lnTo>
                    <a:lnTo>
                      <a:pt x="29991" y="15050"/>
                    </a:lnTo>
                    <a:cubicBezTo>
                      <a:pt x="29905" y="14988"/>
                      <a:pt x="29806" y="14964"/>
                      <a:pt x="29708" y="14964"/>
                    </a:cubicBezTo>
                    <a:cubicBezTo>
                      <a:pt x="29412" y="14964"/>
                      <a:pt x="29190" y="15198"/>
                      <a:pt x="29190" y="15481"/>
                    </a:cubicBezTo>
                    <a:cubicBezTo>
                      <a:pt x="29190" y="15506"/>
                      <a:pt x="29190" y="15530"/>
                      <a:pt x="29190" y="15555"/>
                    </a:cubicBezTo>
                    <a:lnTo>
                      <a:pt x="28205" y="15789"/>
                    </a:lnTo>
                    <a:cubicBezTo>
                      <a:pt x="28180" y="15728"/>
                      <a:pt x="28118" y="15678"/>
                      <a:pt x="28057" y="15654"/>
                    </a:cubicBezTo>
                    <a:lnTo>
                      <a:pt x="28180" y="14027"/>
                    </a:lnTo>
                    <a:cubicBezTo>
                      <a:pt x="28279" y="14015"/>
                      <a:pt x="28377" y="13966"/>
                      <a:pt x="28451" y="13892"/>
                    </a:cubicBezTo>
                    <a:close/>
                    <a:moveTo>
                      <a:pt x="29702" y="15161"/>
                    </a:moveTo>
                    <a:cubicBezTo>
                      <a:pt x="29865" y="15161"/>
                      <a:pt x="30016" y="15290"/>
                      <a:pt x="30016" y="15481"/>
                    </a:cubicBezTo>
                    <a:cubicBezTo>
                      <a:pt x="30028" y="15652"/>
                      <a:pt x="29884" y="15798"/>
                      <a:pt x="29702" y="15801"/>
                    </a:cubicBezTo>
                    <a:lnTo>
                      <a:pt x="29702" y="15801"/>
                    </a:lnTo>
                    <a:cubicBezTo>
                      <a:pt x="29422" y="15796"/>
                      <a:pt x="29278" y="15455"/>
                      <a:pt x="29474" y="15259"/>
                    </a:cubicBezTo>
                    <a:cubicBezTo>
                      <a:pt x="29542" y="15191"/>
                      <a:pt x="29623" y="15161"/>
                      <a:pt x="29702" y="15161"/>
                    </a:cubicBezTo>
                    <a:close/>
                    <a:moveTo>
                      <a:pt x="31556" y="13966"/>
                    </a:moveTo>
                    <a:lnTo>
                      <a:pt x="33269" y="14335"/>
                    </a:lnTo>
                    <a:cubicBezTo>
                      <a:pt x="33269" y="14409"/>
                      <a:pt x="33293" y="14483"/>
                      <a:pt x="33355" y="14532"/>
                    </a:cubicBezTo>
                    <a:lnTo>
                      <a:pt x="32480" y="15814"/>
                    </a:lnTo>
                    <a:cubicBezTo>
                      <a:pt x="32394" y="15715"/>
                      <a:pt x="32258" y="15654"/>
                      <a:pt x="32123" y="15654"/>
                    </a:cubicBezTo>
                    <a:cubicBezTo>
                      <a:pt x="32061" y="15654"/>
                      <a:pt x="32012" y="15666"/>
                      <a:pt x="31963" y="15691"/>
                    </a:cubicBezTo>
                    <a:lnTo>
                      <a:pt x="31260" y="14261"/>
                    </a:lnTo>
                    <a:cubicBezTo>
                      <a:pt x="31396" y="14212"/>
                      <a:pt x="31507" y="14113"/>
                      <a:pt x="31556" y="13978"/>
                    </a:cubicBezTo>
                    <a:lnTo>
                      <a:pt x="31556" y="13966"/>
                    </a:lnTo>
                    <a:close/>
                    <a:moveTo>
                      <a:pt x="30792" y="14200"/>
                    </a:moveTo>
                    <a:cubicBezTo>
                      <a:pt x="30878" y="14274"/>
                      <a:pt x="30989" y="14298"/>
                      <a:pt x="31100" y="14298"/>
                    </a:cubicBezTo>
                    <a:lnTo>
                      <a:pt x="31162" y="14298"/>
                    </a:lnTo>
                    <a:lnTo>
                      <a:pt x="31876" y="15740"/>
                    </a:lnTo>
                    <a:cubicBezTo>
                      <a:pt x="31815" y="15777"/>
                      <a:pt x="31765" y="15814"/>
                      <a:pt x="31729" y="15863"/>
                    </a:cubicBezTo>
                    <a:lnTo>
                      <a:pt x="30238" y="14902"/>
                    </a:lnTo>
                    <a:lnTo>
                      <a:pt x="30792" y="14200"/>
                    </a:lnTo>
                    <a:close/>
                    <a:moveTo>
                      <a:pt x="33725" y="14471"/>
                    </a:moveTo>
                    <a:lnTo>
                      <a:pt x="34834" y="14582"/>
                    </a:lnTo>
                    <a:cubicBezTo>
                      <a:pt x="34834" y="14643"/>
                      <a:pt x="34846" y="14693"/>
                      <a:pt x="34870" y="14742"/>
                    </a:cubicBezTo>
                    <a:lnTo>
                      <a:pt x="32566" y="15888"/>
                    </a:lnTo>
                    <a:lnTo>
                      <a:pt x="32566" y="15888"/>
                    </a:lnTo>
                    <a:lnTo>
                      <a:pt x="33454" y="14582"/>
                    </a:lnTo>
                    <a:cubicBezTo>
                      <a:pt x="33478" y="14594"/>
                      <a:pt x="33490" y="14594"/>
                      <a:pt x="33515" y="14594"/>
                    </a:cubicBezTo>
                    <a:cubicBezTo>
                      <a:pt x="33601" y="14594"/>
                      <a:pt x="33688" y="14545"/>
                      <a:pt x="33725" y="14471"/>
                    </a:cubicBezTo>
                    <a:close/>
                    <a:moveTo>
                      <a:pt x="28029" y="15864"/>
                    </a:moveTo>
                    <a:cubicBezTo>
                      <a:pt x="28038" y="15864"/>
                      <a:pt x="28044" y="15871"/>
                      <a:pt x="28044" y="15888"/>
                    </a:cubicBezTo>
                    <a:cubicBezTo>
                      <a:pt x="28044" y="15918"/>
                      <a:pt x="28019" y="15940"/>
                      <a:pt x="27997" y="15940"/>
                    </a:cubicBezTo>
                    <a:cubicBezTo>
                      <a:pt x="27992" y="15940"/>
                      <a:pt x="27987" y="15939"/>
                      <a:pt x="27983" y="15937"/>
                    </a:cubicBezTo>
                    <a:lnTo>
                      <a:pt x="27995" y="15937"/>
                    </a:lnTo>
                    <a:cubicBezTo>
                      <a:pt x="27938" y="15937"/>
                      <a:pt x="27998" y="15864"/>
                      <a:pt x="28029" y="15864"/>
                    </a:cubicBezTo>
                    <a:close/>
                    <a:moveTo>
                      <a:pt x="9407" y="15394"/>
                    </a:moveTo>
                    <a:cubicBezTo>
                      <a:pt x="9413" y="15394"/>
                      <a:pt x="9420" y="15394"/>
                      <a:pt x="9427" y="15395"/>
                    </a:cubicBezTo>
                    <a:cubicBezTo>
                      <a:pt x="9698" y="15395"/>
                      <a:pt x="9833" y="15715"/>
                      <a:pt x="9636" y="15900"/>
                    </a:cubicBezTo>
                    <a:cubicBezTo>
                      <a:pt x="9576" y="15965"/>
                      <a:pt x="9500" y="15994"/>
                      <a:pt x="9427" y="15994"/>
                    </a:cubicBezTo>
                    <a:cubicBezTo>
                      <a:pt x="9276" y="15994"/>
                      <a:pt x="9131" y="15873"/>
                      <a:pt x="9131" y="15691"/>
                    </a:cubicBezTo>
                    <a:cubicBezTo>
                      <a:pt x="9131" y="15525"/>
                      <a:pt x="9255" y="15394"/>
                      <a:pt x="9407" y="15394"/>
                    </a:cubicBezTo>
                    <a:close/>
                    <a:moveTo>
                      <a:pt x="25568" y="14237"/>
                    </a:moveTo>
                    <a:cubicBezTo>
                      <a:pt x="25629" y="14323"/>
                      <a:pt x="25691" y="14385"/>
                      <a:pt x="25777" y="14434"/>
                    </a:cubicBezTo>
                    <a:lnTo>
                      <a:pt x="24755" y="16011"/>
                    </a:lnTo>
                    <a:cubicBezTo>
                      <a:pt x="24681" y="15974"/>
                      <a:pt x="24594" y="15962"/>
                      <a:pt x="24508" y="15962"/>
                    </a:cubicBezTo>
                    <a:cubicBezTo>
                      <a:pt x="24471" y="15962"/>
                      <a:pt x="24434" y="15962"/>
                      <a:pt x="24397" y="15974"/>
                    </a:cubicBezTo>
                    <a:lnTo>
                      <a:pt x="24212" y="14902"/>
                    </a:lnTo>
                    <a:cubicBezTo>
                      <a:pt x="24348" y="14865"/>
                      <a:pt x="24434" y="14754"/>
                      <a:pt x="24434" y="14619"/>
                    </a:cubicBezTo>
                    <a:lnTo>
                      <a:pt x="24447" y="14606"/>
                    </a:lnTo>
                    <a:cubicBezTo>
                      <a:pt x="24447" y="14594"/>
                      <a:pt x="24447" y="14582"/>
                      <a:pt x="24447" y="14569"/>
                    </a:cubicBezTo>
                    <a:lnTo>
                      <a:pt x="25568" y="14237"/>
                    </a:lnTo>
                    <a:close/>
                    <a:moveTo>
                      <a:pt x="30176" y="14976"/>
                    </a:moveTo>
                    <a:lnTo>
                      <a:pt x="31679" y="15949"/>
                    </a:lnTo>
                    <a:cubicBezTo>
                      <a:pt x="31655" y="15985"/>
                      <a:pt x="31631" y="16021"/>
                      <a:pt x="31619" y="16069"/>
                    </a:cubicBezTo>
                    <a:lnTo>
                      <a:pt x="31619" y="16069"/>
                    </a:lnTo>
                    <a:lnTo>
                      <a:pt x="30213" y="15592"/>
                    </a:lnTo>
                    <a:cubicBezTo>
                      <a:pt x="30225" y="15555"/>
                      <a:pt x="30225" y="15518"/>
                      <a:pt x="30225" y="15481"/>
                    </a:cubicBezTo>
                    <a:cubicBezTo>
                      <a:pt x="30225" y="15346"/>
                      <a:pt x="30176" y="15210"/>
                      <a:pt x="30065" y="15112"/>
                    </a:cubicBezTo>
                    <a:lnTo>
                      <a:pt x="30176" y="14976"/>
                    </a:lnTo>
                    <a:close/>
                    <a:moveTo>
                      <a:pt x="23880" y="14680"/>
                    </a:moveTo>
                    <a:cubicBezTo>
                      <a:pt x="23904" y="14791"/>
                      <a:pt x="23991" y="14877"/>
                      <a:pt x="24114" y="14902"/>
                    </a:cubicBezTo>
                    <a:lnTo>
                      <a:pt x="24299" y="16011"/>
                    </a:lnTo>
                    <a:cubicBezTo>
                      <a:pt x="24237" y="16048"/>
                      <a:pt x="24176" y="16085"/>
                      <a:pt x="24126" y="16146"/>
                    </a:cubicBezTo>
                    <a:lnTo>
                      <a:pt x="24126" y="16159"/>
                    </a:lnTo>
                    <a:lnTo>
                      <a:pt x="22685" y="14927"/>
                    </a:lnTo>
                    <a:cubicBezTo>
                      <a:pt x="22697" y="14865"/>
                      <a:pt x="22709" y="14816"/>
                      <a:pt x="22722" y="14754"/>
                    </a:cubicBezTo>
                    <a:lnTo>
                      <a:pt x="23880" y="14680"/>
                    </a:lnTo>
                    <a:close/>
                    <a:moveTo>
                      <a:pt x="3180" y="16122"/>
                    </a:moveTo>
                    <a:cubicBezTo>
                      <a:pt x="3192" y="16122"/>
                      <a:pt x="3205" y="16134"/>
                      <a:pt x="3205" y="16146"/>
                    </a:cubicBezTo>
                    <a:cubicBezTo>
                      <a:pt x="3205" y="16159"/>
                      <a:pt x="3192" y="16171"/>
                      <a:pt x="3180" y="16171"/>
                    </a:cubicBezTo>
                    <a:cubicBezTo>
                      <a:pt x="3168" y="16171"/>
                      <a:pt x="3155" y="16159"/>
                      <a:pt x="3155" y="16146"/>
                    </a:cubicBezTo>
                    <a:cubicBezTo>
                      <a:pt x="3155" y="16134"/>
                      <a:pt x="3168" y="16122"/>
                      <a:pt x="3180" y="16122"/>
                    </a:cubicBezTo>
                    <a:close/>
                    <a:moveTo>
                      <a:pt x="26492" y="14323"/>
                    </a:moveTo>
                    <a:lnTo>
                      <a:pt x="27786" y="15740"/>
                    </a:lnTo>
                    <a:cubicBezTo>
                      <a:pt x="27749" y="15789"/>
                      <a:pt x="27736" y="15838"/>
                      <a:pt x="27736" y="15900"/>
                    </a:cubicBezTo>
                    <a:cubicBezTo>
                      <a:pt x="27736" y="15924"/>
                      <a:pt x="27736" y="15948"/>
                      <a:pt x="27747" y="15982"/>
                    </a:cubicBezTo>
                    <a:lnTo>
                      <a:pt x="27747" y="15982"/>
                    </a:lnTo>
                    <a:lnTo>
                      <a:pt x="27244" y="16294"/>
                    </a:lnTo>
                    <a:cubicBezTo>
                      <a:pt x="27157" y="16196"/>
                      <a:pt x="27022" y="16134"/>
                      <a:pt x="26886" y="16122"/>
                    </a:cubicBezTo>
                    <a:lnTo>
                      <a:pt x="26356" y="14446"/>
                    </a:lnTo>
                    <a:cubicBezTo>
                      <a:pt x="26406" y="14409"/>
                      <a:pt x="26455" y="14372"/>
                      <a:pt x="26492" y="14323"/>
                    </a:cubicBezTo>
                    <a:close/>
                    <a:moveTo>
                      <a:pt x="32108" y="15856"/>
                    </a:moveTo>
                    <a:cubicBezTo>
                      <a:pt x="32267" y="15856"/>
                      <a:pt x="32419" y="15980"/>
                      <a:pt x="32419" y="16171"/>
                    </a:cubicBezTo>
                    <a:cubicBezTo>
                      <a:pt x="32419" y="16329"/>
                      <a:pt x="32286" y="16476"/>
                      <a:pt x="32117" y="16479"/>
                    </a:cubicBezTo>
                    <a:lnTo>
                      <a:pt x="32117" y="16479"/>
                    </a:lnTo>
                    <a:cubicBezTo>
                      <a:pt x="31849" y="16474"/>
                      <a:pt x="31705" y="16145"/>
                      <a:pt x="31889" y="15949"/>
                    </a:cubicBezTo>
                    <a:cubicBezTo>
                      <a:pt x="31953" y="15885"/>
                      <a:pt x="32032" y="15856"/>
                      <a:pt x="32108" y="15856"/>
                    </a:cubicBezTo>
                    <a:close/>
                    <a:moveTo>
                      <a:pt x="1640" y="15333"/>
                    </a:moveTo>
                    <a:lnTo>
                      <a:pt x="2958" y="16073"/>
                    </a:lnTo>
                    <a:cubicBezTo>
                      <a:pt x="2958" y="16097"/>
                      <a:pt x="2958" y="16110"/>
                      <a:pt x="2958" y="16134"/>
                    </a:cubicBezTo>
                    <a:lnTo>
                      <a:pt x="937" y="16516"/>
                    </a:lnTo>
                    <a:cubicBezTo>
                      <a:pt x="888" y="16430"/>
                      <a:pt x="827" y="16356"/>
                      <a:pt x="740" y="16319"/>
                    </a:cubicBezTo>
                    <a:lnTo>
                      <a:pt x="1024" y="15518"/>
                    </a:lnTo>
                    <a:cubicBezTo>
                      <a:pt x="1085" y="15543"/>
                      <a:pt x="1159" y="15555"/>
                      <a:pt x="1221" y="15555"/>
                    </a:cubicBezTo>
                    <a:cubicBezTo>
                      <a:pt x="1393" y="15555"/>
                      <a:pt x="1553" y="15481"/>
                      <a:pt x="1640" y="15333"/>
                    </a:cubicBezTo>
                    <a:close/>
                    <a:moveTo>
                      <a:pt x="19826" y="14150"/>
                    </a:moveTo>
                    <a:cubicBezTo>
                      <a:pt x="19863" y="14224"/>
                      <a:pt x="19912" y="14286"/>
                      <a:pt x="19974" y="14335"/>
                    </a:cubicBezTo>
                    <a:lnTo>
                      <a:pt x="18680" y="16541"/>
                    </a:lnTo>
                    <a:cubicBezTo>
                      <a:pt x="18622" y="16508"/>
                      <a:pt x="18556" y="16493"/>
                      <a:pt x="18489" y="16493"/>
                    </a:cubicBezTo>
                    <a:cubicBezTo>
                      <a:pt x="18430" y="16493"/>
                      <a:pt x="18369" y="16505"/>
                      <a:pt x="18311" y="16528"/>
                    </a:cubicBezTo>
                    <a:lnTo>
                      <a:pt x="17522" y="15444"/>
                    </a:lnTo>
                    <a:cubicBezTo>
                      <a:pt x="17621" y="15346"/>
                      <a:pt x="17682" y="15210"/>
                      <a:pt x="17682" y="15075"/>
                    </a:cubicBezTo>
                    <a:lnTo>
                      <a:pt x="17694" y="15062"/>
                    </a:lnTo>
                    <a:cubicBezTo>
                      <a:pt x="17694" y="15038"/>
                      <a:pt x="17682" y="15013"/>
                      <a:pt x="17682" y="14988"/>
                    </a:cubicBezTo>
                    <a:lnTo>
                      <a:pt x="19826" y="14150"/>
                    </a:lnTo>
                    <a:close/>
                    <a:moveTo>
                      <a:pt x="5482" y="15949"/>
                    </a:moveTo>
                    <a:cubicBezTo>
                      <a:pt x="5486" y="15949"/>
                      <a:pt x="5491" y="15949"/>
                      <a:pt x="5496" y="15949"/>
                    </a:cubicBezTo>
                    <a:cubicBezTo>
                      <a:pt x="5657" y="15949"/>
                      <a:pt x="5780" y="16085"/>
                      <a:pt x="5792" y="16245"/>
                    </a:cubicBezTo>
                    <a:cubicBezTo>
                      <a:pt x="5800" y="16436"/>
                      <a:pt x="5646" y="16560"/>
                      <a:pt x="5485" y="16560"/>
                    </a:cubicBezTo>
                    <a:cubicBezTo>
                      <a:pt x="5406" y="16560"/>
                      <a:pt x="5326" y="16531"/>
                      <a:pt x="5262" y="16467"/>
                    </a:cubicBezTo>
                    <a:cubicBezTo>
                      <a:pt x="5069" y="16285"/>
                      <a:pt x="5208" y="15949"/>
                      <a:pt x="5482" y="15949"/>
                    </a:cubicBezTo>
                    <a:close/>
                    <a:moveTo>
                      <a:pt x="34575" y="16110"/>
                    </a:moveTo>
                    <a:cubicBezTo>
                      <a:pt x="34708" y="16110"/>
                      <a:pt x="34830" y="16229"/>
                      <a:pt x="34833" y="16375"/>
                    </a:cubicBezTo>
                    <a:lnTo>
                      <a:pt x="34833" y="16375"/>
                    </a:lnTo>
                    <a:cubicBezTo>
                      <a:pt x="34830" y="16529"/>
                      <a:pt x="34702" y="16628"/>
                      <a:pt x="34571" y="16628"/>
                    </a:cubicBezTo>
                    <a:cubicBezTo>
                      <a:pt x="34507" y="16628"/>
                      <a:pt x="34442" y="16605"/>
                      <a:pt x="34390" y="16553"/>
                    </a:cubicBezTo>
                    <a:cubicBezTo>
                      <a:pt x="34230" y="16393"/>
                      <a:pt x="34341" y="16110"/>
                      <a:pt x="34575" y="16110"/>
                    </a:cubicBezTo>
                    <a:close/>
                    <a:moveTo>
                      <a:pt x="26246" y="14483"/>
                    </a:moveTo>
                    <a:lnTo>
                      <a:pt x="26763" y="16134"/>
                    </a:lnTo>
                    <a:cubicBezTo>
                      <a:pt x="26529" y="16171"/>
                      <a:pt x="26356" y="16381"/>
                      <a:pt x="26356" y="16627"/>
                    </a:cubicBezTo>
                    <a:cubicBezTo>
                      <a:pt x="26356" y="16652"/>
                      <a:pt x="26356" y="16676"/>
                      <a:pt x="26356" y="16689"/>
                    </a:cubicBezTo>
                    <a:lnTo>
                      <a:pt x="25013" y="16504"/>
                    </a:lnTo>
                    <a:cubicBezTo>
                      <a:pt x="25013" y="16491"/>
                      <a:pt x="25013" y="16479"/>
                      <a:pt x="25013" y="16467"/>
                    </a:cubicBezTo>
                    <a:cubicBezTo>
                      <a:pt x="25001" y="16319"/>
                      <a:pt x="24939" y="16171"/>
                      <a:pt x="24816" y="16085"/>
                    </a:cubicBezTo>
                    <a:lnTo>
                      <a:pt x="25851" y="14483"/>
                    </a:lnTo>
                    <a:cubicBezTo>
                      <a:pt x="25913" y="14508"/>
                      <a:pt x="25987" y="14520"/>
                      <a:pt x="26048" y="14520"/>
                    </a:cubicBezTo>
                    <a:cubicBezTo>
                      <a:pt x="26122" y="14520"/>
                      <a:pt x="26184" y="14508"/>
                      <a:pt x="26246" y="14483"/>
                    </a:cubicBezTo>
                    <a:close/>
                    <a:moveTo>
                      <a:pt x="20738" y="14175"/>
                    </a:moveTo>
                    <a:lnTo>
                      <a:pt x="21736" y="14594"/>
                    </a:lnTo>
                    <a:cubicBezTo>
                      <a:pt x="21724" y="14643"/>
                      <a:pt x="21711" y="14693"/>
                      <a:pt x="21711" y="14742"/>
                    </a:cubicBezTo>
                    <a:cubicBezTo>
                      <a:pt x="21711" y="14816"/>
                      <a:pt x="21724" y="14890"/>
                      <a:pt x="21761" y="14964"/>
                    </a:cubicBezTo>
                    <a:lnTo>
                      <a:pt x="18877" y="16701"/>
                    </a:lnTo>
                    <a:cubicBezTo>
                      <a:pt x="18840" y="16664"/>
                      <a:pt x="18816" y="16627"/>
                      <a:pt x="18766" y="16602"/>
                    </a:cubicBezTo>
                    <a:lnTo>
                      <a:pt x="20060" y="14397"/>
                    </a:lnTo>
                    <a:cubicBezTo>
                      <a:pt x="20133" y="14432"/>
                      <a:pt x="20209" y="14448"/>
                      <a:pt x="20283" y="14448"/>
                    </a:cubicBezTo>
                    <a:cubicBezTo>
                      <a:pt x="20472" y="14448"/>
                      <a:pt x="20649" y="14343"/>
                      <a:pt x="20738" y="14175"/>
                    </a:cubicBezTo>
                    <a:close/>
                    <a:moveTo>
                      <a:pt x="12672" y="16583"/>
                    </a:moveTo>
                    <a:cubicBezTo>
                      <a:pt x="12727" y="16583"/>
                      <a:pt x="12833" y="16713"/>
                      <a:pt x="12729" y="16713"/>
                    </a:cubicBezTo>
                    <a:cubicBezTo>
                      <a:pt x="12680" y="16713"/>
                      <a:pt x="12643" y="16676"/>
                      <a:pt x="12655" y="16627"/>
                    </a:cubicBezTo>
                    <a:lnTo>
                      <a:pt x="12643" y="16627"/>
                    </a:lnTo>
                    <a:cubicBezTo>
                      <a:pt x="12643" y="16595"/>
                      <a:pt x="12655" y="16583"/>
                      <a:pt x="12672" y="16583"/>
                    </a:cubicBezTo>
                    <a:close/>
                    <a:moveTo>
                      <a:pt x="24506" y="16152"/>
                    </a:moveTo>
                    <a:cubicBezTo>
                      <a:pt x="24665" y="16152"/>
                      <a:pt x="24816" y="16276"/>
                      <a:pt x="24816" y="16467"/>
                    </a:cubicBezTo>
                    <a:cubicBezTo>
                      <a:pt x="24816" y="16627"/>
                      <a:pt x="24681" y="16775"/>
                      <a:pt x="24508" y="16775"/>
                    </a:cubicBezTo>
                    <a:cubicBezTo>
                      <a:pt x="24237" y="16775"/>
                      <a:pt x="24089" y="16442"/>
                      <a:pt x="24286" y="16245"/>
                    </a:cubicBezTo>
                    <a:cubicBezTo>
                      <a:pt x="24351" y="16181"/>
                      <a:pt x="24429" y="16152"/>
                      <a:pt x="24506" y="16152"/>
                    </a:cubicBezTo>
                    <a:close/>
                    <a:moveTo>
                      <a:pt x="575" y="16490"/>
                    </a:moveTo>
                    <a:cubicBezTo>
                      <a:pt x="625" y="16490"/>
                      <a:pt x="675" y="16509"/>
                      <a:pt x="716" y="16553"/>
                    </a:cubicBezTo>
                    <a:cubicBezTo>
                      <a:pt x="851" y="16676"/>
                      <a:pt x="753" y="16898"/>
                      <a:pt x="580" y="16898"/>
                    </a:cubicBezTo>
                    <a:cubicBezTo>
                      <a:pt x="469" y="16898"/>
                      <a:pt x="371" y="16800"/>
                      <a:pt x="371" y="16689"/>
                    </a:cubicBezTo>
                    <a:cubicBezTo>
                      <a:pt x="371" y="16572"/>
                      <a:pt x="471" y="16490"/>
                      <a:pt x="575" y="16490"/>
                    </a:cubicBezTo>
                    <a:close/>
                    <a:moveTo>
                      <a:pt x="26859" y="16312"/>
                    </a:moveTo>
                    <a:cubicBezTo>
                      <a:pt x="27018" y="16312"/>
                      <a:pt x="27170" y="16436"/>
                      <a:pt x="27170" y="16627"/>
                    </a:cubicBezTo>
                    <a:cubicBezTo>
                      <a:pt x="27157" y="16800"/>
                      <a:pt x="27022" y="16923"/>
                      <a:pt x="26862" y="16935"/>
                    </a:cubicBezTo>
                    <a:lnTo>
                      <a:pt x="26862" y="16923"/>
                    </a:lnTo>
                    <a:cubicBezTo>
                      <a:pt x="26857" y="16923"/>
                      <a:pt x="26852" y="16923"/>
                      <a:pt x="26847" y="16923"/>
                    </a:cubicBezTo>
                    <a:cubicBezTo>
                      <a:pt x="26585" y="16923"/>
                      <a:pt x="26446" y="16599"/>
                      <a:pt x="26640" y="16405"/>
                    </a:cubicBezTo>
                    <a:cubicBezTo>
                      <a:pt x="26704" y="16341"/>
                      <a:pt x="26783" y="16312"/>
                      <a:pt x="26859" y="16312"/>
                    </a:cubicBezTo>
                    <a:close/>
                    <a:moveTo>
                      <a:pt x="18467" y="16684"/>
                    </a:moveTo>
                    <a:cubicBezTo>
                      <a:pt x="18624" y="16684"/>
                      <a:pt x="18779" y="16812"/>
                      <a:pt x="18779" y="16997"/>
                    </a:cubicBezTo>
                    <a:cubicBezTo>
                      <a:pt x="18779" y="17169"/>
                      <a:pt x="18643" y="17305"/>
                      <a:pt x="18471" y="17305"/>
                    </a:cubicBezTo>
                    <a:cubicBezTo>
                      <a:pt x="18200" y="17305"/>
                      <a:pt x="18064" y="16972"/>
                      <a:pt x="18261" y="16775"/>
                    </a:cubicBezTo>
                    <a:cubicBezTo>
                      <a:pt x="18320" y="16712"/>
                      <a:pt x="18394" y="16684"/>
                      <a:pt x="18467" y="16684"/>
                    </a:cubicBezTo>
                    <a:close/>
                    <a:moveTo>
                      <a:pt x="8195" y="14372"/>
                    </a:moveTo>
                    <a:lnTo>
                      <a:pt x="9057" y="15346"/>
                    </a:lnTo>
                    <a:cubicBezTo>
                      <a:pt x="8971" y="15444"/>
                      <a:pt x="8922" y="15567"/>
                      <a:pt x="8922" y="15691"/>
                    </a:cubicBezTo>
                    <a:cubicBezTo>
                      <a:pt x="8922" y="15814"/>
                      <a:pt x="8971" y="15937"/>
                      <a:pt x="9057" y="16036"/>
                    </a:cubicBezTo>
                    <a:lnTo>
                      <a:pt x="7911" y="17317"/>
                    </a:lnTo>
                    <a:cubicBezTo>
                      <a:pt x="7850" y="17268"/>
                      <a:pt x="7763" y="17231"/>
                      <a:pt x="7690" y="17218"/>
                    </a:cubicBezTo>
                    <a:lnTo>
                      <a:pt x="7899" y="14471"/>
                    </a:lnTo>
                    <a:cubicBezTo>
                      <a:pt x="8010" y="14471"/>
                      <a:pt x="8108" y="14434"/>
                      <a:pt x="8195" y="14372"/>
                    </a:cubicBezTo>
                    <a:close/>
                    <a:moveTo>
                      <a:pt x="6396" y="13830"/>
                    </a:moveTo>
                    <a:lnTo>
                      <a:pt x="7369" y="13941"/>
                    </a:lnTo>
                    <a:cubicBezTo>
                      <a:pt x="7369" y="14200"/>
                      <a:pt x="7554" y="14409"/>
                      <a:pt x="7800" y="14458"/>
                    </a:cubicBezTo>
                    <a:lnTo>
                      <a:pt x="7579" y="17218"/>
                    </a:lnTo>
                    <a:cubicBezTo>
                      <a:pt x="7443" y="17218"/>
                      <a:pt x="7308" y="17292"/>
                      <a:pt x="7221" y="17403"/>
                    </a:cubicBezTo>
                    <a:lnTo>
                      <a:pt x="5928" y="16479"/>
                    </a:lnTo>
                    <a:cubicBezTo>
                      <a:pt x="5977" y="16405"/>
                      <a:pt x="5989" y="16319"/>
                      <a:pt x="5989" y="16233"/>
                    </a:cubicBezTo>
                    <a:cubicBezTo>
                      <a:pt x="5989" y="16011"/>
                      <a:pt x="5841" y="15801"/>
                      <a:pt x="5607" y="15752"/>
                    </a:cubicBezTo>
                    <a:lnTo>
                      <a:pt x="5829" y="14261"/>
                    </a:lnTo>
                    <a:lnTo>
                      <a:pt x="5854" y="14261"/>
                    </a:lnTo>
                    <a:cubicBezTo>
                      <a:pt x="6112" y="14261"/>
                      <a:pt x="6334" y="14077"/>
                      <a:pt x="6396" y="13830"/>
                    </a:cubicBezTo>
                    <a:close/>
                    <a:moveTo>
                      <a:pt x="33219" y="17465"/>
                    </a:moveTo>
                    <a:cubicBezTo>
                      <a:pt x="33244" y="17477"/>
                      <a:pt x="33256" y="17490"/>
                      <a:pt x="33256" y="17514"/>
                    </a:cubicBezTo>
                    <a:lnTo>
                      <a:pt x="33269" y="17514"/>
                    </a:lnTo>
                    <a:cubicBezTo>
                      <a:pt x="33269" y="17539"/>
                      <a:pt x="33244" y="17563"/>
                      <a:pt x="33219" y="17563"/>
                    </a:cubicBezTo>
                    <a:cubicBezTo>
                      <a:pt x="33158" y="17563"/>
                      <a:pt x="33158" y="17465"/>
                      <a:pt x="33219" y="17465"/>
                    </a:cubicBezTo>
                    <a:close/>
                    <a:moveTo>
                      <a:pt x="420" y="17536"/>
                    </a:moveTo>
                    <a:cubicBezTo>
                      <a:pt x="432" y="17536"/>
                      <a:pt x="445" y="17545"/>
                      <a:pt x="445" y="17563"/>
                    </a:cubicBezTo>
                    <a:cubicBezTo>
                      <a:pt x="457" y="17576"/>
                      <a:pt x="432" y="17588"/>
                      <a:pt x="420" y="17588"/>
                    </a:cubicBezTo>
                    <a:cubicBezTo>
                      <a:pt x="408" y="17588"/>
                      <a:pt x="395" y="17576"/>
                      <a:pt x="395" y="17563"/>
                    </a:cubicBezTo>
                    <a:cubicBezTo>
                      <a:pt x="395" y="17545"/>
                      <a:pt x="408" y="17536"/>
                      <a:pt x="420" y="17536"/>
                    </a:cubicBezTo>
                    <a:close/>
                    <a:moveTo>
                      <a:pt x="24853" y="17674"/>
                    </a:moveTo>
                    <a:cubicBezTo>
                      <a:pt x="24910" y="17674"/>
                      <a:pt x="24850" y="17747"/>
                      <a:pt x="24820" y="17747"/>
                    </a:cubicBezTo>
                    <a:cubicBezTo>
                      <a:pt x="24810" y="17747"/>
                      <a:pt x="24804" y="17741"/>
                      <a:pt x="24804" y="17724"/>
                    </a:cubicBezTo>
                    <a:cubicBezTo>
                      <a:pt x="24792" y="17687"/>
                      <a:pt x="24816" y="17674"/>
                      <a:pt x="24853" y="17674"/>
                    </a:cubicBezTo>
                    <a:close/>
                    <a:moveTo>
                      <a:pt x="4104" y="15210"/>
                    </a:moveTo>
                    <a:lnTo>
                      <a:pt x="4129" y="15235"/>
                    </a:lnTo>
                    <a:lnTo>
                      <a:pt x="3685" y="17748"/>
                    </a:lnTo>
                    <a:lnTo>
                      <a:pt x="3574" y="17748"/>
                    </a:lnTo>
                    <a:lnTo>
                      <a:pt x="3278" y="16356"/>
                    </a:lnTo>
                    <a:cubicBezTo>
                      <a:pt x="3365" y="16319"/>
                      <a:pt x="3414" y="16233"/>
                      <a:pt x="3414" y="16146"/>
                    </a:cubicBezTo>
                    <a:cubicBezTo>
                      <a:pt x="3414" y="16097"/>
                      <a:pt x="3402" y="16048"/>
                      <a:pt x="3365" y="16011"/>
                    </a:cubicBezTo>
                    <a:lnTo>
                      <a:pt x="4104" y="15210"/>
                    </a:lnTo>
                    <a:close/>
                    <a:moveTo>
                      <a:pt x="3932" y="13608"/>
                    </a:moveTo>
                    <a:lnTo>
                      <a:pt x="5312" y="13732"/>
                    </a:lnTo>
                    <a:cubicBezTo>
                      <a:pt x="5312" y="13978"/>
                      <a:pt x="5484" y="14200"/>
                      <a:pt x="5730" y="14249"/>
                    </a:cubicBezTo>
                    <a:lnTo>
                      <a:pt x="5521" y="15740"/>
                    </a:lnTo>
                    <a:lnTo>
                      <a:pt x="5496" y="15740"/>
                    </a:lnTo>
                    <a:cubicBezTo>
                      <a:pt x="5213" y="15740"/>
                      <a:pt x="4991" y="15974"/>
                      <a:pt x="4991" y="16245"/>
                    </a:cubicBezTo>
                    <a:cubicBezTo>
                      <a:pt x="4991" y="16368"/>
                      <a:pt x="5040" y="16491"/>
                      <a:pt x="5127" y="16590"/>
                    </a:cubicBezTo>
                    <a:lnTo>
                      <a:pt x="3981" y="17884"/>
                    </a:lnTo>
                    <a:cubicBezTo>
                      <a:pt x="3919" y="17835"/>
                      <a:pt x="3858" y="17798"/>
                      <a:pt x="3784" y="17773"/>
                    </a:cubicBezTo>
                    <a:lnTo>
                      <a:pt x="4240" y="15247"/>
                    </a:lnTo>
                    <a:cubicBezTo>
                      <a:pt x="4461" y="15247"/>
                      <a:pt x="4572" y="14976"/>
                      <a:pt x="4412" y="14816"/>
                    </a:cubicBezTo>
                    <a:cubicBezTo>
                      <a:pt x="4358" y="14765"/>
                      <a:pt x="4295" y="14743"/>
                      <a:pt x="4234" y="14743"/>
                    </a:cubicBezTo>
                    <a:cubicBezTo>
                      <a:pt x="4102" y="14743"/>
                      <a:pt x="3981" y="14849"/>
                      <a:pt x="3981" y="15001"/>
                    </a:cubicBezTo>
                    <a:cubicBezTo>
                      <a:pt x="3981" y="15050"/>
                      <a:pt x="3993" y="15112"/>
                      <a:pt x="4030" y="15148"/>
                    </a:cubicBezTo>
                    <a:lnTo>
                      <a:pt x="3303" y="15949"/>
                    </a:lnTo>
                    <a:cubicBezTo>
                      <a:pt x="3266" y="15937"/>
                      <a:pt x="3229" y="15925"/>
                      <a:pt x="3180" y="15925"/>
                    </a:cubicBezTo>
                    <a:cubicBezTo>
                      <a:pt x="3118" y="15925"/>
                      <a:pt x="3057" y="15949"/>
                      <a:pt x="3020" y="15999"/>
                    </a:cubicBezTo>
                    <a:lnTo>
                      <a:pt x="1701" y="15259"/>
                    </a:lnTo>
                    <a:cubicBezTo>
                      <a:pt x="1763" y="15112"/>
                      <a:pt x="1751" y="14939"/>
                      <a:pt x="1677" y="14791"/>
                    </a:cubicBezTo>
                    <a:lnTo>
                      <a:pt x="2983" y="13842"/>
                    </a:lnTo>
                    <a:cubicBezTo>
                      <a:pt x="3081" y="14024"/>
                      <a:pt x="3250" y="14106"/>
                      <a:pt x="3418" y="14106"/>
                    </a:cubicBezTo>
                    <a:cubicBezTo>
                      <a:pt x="3672" y="14106"/>
                      <a:pt x="3924" y="13920"/>
                      <a:pt x="3932" y="13608"/>
                    </a:cubicBezTo>
                    <a:close/>
                    <a:moveTo>
                      <a:pt x="14800" y="17815"/>
                    </a:moveTo>
                    <a:cubicBezTo>
                      <a:pt x="14816" y="17815"/>
                      <a:pt x="14826" y="17827"/>
                      <a:pt x="14824" y="17859"/>
                    </a:cubicBezTo>
                    <a:cubicBezTo>
                      <a:pt x="14824" y="17908"/>
                      <a:pt x="14787" y="17945"/>
                      <a:pt x="14737" y="17945"/>
                    </a:cubicBezTo>
                    <a:cubicBezTo>
                      <a:pt x="14634" y="17945"/>
                      <a:pt x="14747" y="17815"/>
                      <a:pt x="14800" y="17815"/>
                    </a:cubicBezTo>
                    <a:close/>
                    <a:moveTo>
                      <a:pt x="12014" y="15013"/>
                    </a:moveTo>
                    <a:cubicBezTo>
                      <a:pt x="12088" y="15198"/>
                      <a:pt x="12261" y="15321"/>
                      <a:pt x="12470" y="15321"/>
                    </a:cubicBezTo>
                    <a:lnTo>
                      <a:pt x="12643" y="16356"/>
                    </a:lnTo>
                    <a:cubicBezTo>
                      <a:pt x="12470" y="16418"/>
                      <a:pt x="12396" y="16615"/>
                      <a:pt x="12483" y="16775"/>
                    </a:cubicBezTo>
                    <a:lnTo>
                      <a:pt x="10979" y="18007"/>
                    </a:lnTo>
                    <a:cubicBezTo>
                      <a:pt x="10881" y="17908"/>
                      <a:pt x="10758" y="17847"/>
                      <a:pt x="10622" y="17847"/>
                    </a:cubicBezTo>
                    <a:cubicBezTo>
                      <a:pt x="10585" y="17847"/>
                      <a:pt x="10548" y="17847"/>
                      <a:pt x="10511" y="17859"/>
                    </a:cubicBezTo>
                    <a:lnTo>
                      <a:pt x="9686" y="16122"/>
                    </a:lnTo>
                    <a:cubicBezTo>
                      <a:pt x="9833" y="16023"/>
                      <a:pt x="9932" y="15863"/>
                      <a:pt x="9932" y="15691"/>
                    </a:cubicBezTo>
                    <a:cubicBezTo>
                      <a:pt x="9932" y="15654"/>
                      <a:pt x="9932" y="15629"/>
                      <a:pt x="9920" y="15604"/>
                    </a:cubicBezTo>
                    <a:lnTo>
                      <a:pt x="12014" y="15013"/>
                    </a:lnTo>
                    <a:close/>
                    <a:moveTo>
                      <a:pt x="7608" y="17420"/>
                    </a:moveTo>
                    <a:cubicBezTo>
                      <a:pt x="7762" y="17420"/>
                      <a:pt x="7911" y="17538"/>
                      <a:pt x="7911" y="17711"/>
                    </a:cubicBezTo>
                    <a:cubicBezTo>
                      <a:pt x="7911" y="17884"/>
                      <a:pt x="7776" y="18019"/>
                      <a:pt x="7616" y="18019"/>
                    </a:cubicBezTo>
                    <a:cubicBezTo>
                      <a:pt x="7345" y="18019"/>
                      <a:pt x="7209" y="17699"/>
                      <a:pt x="7394" y="17514"/>
                    </a:cubicBezTo>
                    <a:cubicBezTo>
                      <a:pt x="7455" y="17449"/>
                      <a:pt x="7532" y="17420"/>
                      <a:pt x="7608" y="17420"/>
                    </a:cubicBezTo>
                    <a:close/>
                    <a:moveTo>
                      <a:pt x="2970" y="16233"/>
                    </a:moveTo>
                    <a:cubicBezTo>
                      <a:pt x="3007" y="16319"/>
                      <a:pt x="3094" y="16381"/>
                      <a:pt x="3180" y="16381"/>
                    </a:cubicBezTo>
                    <a:lnTo>
                      <a:pt x="3476" y="17761"/>
                    </a:lnTo>
                    <a:cubicBezTo>
                      <a:pt x="3340" y="17810"/>
                      <a:pt x="3229" y="17908"/>
                      <a:pt x="3168" y="18032"/>
                    </a:cubicBezTo>
                    <a:lnTo>
                      <a:pt x="950" y="16836"/>
                    </a:lnTo>
                    <a:cubicBezTo>
                      <a:pt x="974" y="16787"/>
                      <a:pt x="987" y="16738"/>
                      <a:pt x="987" y="16689"/>
                    </a:cubicBezTo>
                    <a:cubicBezTo>
                      <a:pt x="976" y="16667"/>
                      <a:pt x="975" y="16645"/>
                      <a:pt x="974" y="16615"/>
                    </a:cubicBezTo>
                    <a:lnTo>
                      <a:pt x="974" y="16615"/>
                    </a:lnTo>
                    <a:lnTo>
                      <a:pt x="2970" y="16233"/>
                    </a:lnTo>
                    <a:close/>
                    <a:moveTo>
                      <a:pt x="12975" y="14927"/>
                    </a:moveTo>
                    <a:lnTo>
                      <a:pt x="15045" y="15198"/>
                    </a:lnTo>
                    <a:lnTo>
                      <a:pt x="15045" y="15222"/>
                    </a:lnTo>
                    <a:cubicBezTo>
                      <a:pt x="15027" y="15586"/>
                      <a:pt x="15298" y="15768"/>
                      <a:pt x="15569" y="15768"/>
                    </a:cubicBezTo>
                    <a:cubicBezTo>
                      <a:pt x="15840" y="15768"/>
                      <a:pt x="16111" y="15586"/>
                      <a:pt x="16093" y="15222"/>
                    </a:cubicBezTo>
                    <a:lnTo>
                      <a:pt x="16696" y="15161"/>
                    </a:lnTo>
                    <a:cubicBezTo>
                      <a:pt x="16741" y="15410"/>
                      <a:pt x="16952" y="15569"/>
                      <a:pt x="17177" y="15569"/>
                    </a:cubicBezTo>
                    <a:cubicBezTo>
                      <a:pt x="17264" y="15569"/>
                      <a:pt x="17353" y="15545"/>
                      <a:pt x="17436" y="15493"/>
                    </a:cubicBezTo>
                    <a:lnTo>
                      <a:pt x="18212" y="16565"/>
                    </a:lnTo>
                    <a:cubicBezTo>
                      <a:pt x="17916" y="16738"/>
                      <a:pt x="17879" y="17145"/>
                      <a:pt x="18138" y="17366"/>
                    </a:cubicBezTo>
                    <a:lnTo>
                      <a:pt x="17485" y="17995"/>
                    </a:lnTo>
                    <a:cubicBezTo>
                      <a:pt x="17386" y="17921"/>
                      <a:pt x="17276" y="17871"/>
                      <a:pt x="17152" y="17871"/>
                    </a:cubicBezTo>
                    <a:cubicBezTo>
                      <a:pt x="17017" y="17871"/>
                      <a:pt x="16881" y="17933"/>
                      <a:pt x="16783" y="18032"/>
                    </a:cubicBezTo>
                    <a:lnTo>
                      <a:pt x="12914" y="15075"/>
                    </a:lnTo>
                    <a:cubicBezTo>
                      <a:pt x="12938" y="15025"/>
                      <a:pt x="12963" y="14976"/>
                      <a:pt x="12975" y="14927"/>
                    </a:cubicBezTo>
                    <a:close/>
                    <a:moveTo>
                      <a:pt x="26119" y="18033"/>
                    </a:moveTo>
                    <a:cubicBezTo>
                      <a:pt x="26128" y="18033"/>
                      <a:pt x="26135" y="18039"/>
                      <a:pt x="26135" y="18056"/>
                    </a:cubicBezTo>
                    <a:cubicBezTo>
                      <a:pt x="26135" y="18081"/>
                      <a:pt x="26122" y="18106"/>
                      <a:pt x="26085" y="18106"/>
                    </a:cubicBezTo>
                    <a:cubicBezTo>
                      <a:pt x="26028" y="18106"/>
                      <a:pt x="26088" y="18033"/>
                      <a:pt x="26119" y="18033"/>
                    </a:cubicBezTo>
                    <a:close/>
                    <a:moveTo>
                      <a:pt x="12852" y="15161"/>
                    </a:moveTo>
                    <a:lnTo>
                      <a:pt x="16721" y="18118"/>
                    </a:lnTo>
                    <a:cubicBezTo>
                      <a:pt x="16696" y="18155"/>
                      <a:pt x="16684" y="18192"/>
                      <a:pt x="16672" y="18229"/>
                    </a:cubicBezTo>
                    <a:lnTo>
                      <a:pt x="15033" y="17871"/>
                    </a:lnTo>
                    <a:lnTo>
                      <a:pt x="15033" y="17859"/>
                    </a:lnTo>
                    <a:cubicBezTo>
                      <a:pt x="15033" y="17689"/>
                      <a:pt x="14889" y="17572"/>
                      <a:pt x="14741" y="17572"/>
                    </a:cubicBezTo>
                    <a:cubicBezTo>
                      <a:pt x="14664" y="17572"/>
                      <a:pt x="14587" y="17603"/>
                      <a:pt x="14528" y="17674"/>
                    </a:cubicBezTo>
                    <a:lnTo>
                      <a:pt x="13000" y="16750"/>
                    </a:lnTo>
                    <a:cubicBezTo>
                      <a:pt x="13012" y="16713"/>
                      <a:pt x="13025" y="16676"/>
                      <a:pt x="13025" y="16639"/>
                    </a:cubicBezTo>
                    <a:cubicBezTo>
                      <a:pt x="13025" y="16479"/>
                      <a:pt x="12901" y="16356"/>
                      <a:pt x="12741" y="16356"/>
                    </a:cubicBezTo>
                    <a:lnTo>
                      <a:pt x="12569" y="15321"/>
                    </a:lnTo>
                    <a:cubicBezTo>
                      <a:pt x="12680" y="15296"/>
                      <a:pt x="12778" y="15247"/>
                      <a:pt x="12840" y="15161"/>
                    </a:cubicBezTo>
                    <a:close/>
                    <a:moveTo>
                      <a:pt x="3623" y="17945"/>
                    </a:moveTo>
                    <a:cubicBezTo>
                      <a:pt x="3895" y="17945"/>
                      <a:pt x="4030" y="18278"/>
                      <a:pt x="3845" y="18463"/>
                    </a:cubicBezTo>
                    <a:cubicBezTo>
                      <a:pt x="3781" y="18528"/>
                      <a:pt x="3703" y="18556"/>
                      <a:pt x="3627" y="18556"/>
                    </a:cubicBezTo>
                    <a:cubicBezTo>
                      <a:pt x="3472" y="18556"/>
                      <a:pt x="3328" y="18436"/>
                      <a:pt x="3328" y="18253"/>
                    </a:cubicBezTo>
                    <a:cubicBezTo>
                      <a:pt x="3328" y="18081"/>
                      <a:pt x="3463" y="17945"/>
                      <a:pt x="3623" y="17945"/>
                    </a:cubicBezTo>
                    <a:close/>
                    <a:moveTo>
                      <a:pt x="10622" y="18056"/>
                    </a:moveTo>
                    <a:cubicBezTo>
                      <a:pt x="10881" y="18056"/>
                      <a:pt x="11016" y="18377"/>
                      <a:pt x="10831" y="18574"/>
                    </a:cubicBezTo>
                    <a:cubicBezTo>
                      <a:pt x="10772" y="18633"/>
                      <a:pt x="10698" y="18659"/>
                      <a:pt x="10624" y="18659"/>
                    </a:cubicBezTo>
                    <a:cubicBezTo>
                      <a:pt x="10468" y="18659"/>
                      <a:pt x="10314" y="18540"/>
                      <a:pt x="10314" y="18364"/>
                    </a:cubicBezTo>
                    <a:cubicBezTo>
                      <a:pt x="10314" y="18192"/>
                      <a:pt x="10450" y="18056"/>
                      <a:pt x="10622" y="18056"/>
                    </a:cubicBezTo>
                    <a:close/>
                    <a:moveTo>
                      <a:pt x="17156" y="18074"/>
                    </a:moveTo>
                    <a:cubicBezTo>
                      <a:pt x="17310" y="18074"/>
                      <a:pt x="17460" y="18195"/>
                      <a:pt x="17460" y="18377"/>
                    </a:cubicBezTo>
                    <a:cubicBezTo>
                      <a:pt x="17460" y="18542"/>
                      <a:pt x="17325" y="18673"/>
                      <a:pt x="17173" y="18673"/>
                    </a:cubicBezTo>
                    <a:cubicBezTo>
                      <a:pt x="17166" y="18673"/>
                      <a:pt x="17159" y="18673"/>
                      <a:pt x="17152" y="18672"/>
                    </a:cubicBezTo>
                    <a:cubicBezTo>
                      <a:pt x="16894" y="18672"/>
                      <a:pt x="16758" y="18352"/>
                      <a:pt x="16943" y="18167"/>
                    </a:cubicBezTo>
                    <a:cubicBezTo>
                      <a:pt x="17004" y="18103"/>
                      <a:pt x="17080" y="18074"/>
                      <a:pt x="17156" y="18074"/>
                    </a:cubicBezTo>
                    <a:close/>
                    <a:moveTo>
                      <a:pt x="900" y="16923"/>
                    </a:moveTo>
                    <a:lnTo>
                      <a:pt x="3143" y="18130"/>
                    </a:lnTo>
                    <a:cubicBezTo>
                      <a:pt x="3131" y="18167"/>
                      <a:pt x="3131" y="18204"/>
                      <a:pt x="3131" y="18241"/>
                    </a:cubicBezTo>
                    <a:lnTo>
                      <a:pt x="3131" y="18303"/>
                    </a:lnTo>
                    <a:lnTo>
                      <a:pt x="1344" y="18685"/>
                    </a:lnTo>
                    <a:cubicBezTo>
                      <a:pt x="1270" y="18475"/>
                      <a:pt x="1073" y="18340"/>
                      <a:pt x="863" y="18340"/>
                    </a:cubicBezTo>
                    <a:cubicBezTo>
                      <a:pt x="827" y="18340"/>
                      <a:pt x="790" y="18340"/>
                      <a:pt x="753" y="18352"/>
                    </a:cubicBezTo>
                    <a:lnTo>
                      <a:pt x="543" y="17761"/>
                    </a:lnTo>
                    <a:cubicBezTo>
                      <a:pt x="703" y="17662"/>
                      <a:pt x="691" y="17428"/>
                      <a:pt x="518" y="17354"/>
                    </a:cubicBezTo>
                    <a:lnTo>
                      <a:pt x="555" y="17095"/>
                    </a:lnTo>
                    <a:lnTo>
                      <a:pt x="580" y="17095"/>
                    </a:lnTo>
                    <a:cubicBezTo>
                      <a:pt x="703" y="17095"/>
                      <a:pt x="827" y="17034"/>
                      <a:pt x="900" y="16923"/>
                    </a:cubicBezTo>
                    <a:close/>
                    <a:moveTo>
                      <a:pt x="25408" y="18845"/>
                    </a:moveTo>
                    <a:cubicBezTo>
                      <a:pt x="25469" y="18857"/>
                      <a:pt x="25469" y="18931"/>
                      <a:pt x="25408" y="18943"/>
                    </a:cubicBezTo>
                    <a:cubicBezTo>
                      <a:pt x="25358" y="18931"/>
                      <a:pt x="25358" y="18857"/>
                      <a:pt x="25408" y="18845"/>
                    </a:cubicBezTo>
                    <a:close/>
                    <a:moveTo>
                      <a:pt x="34920" y="14828"/>
                    </a:moveTo>
                    <a:cubicBezTo>
                      <a:pt x="34981" y="14927"/>
                      <a:pt x="35068" y="14988"/>
                      <a:pt x="35166" y="15025"/>
                    </a:cubicBezTo>
                    <a:lnTo>
                      <a:pt x="34723" y="15937"/>
                    </a:lnTo>
                    <a:cubicBezTo>
                      <a:pt x="34670" y="15918"/>
                      <a:pt x="34618" y="15909"/>
                      <a:pt x="34567" y="15909"/>
                    </a:cubicBezTo>
                    <a:cubicBezTo>
                      <a:pt x="34230" y="15909"/>
                      <a:pt x="33978" y="16305"/>
                      <a:pt x="34193" y="16627"/>
                    </a:cubicBezTo>
                    <a:lnTo>
                      <a:pt x="33367" y="17317"/>
                    </a:lnTo>
                    <a:cubicBezTo>
                      <a:pt x="33330" y="17280"/>
                      <a:pt x="33281" y="17255"/>
                      <a:pt x="33219" y="17255"/>
                    </a:cubicBezTo>
                    <a:cubicBezTo>
                      <a:pt x="33212" y="17255"/>
                      <a:pt x="33204" y="17255"/>
                      <a:pt x="33197" y="17255"/>
                    </a:cubicBezTo>
                    <a:cubicBezTo>
                      <a:pt x="32873" y="17255"/>
                      <a:pt x="32870" y="17762"/>
                      <a:pt x="33187" y="17762"/>
                    </a:cubicBezTo>
                    <a:cubicBezTo>
                      <a:pt x="33197" y="17762"/>
                      <a:pt x="33208" y="17762"/>
                      <a:pt x="33219" y="17761"/>
                    </a:cubicBezTo>
                    <a:lnTo>
                      <a:pt x="33269" y="17761"/>
                    </a:lnTo>
                    <a:lnTo>
                      <a:pt x="33712" y="18845"/>
                    </a:lnTo>
                    <a:cubicBezTo>
                      <a:pt x="33652" y="18869"/>
                      <a:pt x="33604" y="18905"/>
                      <a:pt x="33567" y="18952"/>
                    </a:cubicBezTo>
                    <a:lnTo>
                      <a:pt x="33567" y="18952"/>
                    </a:lnTo>
                    <a:lnTo>
                      <a:pt x="32776" y="18648"/>
                    </a:lnTo>
                    <a:lnTo>
                      <a:pt x="32332" y="16627"/>
                    </a:lnTo>
                    <a:cubicBezTo>
                      <a:pt x="32517" y="16541"/>
                      <a:pt x="32628" y="16368"/>
                      <a:pt x="32628" y="16171"/>
                    </a:cubicBezTo>
                    <a:cubicBezTo>
                      <a:pt x="32628" y="16110"/>
                      <a:pt x="32616" y="16048"/>
                      <a:pt x="32591" y="15986"/>
                    </a:cubicBezTo>
                    <a:lnTo>
                      <a:pt x="34920" y="14828"/>
                    </a:lnTo>
                    <a:close/>
                    <a:moveTo>
                      <a:pt x="26455" y="19030"/>
                    </a:moveTo>
                    <a:cubicBezTo>
                      <a:pt x="26492" y="19030"/>
                      <a:pt x="26504" y="19054"/>
                      <a:pt x="26504" y="19079"/>
                    </a:cubicBezTo>
                    <a:cubicBezTo>
                      <a:pt x="26504" y="19110"/>
                      <a:pt x="26480" y="19125"/>
                      <a:pt x="26455" y="19125"/>
                    </a:cubicBezTo>
                    <a:cubicBezTo>
                      <a:pt x="26430" y="19125"/>
                      <a:pt x="26406" y="19110"/>
                      <a:pt x="26406" y="19079"/>
                    </a:cubicBezTo>
                    <a:cubicBezTo>
                      <a:pt x="26406" y="19054"/>
                      <a:pt x="26430" y="19030"/>
                      <a:pt x="26455" y="19030"/>
                    </a:cubicBezTo>
                    <a:close/>
                    <a:moveTo>
                      <a:pt x="876" y="18547"/>
                    </a:moveTo>
                    <a:cubicBezTo>
                      <a:pt x="1027" y="18547"/>
                      <a:pt x="1172" y="18663"/>
                      <a:pt x="1172" y="18845"/>
                    </a:cubicBezTo>
                    <a:cubicBezTo>
                      <a:pt x="1172" y="19010"/>
                      <a:pt x="1047" y="19141"/>
                      <a:pt x="885" y="19141"/>
                    </a:cubicBezTo>
                    <a:cubicBezTo>
                      <a:pt x="878" y="19141"/>
                      <a:pt x="871" y="19141"/>
                      <a:pt x="863" y="19141"/>
                    </a:cubicBezTo>
                    <a:cubicBezTo>
                      <a:pt x="605" y="19141"/>
                      <a:pt x="469" y="18820"/>
                      <a:pt x="666" y="18635"/>
                    </a:cubicBezTo>
                    <a:cubicBezTo>
                      <a:pt x="727" y="18575"/>
                      <a:pt x="802" y="18547"/>
                      <a:pt x="876" y="18547"/>
                    </a:cubicBezTo>
                    <a:close/>
                    <a:moveTo>
                      <a:pt x="12544" y="16849"/>
                    </a:moveTo>
                    <a:cubicBezTo>
                      <a:pt x="12569" y="16873"/>
                      <a:pt x="12593" y="16886"/>
                      <a:pt x="12618" y="16898"/>
                    </a:cubicBezTo>
                    <a:lnTo>
                      <a:pt x="12187" y="19128"/>
                    </a:lnTo>
                    <a:lnTo>
                      <a:pt x="12138" y="19128"/>
                    </a:lnTo>
                    <a:cubicBezTo>
                      <a:pt x="11990" y="19128"/>
                      <a:pt x="11854" y="19178"/>
                      <a:pt x="11756" y="19276"/>
                    </a:cubicBezTo>
                    <a:lnTo>
                      <a:pt x="11029" y="18648"/>
                    </a:lnTo>
                    <a:cubicBezTo>
                      <a:pt x="11152" y="18488"/>
                      <a:pt x="11152" y="18253"/>
                      <a:pt x="11041" y="18081"/>
                    </a:cubicBezTo>
                    <a:lnTo>
                      <a:pt x="11029" y="18081"/>
                    </a:lnTo>
                    <a:lnTo>
                      <a:pt x="12544" y="16849"/>
                    </a:lnTo>
                    <a:close/>
                    <a:moveTo>
                      <a:pt x="12938" y="16824"/>
                    </a:moveTo>
                    <a:lnTo>
                      <a:pt x="14466" y="17748"/>
                    </a:lnTo>
                    <a:cubicBezTo>
                      <a:pt x="14454" y="17785"/>
                      <a:pt x="14454" y="17822"/>
                      <a:pt x="14454" y="17859"/>
                    </a:cubicBezTo>
                    <a:cubicBezTo>
                      <a:pt x="14454" y="17896"/>
                      <a:pt x="14454" y="17933"/>
                      <a:pt x="14479" y="17970"/>
                    </a:cubicBezTo>
                    <a:lnTo>
                      <a:pt x="12544" y="19313"/>
                    </a:lnTo>
                    <a:cubicBezTo>
                      <a:pt x="12470" y="19239"/>
                      <a:pt x="12384" y="19178"/>
                      <a:pt x="12285" y="19141"/>
                    </a:cubicBezTo>
                    <a:lnTo>
                      <a:pt x="12729" y="16923"/>
                    </a:lnTo>
                    <a:cubicBezTo>
                      <a:pt x="12815" y="16923"/>
                      <a:pt x="12889" y="16886"/>
                      <a:pt x="12938" y="16824"/>
                    </a:cubicBezTo>
                    <a:close/>
                    <a:moveTo>
                      <a:pt x="9131" y="16097"/>
                    </a:moveTo>
                    <a:cubicBezTo>
                      <a:pt x="9217" y="16159"/>
                      <a:pt x="9316" y="16183"/>
                      <a:pt x="9427" y="16183"/>
                    </a:cubicBezTo>
                    <a:cubicBezTo>
                      <a:pt x="9488" y="16183"/>
                      <a:pt x="9538" y="16171"/>
                      <a:pt x="9599" y="16159"/>
                    </a:cubicBezTo>
                    <a:lnTo>
                      <a:pt x="10413" y="17896"/>
                    </a:lnTo>
                    <a:cubicBezTo>
                      <a:pt x="10228" y="17970"/>
                      <a:pt x="10117" y="18155"/>
                      <a:pt x="10117" y="18352"/>
                    </a:cubicBezTo>
                    <a:cubicBezTo>
                      <a:pt x="10117" y="18414"/>
                      <a:pt x="10129" y="18475"/>
                      <a:pt x="10154" y="18537"/>
                    </a:cubicBezTo>
                    <a:lnTo>
                      <a:pt x="9008" y="19424"/>
                    </a:lnTo>
                    <a:cubicBezTo>
                      <a:pt x="8907" y="19323"/>
                      <a:pt x="8775" y="19266"/>
                      <a:pt x="8643" y="19266"/>
                    </a:cubicBezTo>
                    <a:cubicBezTo>
                      <a:pt x="8566" y="19266"/>
                      <a:pt x="8489" y="19285"/>
                      <a:pt x="8416" y="19325"/>
                    </a:cubicBezTo>
                    <a:lnTo>
                      <a:pt x="7874" y="18143"/>
                    </a:lnTo>
                    <a:cubicBezTo>
                      <a:pt x="8145" y="17982"/>
                      <a:pt x="8207" y="17613"/>
                      <a:pt x="7985" y="17379"/>
                    </a:cubicBezTo>
                    <a:lnTo>
                      <a:pt x="9131" y="16097"/>
                    </a:lnTo>
                    <a:close/>
                    <a:moveTo>
                      <a:pt x="5201" y="16652"/>
                    </a:moveTo>
                    <a:cubicBezTo>
                      <a:pt x="5287" y="16713"/>
                      <a:pt x="5385" y="16750"/>
                      <a:pt x="5496" y="16750"/>
                    </a:cubicBezTo>
                    <a:lnTo>
                      <a:pt x="5521" y="16750"/>
                    </a:lnTo>
                    <a:lnTo>
                      <a:pt x="5903" y="19276"/>
                    </a:lnTo>
                    <a:cubicBezTo>
                      <a:pt x="5792" y="19301"/>
                      <a:pt x="5693" y="19362"/>
                      <a:pt x="5620" y="19449"/>
                    </a:cubicBezTo>
                    <a:lnTo>
                      <a:pt x="5620" y="19461"/>
                    </a:lnTo>
                    <a:lnTo>
                      <a:pt x="4042" y="18537"/>
                    </a:lnTo>
                    <a:cubicBezTo>
                      <a:pt x="4166" y="18364"/>
                      <a:pt x="4166" y="18130"/>
                      <a:pt x="4042" y="17958"/>
                    </a:cubicBezTo>
                    <a:lnTo>
                      <a:pt x="5201" y="16652"/>
                    </a:lnTo>
                    <a:close/>
                    <a:moveTo>
                      <a:pt x="33961" y="18992"/>
                    </a:moveTo>
                    <a:cubicBezTo>
                      <a:pt x="34223" y="18992"/>
                      <a:pt x="34362" y="19317"/>
                      <a:pt x="34168" y="19510"/>
                    </a:cubicBezTo>
                    <a:cubicBezTo>
                      <a:pt x="34107" y="19575"/>
                      <a:pt x="34031" y="19604"/>
                      <a:pt x="33955" y="19604"/>
                    </a:cubicBezTo>
                    <a:cubicBezTo>
                      <a:pt x="33801" y="19604"/>
                      <a:pt x="33651" y="19483"/>
                      <a:pt x="33651" y="19301"/>
                    </a:cubicBezTo>
                    <a:cubicBezTo>
                      <a:pt x="33638" y="19128"/>
                      <a:pt x="33774" y="18993"/>
                      <a:pt x="33934" y="18993"/>
                    </a:cubicBezTo>
                    <a:lnTo>
                      <a:pt x="33946" y="18993"/>
                    </a:lnTo>
                    <a:cubicBezTo>
                      <a:pt x="33951" y="18993"/>
                      <a:pt x="33956" y="18992"/>
                      <a:pt x="33961" y="18992"/>
                    </a:cubicBezTo>
                    <a:close/>
                    <a:moveTo>
                      <a:pt x="5866" y="16578"/>
                    </a:moveTo>
                    <a:lnTo>
                      <a:pt x="7160" y="17490"/>
                    </a:lnTo>
                    <a:cubicBezTo>
                      <a:pt x="7123" y="17563"/>
                      <a:pt x="7110" y="17637"/>
                      <a:pt x="7110" y="17724"/>
                    </a:cubicBezTo>
                    <a:cubicBezTo>
                      <a:pt x="7110" y="17995"/>
                      <a:pt x="7332" y="18229"/>
                      <a:pt x="7616" y="18229"/>
                    </a:cubicBezTo>
                    <a:cubicBezTo>
                      <a:pt x="7665" y="18229"/>
                      <a:pt x="7726" y="18216"/>
                      <a:pt x="7788" y="18192"/>
                    </a:cubicBezTo>
                    <a:lnTo>
                      <a:pt x="8330" y="19375"/>
                    </a:lnTo>
                    <a:cubicBezTo>
                      <a:pt x="8219" y="19461"/>
                      <a:pt x="8158" y="19584"/>
                      <a:pt x="8133" y="19720"/>
                    </a:cubicBezTo>
                    <a:lnTo>
                      <a:pt x="6531" y="19707"/>
                    </a:lnTo>
                    <a:cubicBezTo>
                      <a:pt x="6507" y="19449"/>
                      <a:pt x="6285" y="19239"/>
                      <a:pt x="6026" y="19239"/>
                    </a:cubicBezTo>
                    <a:lnTo>
                      <a:pt x="6002" y="19239"/>
                    </a:lnTo>
                    <a:lnTo>
                      <a:pt x="5620" y="16738"/>
                    </a:lnTo>
                    <a:cubicBezTo>
                      <a:pt x="5718" y="16701"/>
                      <a:pt x="5804" y="16652"/>
                      <a:pt x="5866" y="16578"/>
                    </a:cubicBezTo>
                    <a:close/>
                    <a:moveTo>
                      <a:pt x="15015" y="19851"/>
                    </a:moveTo>
                    <a:cubicBezTo>
                      <a:pt x="15049" y="19851"/>
                      <a:pt x="15111" y="19929"/>
                      <a:pt x="15045" y="19929"/>
                    </a:cubicBezTo>
                    <a:cubicBezTo>
                      <a:pt x="15021" y="19929"/>
                      <a:pt x="14996" y="19917"/>
                      <a:pt x="14996" y="19880"/>
                    </a:cubicBezTo>
                    <a:cubicBezTo>
                      <a:pt x="14996" y="19859"/>
                      <a:pt x="15004" y="19851"/>
                      <a:pt x="15015" y="19851"/>
                    </a:cubicBezTo>
                    <a:close/>
                    <a:moveTo>
                      <a:pt x="25642" y="18980"/>
                    </a:moveTo>
                    <a:lnTo>
                      <a:pt x="26209" y="19079"/>
                    </a:lnTo>
                    <a:cubicBezTo>
                      <a:pt x="26209" y="19165"/>
                      <a:pt x="26246" y="19251"/>
                      <a:pt x="26319" y="19288"/>
                    </a:cubicBezTo>
                    <a:lnTo>
                      <a:pt x="26085" y="19966"/>
                    </a:lnTo>
                    <a:lnTo>
                      <a:pt x="26061" y="19966"/>
                    </a:lnTo>
                    <a:cubicBezTo>
                      <a:pt x="26036" y="19966"/>
                      <a:pt x="26011" y="19966"/>
                      <a:pt x="25987" y="19978"/>
                    </a:cubicBezTo>
                    <a:lnTo>
                      <a:pt x="25519" y="19128"/>
                    </a:lnTo>
                    <a:cubicBezTo>
                      <a:pt x="25580" y="19091"/>
                      <a:pt x="25617" y="19042"/>
                      <a:pt x="25642" y="18980"/>
                    </a:cubicBezTo>
                    <a:close/>
                    <a:moveTo>
                      <a:pt x="12134" y="19326"/>
                    </a:moveTo>
                    <a:cubicBezTo>
                      <a:pt x="12312" y="19326"/>
                      <a:pt x="12483" y="19461"/>
                      <a:pt x="12483" y="19670"/>
                    </a:cubicBezTo>
                    <a:cubicBezTo>
                      <a:pt x="12483" y="19865"/>
                      <a:pt x="12326" y="20012"/>
                      <a:pt x="12131" y="20015"/>
                    </a:cubicBezTo>
                    <a:lnTo>
                      <a:pt x="12131" y="20015"/>
                    </a:lnTo>
                    <a:cubicBezTo>
                      <a:pt x="11828" y="20011"/>
                      <a:pt x="11683" y="19644"/>
                      <a:pt x="11891" y="19424"/>
                    </a:cubicBezTo>
                    <a:cubicBezTo>
                      <a:pt x="11962" y="19357"/>
                      <a:pt x="12049" y="19326"/>
                      <a:pt x="12134" y="19326"/>
                    </a:cubicBezTo>
                    <a:close/>
                    <a:moveTo>
                      <a:pt x="6031" y="19450"/>
                    </a:moveTo>
                    <a:cubicBezTo>
                      <a:pt x="6185" y="19450"/>
                      <a:pt x="6334" y="19572"/>
                      <a:pt x="6334" y="19757"/>
                    </a:cubicBezTo>
                    <a:cubicBezTo>
                      <a:pt x="6334" y="19917"/>
                      <a:pt x="6199" y="20052"/>
                      <a:pt x="6026" y="20052"/>
                    </a:cubicBezTo>
                    <a:cubicBezTo>
                      <a:pt x="5755" y="20040"/>
                      <a:pt x="5632" y="19720"/>
                      <a:pt x="5829" y="19535"/>
                    </a:cubicBezTo>
                    <a:cubicBezTo>
                      <a:pt x="5888" y="19476"/>
                      <a:pt x="5960" y="19450"/>
                      <a:pt x="6031" y="19450"/>
                    </a:cubicBezTo>
                    <a:close/>
                    <a:moveTo>
                      <a:pt x="8638" y="19473"/>
                    </a:moveTo>
                    <a:cubicBezTo>
                      <a:pt x="8798" y="19473"/>
                      <a:pt x="8934" y="19609"/>
                      <a:pt x="8934" y="19769"/>
                    </a:cubicBezTo>
                    <a:cubicBezTo>
                      <a:pt x="8934" y="19954"/>
                      <a:pt x="8785" y="20076"/>
                      <a:pt x="8631" y="20076"/>
                    </a:cubicBezTo>
                    <a:cubicBezTo>
                      <a:pt x="8560" y="20076"/>
                      <a:pt x="8488" y="20049"/>
                      <a:pt x="8429" y="19991"/>
                    </a:cubicBezTo>
                    <a:cubicBezTo>
                      <a:pt x="8232" y="19794"/>
                      <a:pt x="8367" y="19473"/>
                      <a:pt x="8638" y="19473"/>
                    </a:cubicBezTo>
                    <a:close/>
                    <a:moveTo>
                      <a:pt x="26055" y="20166"/>
                    </a:moveTo>
                    <a:cubicBezTo>
                      <a:pt x="26076" y="20166"/>
                      <a:pt x="26098" y="20182"/>
                      <a:pt x="26098" y="20213"/>
                    </a:cubicBezTo>
                    <a:cubicBezTo>
                      <a:pt x="26098" y="20236"/>
                      <a:pt x="26076" y="20258"/>
                      <a:pt x="26053" y="20262"/>
                    </a:cubicBezTo>
                    <a:lnTo>
                      <a:pt x="26053" y="20262"/>
                    </a:lnTo>
                    <a:cubicBezTo>
                      <a:pt x="26022" y="20258"/>
                      <a:pt x="26011" y="20236"/>
                      <a:pt x="26011" y="20213"/>
                    </a:cubicBezTo>
                    <a:cubicBezTo>
                      <a:pt x="26011" y="20182"/>
                      <a:pt x="26033" y="20166"/>
                      <a:pt x="26055" y="20166"/>
                    </a:cubicBezTo>
                    <a:close/>
                    <a:moveTo>
                      <a:pt x="3155" y="18401"/>
                    </a:moveTo>
                    <a:cubicBezTo>
                      <a:pt x="3225" y="18625"/>
                      <a:pt x="3425" y="18752"/>
                      <a:pt x="3631" y="18752"/>
                    </a:cubicBezTo>
                    <a:cubicBezTo>
                      <a:pt x="3754" y="18752"/>
                      <a:pt x="3880" y="18707"/>
                      <a:pt x="3981" y="18611"/>
                    </a:cubicBezTo>
                    <a:lnTo>
                      <a:pt x="5570" y="19547"/>
                    </a:lnTo>
                    <a:cubicBezTo>
                      <a:pt x="5533" y="19609"/>
                      <a:pt x="5521" y="19683"/>
                      <a:pt x="5521" y="19757"/>
                    </a:cubicBezTo>
                    <a:cubicBezTo>
                      <a:pt x="5521" y="19806"/>
                      <a:pt x="5533" y="19855"/>
                      <a:pt x="5546" y="19905"/>
                    </a:cubicBezTo>
                    <a:lnTo>
                      <a:pt x="4437" y="20385"/>
                    </a:lnTo>
                    <a:cubicBezTo>
                      <a:pt x="4337" y="20207"/>
                      <a:pt x="4169" y="20125"/>
                      <a:pt x="4002" y="20125"/>
                    </a:cubicBezTo>
                    <a:cubicBezTo>
                      <a:pt x="3775" y="20125"/>
                      <a:pt x="3550" y="20276"/>
                      <a:pt x="3500" y="20545"/>
                    </a:cubicBezTo>
                    <a:lnTo>
                      <a:pt x="2342" y="20447"/>
                    </a:lnTo>
                    <a:cubicBezTo>
                      <a:pt x="2330" y="20176"/>
                      <a:pt x="2108" y="19954"/>
                      <a:pt x="1837" y="19954"/>
                    </a:cubicBezTo>
                    <a:cubicBezTo>
                      <a:pt x="1763" y="19954"/>
                      <a:pt x="1689" y="19966"/>
                      <a:pt x="1615" y="20003"/>
                    </a:cubicBezTo>
                    <a:lnTo>
                      <a:pt x="1159" y="19251"/>
                    </a:lnTo>
                    <a:cubicBezTo>
                      <a:pt x="1282" y="19153"/>
                      <a:pt x="1356" y="19005"/>
                      <a:pt x="1356" y="18845"/>
                    </a:cubicBezTo>
                    <a:lnTo>
                      <a:pt x="1356" y="18783"/>
                    </a:lnTo>
                    <a:lnTo>
                      <a:pt x="3155" y="18401"/>
                    </a:lnTo>
                    <a:close/>
                    <a:moveTo>
                      <a:pt x="14540" y="18069"/>
                    </a:moveTo>
                    <a:cubicBezTo>
                      <a:pt x="14590" y="18118"/>
                      <a:pt x="14663" y="18143"/>
                      <a:pt x="14737" y="18143"/>
                    </a:cubicBezTo>
                    <a:lnTo>
                      <a:pt x="14959" y="19646"/>
                    </a:lnTo>
                    <a:cubicBezTo>
                      <a:pt x="14848" y="19683"/>
                      <a:pt x="14787" y="19781"/>
                      <a:pt x="14787" y="19880"/>
                    </a:cubicBezTo>
                    <a:cubicBezTo>
                      <a:pt x="14787" y="19905"/>
                      <a:pt x="14799" y="19941"/>
                      <a:pt x="14799" y="19966"/>
                    </a:cubicBezTo>
                    <a:lnTo>
                      <a:pt x="13542" y="20705"/>
                    </a:lnTo>
                    <a:cubicBezTo>
                      <a:pt x="13493" y="20656"/>
                      <a:pt x="13431" y="20631"/>
                      <a:pt x="13370" y="20631"/>
                    </a:cubicBezTo>
                    <a:cubicBezTo>
                      <a:pt x="13320" y="20631"/>
                      <a:pt x="13283" y="20644"/>
                      <a:pt x="13246" y="20668"/>
                    </a:cubicBezTo>
                    <a:lnTo>
                      <a:pt x="12556" y="20015"/>
                    </a:lnTo>
                    <a:cubicBezTo>
                      <a:pt x="12704" y="19843"/>
                      <a:pt x="12717" y="19596"/>
                      <a:pt x="12606" y="19399"/>
                    </a:cubicBezTo>
                    <a:lnTo>
                      <a:pt x="14540" y="18069"/>
                    </a:lnTo>
                    <a:close/>
                    <a:moveTo>
                      <a:pt x="1849" y="20161"/>
                    </a:moveTo>
                    <a:cubicBezTo>
                      <a:pt x="2000" y="20161"/>
                      <a:pt x="2145" y="20277"/>
                      <a:pt x="2145" y="20459"/>
                    </a:cubicBezTo>
                    <a:cubicBezTo>
                      <a:pt x="2145" y="20631"/>
                      <a:pt x="1997" y="20755"/>
                      <a:pt x="1837" y="20755"/>
                    </a:cubicBezTo>
                    <a:cubicBezTo>
                      <a:pt x="1566" y="20755"/>
                      <a:pt x="1443" y="20434"/>
                      <a:pt x="1640" y="20250"/>
                    </a:cubicBezTo>
                    <a:cubicBezTo>
                      <a:pt x="1700" y="20189"/>
                      <a:pt x="1776" y="20161"/>
                      <a:pt x="1849" y="20161"/>
                    </a:cubicBezTo>
                    <a:close/>
                    <a:moveTo>
                      <a:pt x="13370" y="20841"/>
                    </a:moveTo>
                    <a:cubicBezTo>
                      <a:pt x="13382" y="20841"/>
                      <a:pt x="13394" y="20853"/>
                      <a:pt x="13394" y="20866"/>
                    </a:cubicBezTo>
                    <a:cubicBezTo>
                      <a:pt x="13394" y="20878"/>
                      <a:pt x="13382" y="20890"/>
                      <a:pt x="13370" y="20890"/>
                    </a:cubicBezTo>
                    <a:cubicBezTo>
                      <a:pt x="13357" y="20890"/>
                      <a:pt x="13345" y="20878"/>
                      <a:pt x="13345" y="20866"/>
                    </a:cubicBezTo>
                    <a:cubicBezTo>
                      <a:pt x="13345" y="20853"/>
                      <a:pt x="13357" y="20841"/>
                      <a:pt x="13370" y="20841"/>
                    </a:cubicBezTo>
                    <a:close/>
                    <a:moveTo>
                      <a:pt x="3993" y="20328"/>
                    </a:moveTo>
                    <a:cubicBezTo>
                      <a:pt x="4144" y="20328"/>
                      <a:pt x="4289" y="20449"/>
                      <a:pt x="4289" y="20631"/>
                    </a:cubicBezTo>
                    <a:cubicBezTo>
                      <a:pt x="4289" y="20792"/>
                      <a:pt x="4153" y="20927"/>
                      <a:pt x="3993" y="20927"/>
                    </a:cubicBezTo>
                    <a:cubicBezTo>
                      <a:pt x="3722" y="20927"/>
                      <a:pt x="3587" y="20607"/>
                      <a:pt x="3784" y="20422"/>
                    </a:cubicBezTo>
                    <a:cubicBezTo>
                      <a:pt x="3844" y="20357"/>
                      <a:pt x="3920" y="20328"/>
                      <a:pt x="3993" y="20328"/>
                    </a:cubicBezTo>
                    <a:close/>
                    <a:moveTo>
                      <a:pt x="12495" y="20089"/>
                    </a:moveTo>
                    <a:lnTo>
                      <a:pt x="13173" y="20742"/>
                    </a:lnTo>
                    <a:cubicBezTo>
                      <a:pt x="13160" y="20779"/>
                      <a:pt x="13148" y="20816"/>
                      <a:pt x="13148" y="20853"/>
                    </a:cubicBezTo>
                    <a:lnTo>
                      <a:pt x="12409" y="20976"/>
                    </a:lnTo>
                    <a:lnTo>
                      <a:pt x="12273" y="20200"/>
                    </a:lnTo>
                    <a:cubicBezTo>
                      <a:pt x="12359" y="20176"/>
                      <a:pt x="12433" y="20139"/>
                      <a:pt x="12495" y="20089"/>
                    </a:cubicBezTo>
                    <a:close/>
                    <a:moveTo>
                      <a:pt x="17411" y="20570"/>
                    </a:moveTo>
                    <a:cubicBezTo>
                      <a:pt x="17571" y="20582"/>
                      <a:pt x="17707" y="20718"/>
                      <a:pt x="17707" y="20878"/>
                    </a:cubicBezTo>
                    <a:lnTo>
                      <a:pt x="17719" y="20878"/>
                    </a:lnTo>
                    <a:cubicBezTo>
                      <a:pt x="17711" y="21060"/>
                      <a:pt x="17563" y="21175"/>
                      <a:pt x="17412" y="21175"/>
                    </a:cubicBezTo>
                    <a:cubicBezTo>
                      <a:pt x="17337" y="21175"/>
                      <a:pt x="17262" y="21148"/>
                      <a:pt x="17202" y="21087"/>
                    </a:cubicBezTo>
                    <a:cubicBezTo>
                      <a:pt x="17017" y="20890"/>
                      <a:pt x="17152" y="20570"/>
                      <a:pt x="17411" y="20570"/>
                    </a:cubicBezTo>
                    <a:close/>
                    <a:moveTo>
                      <a:pt x="11780" y="20077"/>
                    </a:moveTo>
                    <a:cubicBezTo>
                      <a:pt x="11879" y="20163"/>
                      <a:pt x="12002" y="20213"/>
                      <a:pt x="12138" y="20213"/>
                    </a:cubicBezTo>
                    <a:lnTo>
                      <a:pt x="12175" y="20213"/>
                    </a:lnTo>
                    <a:lnTo>
                      <a:pt x="12310" y="21001"/>
                    </a:lnTo>
                    <a:lnTo>
                      <a:pt x="10536" y="21309"/>
                    </a:lnTo>
                    <a:cubicBezTo>
                      <a:pt x="10536" y="21297"/>
                      <a:pt x="10523" y="21285"/>
                      <a:pt x="10511" y="21272"/>
                    </a:cubicBezTo>
                    <a:lnTo>
                      <a:pt x="11780" y="20077"/>
                    </a:lnTo>
                    <a:close/>
                    <a:moveTo>
                      <a:pt x="10259" y="21377"/>
                    </a:moveTo>
                    <a:cubicBezTo>
                      <a:pt x="10291" y="21377"/>
                      <a:pt x="10344" y="21445"/>
                      <a:pt x="10289" y="21445"/>
                    </a:cubicBezTo>
                    <a:cubicBezTo>
                      <a:pt x="10265" y="21445"/>
                      <a:pt x="10252" y="21420"/>
                      <a:pt x="10252" y="21395"/>
                    </a:cubicBezTo>
                    <a:lnTo>
                      <a:pt x="10240" y="21408"/>
                    </a:lnTo>
                    <a:cubicBezTo>
                      <a:pt x="10240" y="21385"/>
                      <a:pt x="10248" y="21377"/>
                      <a:pt x="10259" y="21377"/>
                    </a:cubicBezTo>
                    <a:close/>
                    <a:moveTo>
                      <a:pt x="32653" y="21395"/>
                    </a:moveTo>
                    <a:cubicBezTo>
                      <a:pt x="32714" y="21395"/>
                      <a:pt x="32714" y="21482"/>
                      <a:pt x="32653" y="21482"/>
                    </a:cubicBezTo>
                    <a:cubicBezTo>
                      <a:pt x="32591" y="21482"/>
                      <a:pt x="32591" y="21395"/>
                      <a:pt x="32653" y="21395"/>
                    </a:cubicBezTo>
                    <a:close/>
                    <a:moveTo>
                      <a:pt x="14861" y="20040"/>
                    </a:moveTo>
                    <a:cubicBezTo>
                      <a:pt x="14885" y="20065"/>
                      <a:pt x="14898" y="20077"/>
                      <a:pt x="14922" y="20089"/>
                    </a:cubicBezTo>
                    <a:lnTo>
                      <a:pt x="14306" y="21901"/>
                    </a:lnTo>
                    <a:lnTo>
                      <a:pt x="14269" y="21888"/>
                    </a:lnTo>
                    <a:cubicBezTo>
                      <a:pt x="14245" y="21888"/>
                      <a:pt x="14220" y="21901"/>
                      <a:pt x="14183" y="21913"/>
                    </a:cubicBezTo>
                    <a:lnTo>
                      <a:pt x="13555" y="21013"/>
                    </a:lnTo>
                    <a:cubicBezTo>
                      <a:pt x="13591" y="20964"/>
                      <a:pt x="13604" y="20915"/>
                      <a:pt x="13604" y="20853"/>
                    </a:cubicBezTo>
                    <a:cubicBezTo>
                      <a:pt x="13604" y="20829"/>
                      <a:pt x="13604" y="20816"/>
                      <a:pt x="13591" y="20792"/>
                    </a:cubicBezTo>
                    <a:lnTo>
                      <a:pt x="14861" y="20040"/>
                    </a:lnTo>
                    <a:close/>
                    <a:moveTo>
                      <a:pt x="7283" y="21913"/>
                    </a:moveTo>
                    <a:cubicBezTo>
                      <a:pt x="7332" y="21925"/>
                      <a:pt x="7332" y="21999"/>
                      <a:pt x="7283" y="22011"/>
                    </a:cubicBezTo>
                    <a:cubicBezTo>
                      <a:pt x="7280" y="22012"/>
                      <a:pt x="7277" y="22012"/>
                      <a:pt x="7274" y="22012"/>
                    </a:cubicBezTo>
                    <a:cubicBezTo>
                      <a:pt x="7221" y="22012"/>
                      <a:pt x="7225" y="21913"/>
                      <a:pt x="7283" y="21913"/>
                    </a:cubicBezTo>
                    <a:close/>
                    <a:moveTo>
                      <a:pt x="15021" y="17958"/>
                    </a:moveTo>
                    <a:lnTo>
                      <a:pt x="16659" y="18315"/>
                    </a:lnTo>
                    <a:lnTo>
                      <a:pt x="16659" y="18377"/>
                    </a:lnTo>
                    <a:cubicBezTo>
                      <a:pt x="16659" y="18648"/>
                      <a:pt x="16881" y="18882"/>
                      <a:pt x="17165" y="18882"/>
                    </a:cubicBezTo>
                    <a:lnTo>
                      <a:pt x="17337" y="20385"/>
                    </a:lnTo>
                    <a:cubicBezTo>
                      <a:pt x="16906" y="20447"/>
                      <a:pt x="16746" y="21001"/>
                      <a:pt x="17103" y="21272"/>
                    </a:cubicBezTo>
                    <a:lnTo>
                      <a:pt x="16475" y="22085"/>
                    </a:lnTo>
                    <a:cubicBezTo>
                      <a:pt x="16388" y="22036"/>
                      <a:pt x="16290" y="22011"/>
                      <a:pt x="16191" y="22011"/>
                    </a:cubicBezTo>
                    <a:cubicBezTo>
                      <a:pt x="16130" y="22011"/>
                      <a:pt x="16068" y="22024"/>
                      <a:pt x="16019" y="22036"/>
                    </a:cubicBezTo>
                    <a:lnTo>
                      <a:pt x="15193" y="20089"/>
                    </a:lnTo>
                    <a:cubicBezTo>
                      <a:pt x="15403" y="19954"/>
                      <a:pt x="15304" y="19633"/>
                      <a:pt x="15058" y="19621"/>
                    </a:cubicBezTo>
                    <a:lnTo>
                      <a:pt x="14836" y="18130"/>
                    </a:lnTo>
                    <a:cubicBezTo>
                      <a:pt x="14922" y="18093"/>
                      <a:pt x="14984" y="18044"/>
                      <a:pt x="15021" y="17958"/>
                    </a:cubicBezTo>
                    <a:close/>
                    <a:moveTo>
                      <a:pt x="14269" y="22098"/>
                    </a:moveTo>
                    <a:cubicBezTo>
                      <a:pt x="14281" y="22098"/>
                      <a:pt x="14294" y="22110"/>
                      <a:pt x="14294" y="22122"/>
                    </a:cubicBezTo>
                    <a:lnTo>
                      <a:pt x="14306" y="22122"/>
                    </a:lnTo>
                    <a:cubicBezTo>
                      <a:pt x="14306" y="22135"/>
                      <a:pt x="14301" y="22139"/>
                      <a:pt x="14295" y="22139"/>
                    </a:cubicBezTo>
                    <a:cubicBezTo>
                      <a:pt x="14276" y="22139"/>
                      <a:pt x="14241" y="22098"/>
                      <a:pt x="14269" y="22098"/>
                    </a:cubicBezTo>
                    <a:close/>
                    <a:moveTo>
                      <a:pt x="36275" y="22233"/>
                    </a:moveTo>
                    <a:cubicBezTo>
                      <a:pt x="36332" y="22233"/>
                      <a:pt x="36272" y="22306"/>
                      <a:pt x="36242" y="22306"/>
                    </a:cubicBezTo>
                    <a:cubicBezTo>
                      <a:pt x="36232" y="22306"/>
                      <a:pt x="36226" y="22300"/>
                      <a:pt x="36226" y="22283"/>
                    </a:cubicBezTo>
                    <a:cubicBezTo>
                      <a:pt x="36226" y="22258"/>
                      <a:pt x="36238" y="22246"/>
                      <a:pt x="36263" y="22246"/>
                    </a:cubicBezTo>
                    <a:lnTo>
                      <a:pt x="36275" y="22233"/>
                    </a:lnTo>
                    <a:close/>
                    <a:moveTo>
                      <a:pt x="13160" y="20940"/>
                    </a:moveTo>
                    <a:cubicBezTo>
                      <a:pt x="13197" y="21026"/>
                      <a:pt x="13283" y="21087"/>
                      <a:pt x="13382" y="21087"/>
                    </a:cubicBezTo>
                    <a:cubicBezTo>
                      <a:pt x="13407" y="21087"/>
                      <a:pt x="13444" y="21075"/>
                      <a:pt x="13468" y="21063"/>
                    </a:cubicBezTo>
                    <a:lnTo>
                      <a:pt x="14109" y="21962"/>
                    </a:lnTo>
                    <a:cubicBezTo>
                      <a:pt x="14072" y="22011"/>
                      <a:pt x="14047" y="22061"/>
                      <a:pt x="14047" y="22122"/>
                    </a:cubicBezTo>
                    <a:lnTo>
                      <a:pt x="14047" y="22135"/>
                    </a:lnTo>
                    <a:lnTo>
                      <a:pt x="13086" y="22307"/>
                    </a:lnTo>
                    <a:cubicBezTo>
                      <a:pt x="13049" y="22061"/>
                      <a:pt x="12840" y="21888"/>
                      <a:pt x="12593" y="21888"/>
                    </a:cubicBezTo>
                    <a:lnTo>
                      <a:pt x="12569" y="21888"/>
                    </a:lnTo>
                    <a:lnTo>
                      <a:pt x="12433" y="21075"/>
                    </a:lnTo>
                    <a:lnTo>
                      <a:pt x="13160" y="20940"/>
                    </a:lnTo>
                    <a:close/>
                    <a:moveTo>
                      <a:pt x="15095" y="20126"/>
                    </a:moveTo>
                    <a:lnTo>
                      <a:pt x="15933" y="22085"/>
                    </a:lnTo>
                    <a:cubicBezTo>
                      <a:pt x="15822" y="22147"/>
                      <a:pt x="15735" y="22246"/>
                      <a:pt x="15698" y="22369"/>
                    </a:cubicBezTo>
                    <a:lnTo>
                      <a:pt x="14503" y="22122"/>
                    </a:lnTo>
                    <a:cubicBezTo>
                      <a:pt x="14491" y="22048"/>
                      <a:pt x="14454" y="21975"/>
                      <a:pt x="14392" y="21938"/>
                    </a:cubicBezTo>
                    <a:lnTo>
                      <a:pt x="15021" y="20126"/>
                    </a:lnTo>
                    <a:close/>
                    <a:moveTo>
                      <a:pt x="37064" y="22430"/>
                    </a:moveTo>
                    <a:cubicBezTo>
                      <a:pt x="37121" y="22430"/>
                      <a:pt x="37061" y="22503"/>
                      <a:pt x="37030" y="22503"/>
                    </a:cubicBezTo>
                    <a:cubicBezTo>
                      <a:pt x="37021" y="22503"/>
                      <a:pt x="37014" y="22497"/>
                      <a:pt x="37014" y="22480"/>
                    </a:cubicBezTo>
                    <a:cubicBezTo>
                      <a:pt x="37014" y="22455"/>
                      <a:pt x="37027" y="22430"/>
                      <a:pt x="37051" y="22430"/>
                    </a:cubicBezTo>
                    <a:close/>
                    <a:moveTo>
                      <a:pt x="12322" y="21100"/>
                    </a:moveTo>
                    <a:lnTo>
                      <a:pt x="12458" y="21913"/>
                    </a:lnTo>
                    <a:cubicBezTo>
                      <a:pt x="12236" y="21975"/>
                      <a:pt x="12088" y="22172"/>
                      <a:pt x="12088" y="22406"/>
                    </a:cubicBezTo>
                    <a:cubicBezTo>
                      <a:pt x="12088" y="22443"/>
                      <a:pt x="12088" y="22480"/>
                      <a:pt x="12101" y="22517"/>
                    </a:cubicBezTo>
                    <a:lnTo>
                      <a:pt x="11127" y="22701"/>
                    </a:lnTo>
                    <a:cubicBezTo>
                      <a:pt x="11082" y="22600"/>
                      <a:pt x="10985" y="22540"/>
                      <a:pt x="10875" y="22540"/>
                    </a:cubicBezTo>
                    <a:cubicBezTo>
                      <a:pt x="10865" y="22540"/>
                      <a:pt x="10854" y="22540"/>
                      <a:pt x="10844" y="22541"/>
                    </a:cubicBezTo>
                    <a:lnTo>
                      <a:pt x="10450" y="21605"/>
                    </a:lnTo>
                    <a:cubicBezTo>
                      <a:pt x="10511" y="21556"/>
                      <a:pt x="10548" y="21482"/>
                      <a:pt x="10548" y="21408"/>
                    </a:cubicBezTo>
                    <a:lnTo>
                      <a:pt x="12322" y="21100"/>
                    </a:lnTo>
                    <a:close/>
                    <a:moveTo>
                      <a:pt x="12589" y="22100"/>
                    </a:moveTo>
                    <a:cubicBezTo>
                      <a:pt x="12738" y="22100"/>
                      <a:pt x="12881" y="22214"/>
                      <a:pt x="12889" y="22393"/>
                    </a:cubicBezTo>
                    <a:cubicBezTo>
                      <a:pt x="12889" y="22554"/>
                      <a:pt x="12754" y="22701"/>
                      <a:pt x="12581" y="22701"/>
                    </a:cubicBezTo>
                    <a:cubicBezTo>
                      <a:pt x="12322" y="22701"/>
                      <a:pt x="12187" y="22381"/>
                      <a:pt x="12372" y="22196"/>
                    </a:cubicBezTo>
                    <a:cubicBezTo>
                      <a:pt x="12434" y="22130"/>
                      <a:pt x="12512" y="22100"/>
                      <a:pt x="12589" y="22100"/>
                    </a:cubicBezTo>
                    <a:close/>
                    <a:moveTo>
                      <a:pt x="10860" y="22776"/>
                    </a:moveTo>
                    <a:cubicBezTo>
                      <a:pt x="10890" y="22776"/>
                      <a:pt x="10950" y="22849"/>
                      <a:pt x="10893" y="22849"/>
                    </a:cubicBezTo>
                    <a:cubicBezTo>
                      <a:pt x="10856" y="22849"/>
                      <a:pt x="10844" y="22825"/>
                      <a:pt x="10844" y="22800"/>
                    </a:cubicBezTo>
                    <a:cubicBezTo>
                      <a:pt x="10844" y="22783"/>
                      <a:pt x="10850" y="22776"/>
                      <a:pt x="10860" y="22776"/>
                    </a:cubicBezTo>
                    <a:close/>
                    <a:moveTo>
                      <a:pt x="16192" y="22214"/>
                    </a:moveTo>
                    <a:cubicBezTo>
                      <a:pt x="16355" y="22214"/>
                      <a:pt x="16512" y="22338"/>
                      <a:pt x="16512" y="22529"/>
                    </a:cubicBezTo>
                    <a:cubicBezTo>
                      <a:pt x="16512" y="22701"/>
                      <a:pt x="16364" y="22849"/>
                      <a:pt x="16191" y="22849"/>
                    </a:cubicBezTo>
                    <a:cubicBezTo>
                      <a:pt x="15908" y="22849"/>
                      <a:pt x="15772" y="22504"/>
                      <a:pt x="15969" y="22307"/>
                    </a:cubicBezTo>
                    <a:cubicBezTo>
                      <a:pt x="16034" y="22243"/>
                      <a:pt x="16114" y="22214"/>
                      <a:pt x="16192" y="22214"/>
                    </a:cubicBezTo>
                    <a:close/>
                    <a:moveTo>
                      <a:pt x="36509" y="22369"/>
                    </a:moveTo>
                    <a:lnTo>
                      <a:pt x="36817" y="22406"/>
                    </a:lnTo>
                    <a:cubicBezTo>
                      <a:pt x="36817" y="22430"/>
                      <a:pt x="36817" y="22443"/>
                      <a:pt x="36817" y="22467"/>
                    </a:cubicBezTo>
                    <a:cubicBezTo>
                      <a:pt x="36817" y="22504"/>
                      <a:pt x="36830" y="22554"/>
                      <a:pt x="36842" y="22591"/>
                    </a:cubicBezTo>
                    <a:lnTo>
                      <a:pt x="36497" y="22899"/>
                    </a:lnTo>
                    <a:cubicBezTo>
                      <a:pt x="36423" y="22837"/>
                      <a:pt x="36337" y="22800"/>
                      <a:pt x="36250" y="22800"/>
                    </a:cubicBezTo>
                    <a:lnTo>
                      <a:pt x="36275" y="22529"/>
                    </a:lnTo>
                    <a:cubicBezTo>
                      <a:pt x="36374" y="22529"/>
                      <a:pt x="36460" y="22467"/>
                      <a:pt x="36497" y="22369"/>
                    </a:cubicBezTo>
                    <a:close/>
                    <a:moveTo>
                      <a:pt x="10203" y="18635"/>
                    </a:moveTo>
                    <a:cubicBezTo>
                      <a:pt x="10294" y="18783"/>
                      <a:pt x="10458" y="18862"/>
                      <a:pt x="10622" y="18862"/>
                    </a:cubicBezTo>
                    <a:cubicBezTo>
                      <a:pt x="10747" y="18862"/>
                      <a:pt x="10872" y="18817"/>
                      <a:pt x="10967" y="18722"/>
                    </a:cubicBezTo>
                    <a:lnTo>
                      <a:pt x="11694" y="19350"/>
                    </a:lnTo>
                    <a:cubicBezTo>
                      <a:pt x="11620" y="19449"/>
                      <a:pt x="11583" y="19560"/>
                      <a:pt x="11583" y="19670"/>
                    </a:cubicBezTo>
                    <a:cubicBezTo>
                      <a:pt x="11583" y="19794"/>
                      <a:pt x="11632" y="19905"/>
                      <a:pt x="11706" y="20003"/>
                    </a:cubicBezTo>
                    <a:lnTo>
                      <a:pt x="10437" y="21198"/>
                    </a:lnTo>
                    <a:cubicBezTo>
                      <a:pt x="10400" y="21174"/>
                      <a:pt x="10351" y="21149"/>
                      <a:pt x="10302" y="21149"/>
                    </a:cubicBezTo>
                    <a:cubicBezTo>
                      <a:pt x="10154" y="21149"/>
                      <a:pt x="10043" y="21260"/>
                      <a:pt x="10043" y="21408"/>
                    </a:cubicBezTo>
                    <a:cubicBezTo>
                      <a:pt x="10043" y="21457"/>
                      <a:pt x="10055" y="21506"/>
                      <a:pt x="10080" y="21543"/>
                    </a:cubicBezTo>
                    <a:lnTo>
                      <a:pt x="8453" y="23170"/>
                    </a:lnTo>
                    <a:cubicBezTo>
                      <a:pt x="8386" y="23139"/>
                      <a:pt x="8312" y="23123"/>
                      <a:pt x="8238" y="23123"/>
                    </a:cubicBezTo>
                    <a:cubicBezTo>
                      <a:pt x="8164" y="23123"/>
                      <a:pt x="8090" y="23139"/>
                      <a:pt x="8022" y="23170"/>
                    </a:cubicBezTo>
                    <a:lnTo>
                      <a:pt x="7431" y="22172"/>
                    </a:lnTo>
                    <a:cubicBezTo>
                      <a:pt x="7492" y="22122"/>
                      <a:pt x="7529" y="22048"/>
                      <a:pt x="7529" y="21975"/>
                    </a:cubicBezTo>
                    <a:cubicBezTo>
                      <a:pt x="7529" y="21913"/>
                      <a:pt x="7505" y="21851"/>
                      <a:pt x="7468" y="21802"/>
                    </a:cubicBezTo>
                    <a:lnTo>
                      <a:pt x="8343" y="20176"/>
                    </a:lnTo>
                    <a:cubicBezTo>
                      <a:pt x="8439" y="20248"/>
                      <a:pt x="8543" y="20280"/>
                      <a:pt x="8642" y="20280"/>
                    </a:cubicBezTo>
                    <a:cubicBezTo>
                      <a:pt x="8997" y="20280"/>
                      <a:pt x="9301" y="19876"/>
                      <a:pt x="9070" y="19510"/>
                    </a:cubicBezTo>
                    <a:lnTo>
                      <a:pt x="10203" y="18635"/>
                    </a:lnTo>
                    <a:close/>
                    <a:moveTo>
                      <a:pt x="32982" y="23195"/>
                    </a:moveTo>
                    <a:cubicBezTo>
                      <a:pt x="32991" y="23195"/>
                      <a:pt x="32998" y="23202"/>
                      <a:pt x="32998" y="23219"/>
                    </a:cubicBezTo>
                    <a:cubicBezTo>
                      <a:pt x="32998" y="23244"/>
                      <a:pt x="32973" y="23268"/>
                      <a:pt x="32948" y="23268"/>
                    </a:cubicBezTo>
                    <a:cubicBezTo>
                      <a:pt x="32891" y="23268"/>
                      <a:pt x="32951" y="23195"/>
                      <a:pt x="32982" y="23195"/>
                    </a:cubicBezTo>
                    <a:close/>
                    <a:moveTo>
                      <a:pt x="36189" y="22985"/>
                    </a:moveTo>
                    <a:cubicBezTo>
                      <a:pt x="36361" y="22985"/>
                      <a:pt x="36485" y="23133"/>
                      <a:pt x="36485" y="23293"/>
                    </a:cubicBezTo>
                    <a:lnTo>
                      <a:pt x="36497" y="23293"/>
                    </a:lnTo>
                    <a:cubicBezTo>
                      <a:pt x="36489" y="23466"/>
                      <a:pt x="36342" y="23584"/>
                      <a:pt x="36191" y="23584"/>
                    </a:cubicBezTo>
                    <a:cubicBezTo>
                      <a:pt x="36116" y="23584"/>
                      <a:pt x="36041" y="23555"/>
                      <a:pt x="35979" y="23490"/>
                    </a:cubicBezTo>
                    <a:cubicBezTo>
                      <a:pt x="35795" y="23305"/>
                      <a:pt x="35930" y="22985"/>
                      <a:pt x="36189" y="22985"/>
                    </a:cubicBezTo>
                    <a:close/>
                    <a:moveTo>
                      <a:pt x="36090" y="22443"/>
                    </a:moveTo>
                    <a:cubicBezTo>
                      <a:pt x="36115" y="22480"/>
                      <a:pt x="36152" y="22492"/>
                      <a:pt x="36189" y="22504"/>
                    </a:cubicBezTo>
                    <a:lnTo>
                      <a:pt x="36152" y="22788"/>
                    </a:lnTo>
                    <a:cubicBezTo>
                      <a:pt x="35881" y="22800"/>
                      <a:pt x="35684" y="23022"/>
                      <a:pt x="35684" y="23281"/>
                    </a:cubicBezTo>
                    <a:cubicBezTo>
                      <a:pt x="35684" y="23318"/>
                      <a:pt x="35684" y="23355"/>
                      <a:pt x="35696" y="23391"/>
                    </a:cubicBezTo>
                    <a:lnTo>
                      <a:pt x="33688" y="23909"/>
                    </a:lnTo>
                    <a:lnTo>
                      <a:pt x="36090" y="22443"/>
                    </a:lnTo>
                    <a:close/>
                    <a:moveTo>
                      <a:pt x="8237" y="23318"/>
                    </a:moveTo>
                    <a:cubicBezTo>
                      <a:pt x="8309" y="23318"/>
                      <a:pt x="8382" y="23345"/>
                      <a:pt x="8441" y="23404"/>
                    </a:cubicBezTo>
                    <a:cubicBezTo>
                      <a:pt x="8638" y="23589"/>
                      <a:pt x="8503" y="23921"/>
                      <a:pt x="8232" y="23921"/>
                    </a:cubicBezTo>
                    <a:cubicBezTo>
                      <a:pt x="8071" y="23921"/>
                      <a:pt x="7936" y="23786"/>
                      <a:pt x="7936" y="23613"/>
                    </a:cubicBezTo>
                    <a:cubicBezTo>
                      <a:pt x="7936" y="23437"/>
                      <a:pt x="8084" y="23318"/>
                      <a:pt x="8237" y="23318"/>
                    </a:cubicBezTo>
                    <a:close/>
                    <a:moveTo>
                      <a:pt x="15243" y="23835"/>
                    </a:moveTo>
                    <a:cubicBezTo>
                      <a:pt x="15316" y="23835"/>
                      <a:pt x="15316" y="23934"/>
                      <a:pt x="15243" y="23934"/>
                    </a:cubicBezTo>
                    <a:cubicBezTo>
                      <a:pt x="15181" y="23934"/>
                      <a:pt x="15181" y="23835"/>
                      <a:pt x="15243" y="23835"/>
                    </a:cubicBezTo>
                    <a:close/>
                    <a:moveTo>
                      <a:pt x="37310" y="22517"/>
                    </a:moveTo>
                    <a:lnTo>
                      <a:pt x="42793" y="24032"/>
                    </a:lnTo>
                    <a:lnTo>
                      <a:pt x="42793" y="24045"/>
                    </a:lnTo>
                    <a:lnTo>
                      <a:pt x="38530" y="24045"/>
                    </a:lnTo>
                    <a:cubicBezTo>
                      <a:pt x="38505" y="23934"/>
                      <a:pt x="38407" y="23847"/>
                      <a:pt x="38283" y="23847"/>
                    </a:cubicBezTo>
                    <a:cubicBezTo>
                      <a:pt x="38197" y="23847"/>
                      <a:pt x="38123" y="23897"/>
                      <a:pt x="38074" y="23971"/>
                    </a:cubicBezTo>
                    <a:lnTo>
                      <a:pt x="36682" y="23441"/>
                    </a:lnTo>
                    <a:cubicBezTo>
                      <a:pt x="36694" y="23391"/>
                      <a:pt x="36694" y="23342"/>
                      <a:pt x="36694" y="23293"/>
                    </a:cubicBezTo>
                    <a:cubicBezTo>
                      <a:pt x="36694" y="23182"/>
                      <a:pt x="36657" y="23059"/>
                      <a:pt x="36571" y="22973"/>
                    </a:cubicBezTo>
                    <a:lnTo>
                      <a:pt x="36904" y="22677"/>
                    </a:lnTo>
                    <a:cubicBezTo>
                      <a:pt x="36953" y="22714"/>
                      <a:pt x="37002" y="22726"/>
                      <a:pt x="37064" y="22726"/>
                    </a:cubicBezTo>
                    <a:cubicBezTo>
                      <a:pt x="37187" y="22726"/>
                      <a:pt x="37285" y="22640"/>
                      <a:pt x="37310" y="22517"/>
                    </a:cubicBezTo>
                    <a:close/>
                    <a:moveTo>
                      <a:pt x="33367" y="24008"/>
                    </a:moveTo>
                    <a:cubicBezTo>
                      <a:pt x="33429" y="24008"/>
                      <a:pt x="33429" y="24106"/>
                      <a:pt x="33367" y="24106"/>
                    </a:cubicBezTo>
                    <a:cubicBezTo>
                      <a:pt x="33306" y="24106"/>
                      <a:pt x="33306" y="24008"/>
                      <a:pt x="33367" y="24008"/>
                    </a:cubicBezTo>
                    <a:close/>
                    <a:moveTo>
                      <a:pt x="43040" y="24008"/>
                    </a:moveTo>
                    <a:cubicBezTo>
                      <a:pt x="43101" y="24008"/>
                      <a:pt x="43101" y="24106"/>
                      <a:pt x="43040" y="24106"/>
                    </a:cubicBezTo>
                    <a:cubicBezTo>
                      <a:pt x="42966" y="24106"/>
                      <a:pt x="42966" y="24008"/>
                      <a:pt x="43040" y="24008"/>
                    </a:cubicBezTo>
                    <a:close/>
                    <a:moveTo>
                      <a:pt x="10154" y="21617"/>
                    </a:moveTo>
                    <a:cubicBezTo>
                      <a:pt x="10191" y="21645"/>
                      <a:pt x="10242" y="21659"/>
                      <a:pt x="10291" y="21659"/>
                    </a:cubicBezTo>
                    <a:cubicBezTo>
                      <a:pt x="10307" y="21659"/>
                      <a:pt x="10323" y="21657"/>
                      <a:pt x="10339" y="21654"/>
                    </a:cubicBezTo>
                    <a:lnTo>
                      <a:pt x="10745" y="22591"/>
                    </a:lnTo>
                    <a:cubicBezTo>
                      <a:pt x="10671" y="22640"/>
                      <a:pt x="10634" y="22714"/>
                      <a:pt x="10634" y="22800"/>
                    </a:cubicBezTo>
                    <a:cubicBezTo>
                      <a:pt x="10634" y="22849"/>
                      <a:pt x="10647" y="22886"/>
                      <a:pt x="10671" y="22923"/>
                    </a:cubicBezTo>
                    <a:lnTo>
                      <a:pt x="9415" y="24131"/>
                    </a:lnTo>
                    <a:lnTo>
                      <a:pt x="8725" y="23761"/>
                    </a:lnTo>
                    <a:cubicBezTo>
                      <a:pt x="8737" y="23712"/>
                      <a:pt x="8749" y="23675"/>
                      <a:pt x="8749" y="23626"/>
                    </a:cubicBezTo>
                    <a:cubicBezTo>
                      <a:pt x="8749" y="23465"/>
                      <a:pt x="8675" y="23318"/>
                      <a:pt x="8552" y="23219"/>
                    </a:cubicBezTo>
                    <a:lnTo>
                      <a:pt x="8540" y="23219"/>
                    </a:lnTo>
                    <a:lnTo>
                      <a:pt x="10154" y="21617"/>
                    </a:lnTo>
                    <a:close/>
                    <a:moveTo>
                      <a:pt x="38329" y="24070"/>
                    </a:moveTo>
                    <a:cubicBezTo>
                      <a:pt x="38339" y="24070"/>
                      <a:pt x="38345" y="24077"/>
                      <a:pt x="38345" y="24094"/>
                    </a:cubicBezTo>
                    <a:cubicBezTo>
                      <a:pt x="38345" y="24128"/>
                      <a:pt x="38324" y="24141"/>
                      <a:pt x="38291" y="24143"/>
                    </a:cubicBezTo>
                    <a:lnTo>
                      <a:pt x="38291" y="24143"/>
                    </a:lnTo>
                    <a:cubicBezTo>
                      <a:pt x="38242" y="24139"/>
                      <a:pt x="38300" y="24070"/>
                      <a:pt x="38329" y="24070"/>
                    </a:cubicBezTo>
                    <a:close/>
                    <a:moveTo>
                      <a:pt x="12125" y="22603"/>
                    </a:moveTo>
                    <a:cubicBezTo>
                      <a:pt x="12175" y="22726"/>
                      <a:pt x="12273" y="22812"/>
                      <a:pt x="12384" y="22862"/>
                    </a:cubicBezTo>
                    <a:lnTo>
                      <a:pt x="11374" y="24685"/>
                    </a:lnTo>
                    <a:cubicBezTo>
                      <a:pt x="11312" y="24661"/>
                      <a:pt x="11250" y="24648"/>
                      <a:pt x="11201" y="24648"/>
                    </a:cubicBezTo>
                    <a:lnTo>
                      <a:pt x="11176" y="24648"/>
                    </a:lnTo>
                    <a:lnTo>
                      <a:pt x="10967" y="23034"/>
                    </a:lnTo>
                    <a:cubicBezTo>
                      <a:pt x="11066" y="22997"/>
                      <a:pt x="11140" y="22899"/>
                      <a:pt x="11140" y="22800"/>
                    </a:cubicBezTo>
                    <a:lnTo>
                      <a:pt x="12125" y="22603"/>
                    </a:lnTo>
                    <a:close/>
                    <a:moveTo>
                      <a:pt x="8675" y="23847"/>
                    </a:moveTo>
                    <a:lnTo>
                      <a:pt x="9328" y="24192"/>
                    </a:lnTo>
                    <a:lnTo>
                      <a:pt x="8663" y="24808"/>
                    </a:lnTo>
                    <a:cubicBezTo>
                      <a:pt x="8614" y="24771"/>
                      <a:pt x="8552" y="24759"/>
                      <a:pt x="8490" y="24759"/>
                    </a:cubicBezTo>
                    <a:lnTo>
                      <a:pt x="8429" y="24759"/>
                    </a:lnTo>
                    <a:lnTo>
                      <a:pt x="8318" y="24118"/>
                    </a:lnTo>
                    <a:cubicBezTo>
                      <a:pt x="8478" y="24081"/>
                      <a:pt x="8614" y="23983"/>
                      <a:pt x="8675" y="23847"/>
                    </a:cubicBezTo>
                    <a:close/>
                    <a:moveTo>
                      <a:pt x="10745" y="22997"/>
                    </a:moveTo>
                    <a:cubicBezTo>
                      <a:pt x="10782" y="23034"/>
                      <a:pt x="10819" y="23046"/>
                      <a:pt x="10868" y="23046"/>
                    </a:cubicBezTo>
                    <a:lnTo>
                      <a:pt x="11078" y="24661"/>
                    </a:lnTo>
                    <a:cubicBezTo>
                      <a:pt x="10967" y="24698"/>
                      <a:pt x="10856" y="24759"/>
                      <a:pt x="10782" y="24858"/>
                    </a:cubicBezTo>
                    <a:lnTo>
                      <a:pt x="9501" y="24168"/>
                    </a:lnTo>
                    <a:lnTo>
                      <a:pt x="10745" y="22997"/>
                    </a:lnTo>
                    <a:close/>
                    <a:moveTo>
                      <a:pt x="14466" y="22221"/>
                    </a:moveTo>
                    <a:lnTo>
                      <a:pt x="15661" y="22467"/>
                    </a:lnTo>
                    <a:lnTo>
                      <a:pt x="15661" y="22529"/>
                    </a:lnTo>
                    <a:cubicBezTo>
                      <a:pt x="15674" y="22677"/>
                      <a:pt x="15735" y="22825"/>
                      <a:pt x="15846" y="22923"/>
                    </a:cubicBezTo>
                    <a:lnTo>
                      <a:pt x="15366" y="23663"/>
                    </a:lnTo>
                    <a:cubicBezTo>
                      <a:pt x="15329" y="23638"/>
                      <a:pt x="15292" y="23638"/>
                      <a:pt x="15243" y="23638"/>
                    </a:cubicBezTo>
                    <a:cubicBezTo>
                      <a:pt x="15236" y="23637"/>
                      <a:pt x="15230" y="23637"/>
                      <a:pt x="15224" y="23637"/>
                    </a:cubicBezTo>
                    <a:cubicBezTo>
                      <a:pt x="15097" y="23637"/>
                      <a:pt x="14996" y="23755"/>
                      <a:pt x="14996" y="23884"/>
                    </a:cubicBezTo>
                    <a:cubicBezTo>
                      <a:pt x="14996" y="23934"/>
                      <a:pt x="15008" y="23971"/>
                      <a:pt x="15033" y="24008"/>
                    </a:cubicBezTo>
                    <a:lnTo>
                      <a:pt x="13727" y="24919"/>
                    </a:lnTo>
                    <a:cubicBezTo>
                      <a:pt x="13678" y="24882"/>
                      <a:pt x="13616" y="24858"/>
                      <a:pt x="13555" y="24858"/>
                    </a:cubicBezTo>
                    <a:lnTo>
                      <a:pt x="13518" y="24858"/>
                    </a:lnTo>
                    <a:lnTo>
                      <a:pt x="12803" y="22849"/>
                    </a:lnTo>
                    <a:cubicBezTo>
                      <a:pt x="12975" y="22763"/>
                      <a:pt x="13074" y="22603"/>
                      <a:pt x="13086" y="22406"/>
                    </a:cubicBezTo>
                    <a:lnTo>
                      <a:pt x="14060" y="22233"/>
                    </a:lnTo>
                    <a:cubicBezTo>
                      <a:pt x="14101" y="22316"/>
                      <a:pt x="14180" y="22357"/>
                      <a:pt x="14259" y="22357"/>
                    </a:cubicBezTo>
                    <a:cubicBezTo>
                      <a:pt x="14343" y="22357"/>
                      <a:pt x="14428" y="22310"/>
                      <a:pt x="14466" y="22221"/>
                    </a:cubicBezTo>
                    <a:close/>
                    <a:moveTo>
                      <a:pt x="12717" y="22886"/>
                    </a:moveTo>
                    <a:lnTo>
                      <a:pt x="13419" y="24895"/>
                    </a:lnTo>
                    <a:cubicBezTo>
                      <a:pt x="13357" y="24932"/>
                      <a:pt x="13320" y="24993"/>
                      <a:pt x="13308" y="25067"/>
                    </a:cubicBezTo>
                    <a:lnTo>
                      <a:pt x="11706" y="25104"/>
                    </a:lnTo>
                    <a:cubicBezTo>
                      <a:pt x="11694" y="24944"/>
                      <a:pt x="11595" y="24808"/>
                      <a:pt x="11460" y="24722"/>
                    </a:cubicBezTo>
                    <a:lnTo>
                      <a:pt x="12495" y="22899"/>
                    </a:lnTo>
                    <a:lnTo>
                      <a:pt x="12593" y="22899"/>
                    </a:lnTo>
                    <a:cubicBezTo>
                      <a:pt x="12630" y="22899"/>
                      <a:pt x="12667" y="22899"/>
                      <a:pt x="12717" y="22886"/>
                    </a:cubicBezTo>
                    <a:close/>
                    <a:moveTo>
                      <a:pt x="13521" y="25081"/>
                    </a:moveTo>
                    <a:cubicBezTo>
                      <a:pt x="13552" y="25081"/>
                      <a:pt x="13611" y="25153"/>
                      <a:pt x="13555" y="25153"/>
                    </a:cubicBezTo>
                    <a:cubicBezTo>
                      <a:pt x="13530" y="25153"/>
                      <a:pt x="13505" y="25129"/>
                      <a:pt x="13505" y="25104"/>
                    </a:cubicBezTo>
                    <a:cubicBezTo>
                      <a:pt x="13505" y="25087"/>
                      <a:pt x="13512" y="25081"/>
                      <a:pt x="13521" y="25081"/>
                    </a:cubicBezTo>
                    <a:close/>
                    <a:moveTo>
                      <a:pt x="44001" y="24550"/>
                    </a:moveTo>
                    <a:cubicBezTo>
                      <a:pt x="44272" y="24550"/>
                      <a:pt x="44395" y="24870"/>
                      <a:pt x="44210" y="25067"/>
                    </a:cubicBezTo>
                    <a:cubicBezTo>
                      <a:pt x="44149" y="25128"/>
                      <a:pt x="44074" y="25155"/>
                      <a:pt x="44001" y="25155"/>
                    </a:cubicBezTo>
                    <a:cubicBezTo>
                      <a:pt x="43850" y="25155"/>
                      <a:pt x="43705" y="25040"/>
                      <a:pt x="43705" y="24858"/>
                    </a:cubicBezTo>
                    <a:cubicBezTo>
                      <a:pt x="43693" y="24698"/>
                      <a:pt x="43828" y="24550"/>
                      <a:pt x="44001" y="24550"/>
                    </a:cubicBezTo>
                    <a:close/>
                    <a:moveTo>
                      <a:pt x="8491" y="24965"/>
                    </a:moveTo>
                    <a:cubicBezTo>
                      <a:pt x="8526" y="24965"/>
                      <a:pt x="8561" y="24978"/>
                      <a:pt x="8589" y="25006"/>
                    </a:cubicBezTo>
                    <a:cubicBezTo>
                      <a:pt x="8675" y="25092"/>
                      <a:pt x="8614" y="25252"/>
                      <a:pt x="8490" y="25252"/>
                    </a:cubicBezTo>
                    <a:cubicBezTo>
                      <a:pt x="8404" y="25252"/>
                      <a:pt x="8343" y="25190"/>
                      <a:pt x="8343" y="25104"/>
                    </a:cubicBezTo>
                    <a:cubicBezTo>
                      <a:pt x="8343" y="25021"/>
                      <a:pt x="8416" y="24965"/>
                      <a:pt x="8491" y="24965"/>
                    </a:cubicBezTo>
                    <a:close/>
                    <a:moveTo>
                      <a:pt x="11201" y="24858"/>
                    </a:moveTo>
                    <a:cubicBezTo>
                      <a:pt x="11472" y="24858"/>
                      <a:pt x="11595" y="25190"/>
                      <a:pt x="11398" y="25388"/>
                    </a:cubicBezTo>
                    <a:cubicBezTo>
                      <a:pt x="11340" y="25446"/>
                      <a:pt x="11266" y="25473"/>
                      <a:pt x="11193" y="25473"/>
                    </a:cubicBezTo>
                    <a:cubicBezTo>
                      <a:pt x="11036" y="25473"/>
                      <a:pt x="10881" y="25351"/>
                      <a:pt x="10881" y="25166"/>
                    </a:cubicBezTo>
                    <a:cubicBezTo>
                      <a:pt x="10881" y="24993"/>
                      <a:pt x="11029" y="24858"/>
                      <a:pt x="11201" y="24858"/>
                    </a:cubicBezTo>
                    <a:close/>
                    <a:moveTo>
                      <a:pt x="9427" y="24242"/>
                    </a:moveTo>
                    <a:lnTo>
                      <a:pt x="10733" y="24932"/>
                    </a:lnTo>
                    <a:cubicBezTo>
                      <a:pt x="10671" y="25067"/>
                      <a:pt x="10659" y="25215"/>
                      <a:pt x="10708" y="25351"/>
                    </a:cubicBezTo>
                    <a:lnTo>
                      <a:pt x="9895" y="25745"/>
                    </a:lnTo>
                    <a:cubicBezTo>
                      <a:pt x="9796" y="25585"/>
                      <a:pt x="9624" y="25498"/>
                      <a:pt x="9427" y="25498"/>
                    </a:cubicBezTo>
                    <a:cubicBezTo>
                      <a:pt x="9291" y="25498"/>
                      <a:pt x="9168" y="25548"/>
                      <a:pt x="9070" y="25634"/>
                    </a:cubicBezTo>
                    <a:lnTo>
                      <a:pt x="8749" y="25338"/>
                    </a:lnTo>
                    <a:cubicBezTo>
                      <a:pt x="8872" y="25203"/>
                      <a:pt x="8872" y="25006"/>
                      <a:pt x="8749" y="24870"/>
                    </a:cubicBezTo>
                    <a:lnTo>
                      <a:pt x="9427" y="24242"/>
                    </a:lnTo>
                    <a:close/>
                    <a:moveTo>
                      <a:pt x="45812" y="25597"/>
                    </a:moveTo>
                    <a:cubicBezTo>
                      <a:pt x="45861" y="25597"/>
                      <a:pt x="45898" y="25634"/>
                      <a:pt x="45898" y="25683"/>
                    </a:cubicBezTo>
                    <a:cubicBezTo>
                      <a:pt x="45898" y="25739"/>
                      <a:pt x="45855" y="25766"/>
                      <a:pt x="45812" y="25766"/>
                    </a:cubicBezTo>
                    <a:cubicBezTo>
                      <a:pt x="45769" y="25766"/>
                      <a:pt x="45726" y="25739"/>
                      <a:pt x="45726" y="25683"/>
                    </a:cubicBezTo>
                    <a:cubicBezTo>
                      <a:pt x="45726" y="25634"/>
                      <a:pt x="45763" y="25597"/>
                      <a:pt x="45812" y="25597"/>
                    </a:cubicBezTo>
                    <a:close/>
                    <a:moveTo>
                      <a:pt x="13308" y="25166"/>
                    </a:moveTo>
                    <a:cubicBezTo>
                      <a:pt x="13320" y="25190"/>
                      <a:pt x="13333" y="25227"/>
                      <a:pt x="13345" y="25252"/>
                    </a:cubicBezTo>
                    <a:lnTo>
                      <a:pt x="12532" y="26078"/>
                    </a:lnTo>
                    <a:lnTo>
                      <a:pt x="11657" y="25412"/>
                    </a:lnTo>
                    <a:cubicBezTo>
                      <a:pt x="11694" y="25351"/>
                      <a:pt x="11706" y="25277"/>
                      <a:pt x="11719" y="25203"/>
                    </a:cubicBezTo>
                    <a:lnTo>
                      <a:pt x="13308" y="25166"/>
                    </a:lnTo>
                    <a:close/>
                    <a:moveTo>
                      <a:pt x="15548" y="26286"/>
                    </a:moveTo>
                    <a:cubicBezTo>
                      <a:pt x="15588" y="26286"/>
                      <a:pt x="15534" y="26348"/>
                      <a:pt x="15505" y="26348"/>
                    </a:cubicBezTo>
                    <a:cubicBezTo>
                      <a:pt x="15496" y="26348"/>
                      <a:pt x="15489" y="26341"/>
                      <a:pt x="15489" y="26324"/>
                    </a:cubicBezTo>
                    <a:cubicBezTo>
                      <a:pt x="15489" y="26299"/>
                      <a:pt x="15514" y="26287"/>
                      <a:pt x="15538" y="26287"/>
                    </a:cubicBezTo>
                    <a:cubicBezTo>
                      <a:pt x="15542" y="26286"/>
                      <a:pt x="15545" y="26286"/>
                      <a:pt x="15548" y="26286"/>
                    </a:cubicBezTo>
                    <a:close/>
                    <a:moveTo>
                      <a:pt x="9427" y="25696"/>
                    </a:moveTo>
                    <a:cubicBezTo>
                      <a:pt x="9612" y="25696"/>
                      <a:pt x="9772" y="25856"/>
                      <a:pt x="9772" y="26041"/>
                    </a:cubicBezTo>
                    <a:cubicBezTo>
                      <a:pt x="9772" y="26249"/>
                      <a:pt x="9602" y="26390"/>
                      <a:pt x="9423" y="26390"/>
                    </a:cubicBezTo>
                    <a:cubicBezTo>
                      <a:pt x="9339" y="26390"/>
                      <a:pt x="9252" y="26358"/>
                      <a:pt x="9180" y="26287"/>
                    </a:cubicBezTo>
                    <a:cubicBezTo>
                      <a:pt x="8971" y="26065"/>
                      <a:pt x="9119" y="25696"/>
                      <a:pt x="9427" y="25696"/>
                    </a:cubicBezTo>
                    <a:close/>
                    <a:moveTo>
                      <a:pt x="13419" y="25314"/>
                    </a:moveTo>
                    <a:cubicBezTo>
                      <a:pt x="13456" y="25338"/>
                      <a:pt x="13505" y="25351"/>
                      <a:pt x="13542" y="25363"/>
                    </a:cubicBezTo>
                    <a:lnTo>
                      <a:pt x="13764" y="26669"/>
                    </a:lnTo>
                    <a:cubicBezTo>
                      <a:pt x="13665" y="26694"/>
                      <a:pt x="13579" y="26743"/>
                      <a:pt x="13518" y="26817"/>
                    </a:cubicBezTo>
                    <a:lnTo>
                      <a:pt x="12618" y="26139"/>
                    </a:lnTo>
                    <a:lnTo>
                      <a:pt x="13419" y="25314"/>
                    </a:lnTo>
                    <a:close/>
                    <a:moveTo>
                      <a:pt x="10758" y="25449"/>
                    </a:moveTo>
                    <a:cubicBezTo>
                      <a:pt x="10857" y="25608"/>
                      <a:pt x="11027" y="25692"/>
                      <a:pt x="11198" y="25692"/>
                    </a:cubicBezTo>
                    <a:cubicBezTo>
                      <a:pt x="11345" y="25692"/>
                      <a:pt x="11493" y="25630"/>
                      <a:pt x="11595" y="25498"/>
                    </a:cubicBezTo>
                    <a:lnTo>
                      <a:pt x="12458" y="26151"/>
                    </a:lnTo>
                    <a:lnTo>
                      <a:pt x="11411" y="27223"/>
                    </a:lnTo>
                    <a:cubicBezTo>
                      <a:pt x="11312" y="27137"/>
                      <a:pt x="11189" y="27100"/>
                      <a:pt x="11066" y="27100"/>
                    </a:cubicBezTo>
                    <a:cubicBezTo>
                      <a:pt x="10930" y="27100"/>
                      <a:pt x="10807" y="27137"/>
                      <a:pt x="10708" y="27223"/>
                    </a:cubicBezTo>
                    <a:lnTo>
                      <a:pt x="9846" y="26386"/>
                    </a:lnTo>
                    <a:cubicBezTo>
                      <a:pt x="9981" y="26238"/>
                      <a:pt x="10006" y="26028"/>
                      <a:pt x="9932" y="25856"/>
                    </a:cubicBezTo>
                    <a:lnTo>
                      <a:pt x="10758" y="25449"/>
                    </a:lnTo>
                    <a:close/>
                    <a:moveTo>
                      <a:pt x="8281" y="27384"/>
                    </a:moveTo>
                    <a:cubicBezTo>
                      <a:pt x="8293" y="27384"/>
                      <a:pt x="8306" y="27396"/>
                      <a:pt x="8306" y="27408"/>
                    </a:cubicBezTo>
                    <a:cubicBezTo>
                      <a:pt x="8306" y="27421"/>
                      <a:pt x="8293" y="27433"/>
                      <a:pt x="8281" y="27433"/>
                    </a:cubicBezTo>
                    <a:cubicBezTo>
                      <a:pt x="8256" y="27433"/>
                      <a:pt x="8244" y="27421"/>
                      <a:pt x="8244" y="27408"/>
                    </a:cubicBezTo>
                    <a:cubicBezTo>
                      <a:pt x="8244" y="27396"/>
                      <a:pt x="8256" y="27384"/>
                      <a:pt x="8281" y="27384"/>
                    </a:cubicBezTo>
                    <a:close/>
                    <a:moveTo>
                      <a:pt x="13896" y="26859"/>
                    </a:moveTo>
                    <a:cubicBezTo>
                      <a:pt x="14051" y="26859"/>
                      <a:pt x="14195" y="26980"/>
                      <a:pt x="14195" y="27162"/>
                    </a:cubicBezTo>
                    <a:cubicBezTo>
                      <a:pt x="14183" y="27320"/>
                      <a:pt x="14063" y="27454"/>
                      <a:pt x="13893" y="27457"/>
                    </a:cubicBezTo>
                    <a:lnTo>
                      <a:pt x="13893" y="27457"/>
                    </a:lnTo>
                    <a:cubicBezTo>
                      <a:pt x="13626" y="27453"/>
                      <a:pt x="13494" y="27136"/>
                      <a:pt x="13678" y="26952"/>
                    </a:cubicBezTo>
                    <a:cubicBezTo>
                      <a:pt x="13742" y="26888"/>
                      <a:pt x="13820" y="26859"/>
                      <a:pt x="13896" y="26859"/>
                    </a:cubicBezTo>
                    <a:close/>
                    <a:moveTo>
                      <a:pt x="8675" y="25400"/>
                    </a:moveTo>
                    <a:lnTo>
                      <a:pt x="8996" y="25708"/>
                    </a:lnTo>
                    <a:cubicBezTo>
                      <a:pt x="8922" y="25806"/>
                      <a:pt x="8872" y="25917"/>
                      <a:pt x="8872" y="26041"/>
                    </a:cubicBezTo>
                    <a:cubicBezTo>
                      <a:pt x="8872" y="26238"/>
                      <a:pt x="8983" y="26423"/>
                      <a:pt x="9168" y="26521"/>
                    </a:cubicBezTo>
                    <a:lnTo>
                      <a:pt x="8601" y="27827"/>
                    </a:lnTo>
                    <a:cubicBezTo>
                      <a:pt x="8564" y="27815"/>
                      <a:pt x="8527" y="27803"/>
                      <a:pt x="8490" y="27803"/>
                    </a:cubicBezTo>
                    <a:cubicBezTo>
                      <a:pt x="8466" y="27803"/>
                      <a:pt x="8429" y="27815"/>
                      <a:pt x="8392" y="27815"/>
                    </a:cubicBezTo>
                    <a:lnTo>
                      <a:pt x="8355" y="27618"/>
                    </a:lnTo>
                    <a:cubicBezTo>
                      <a:pt x="8453" y="27581"/>
                      <a:pt x="8503" y="27495"/>
                      <a:pt x="8503" y="27408"/>
                    </a:cubicBezTo>
                    <a:cubicBezTo>
                      <a:pt x="8503" y="27297"/>
                      <a:pt x="8441" y="27211"/>
                      <a:pt x="8343" y="27186"/>
                    </a:cubicBezTo>
                    <a:lnTo>
                      <a:pt x="8453" y="25449"/>
                    </a:lnTo>
                    <a:lnTo>
                      <a:pt x="8490" y="25449"/>
                    </a:lnTo>
                    <a:cubicBezTo>
                      <a:pt x="8552" y="25449"/>
                      <a:pt x="8614" y="25437"/>
                      <a:pt x="8675" y="25400"/>
                    </a:cubicBezTo>
                    <a:close/>
                    <a:moveTo>
                      <a:pt x="13739" y="25277"/>
                    </a:moveTo>
                    <a:lnTo>
                      <a:pt x="15304" y="26238"/>
                    </a:lnTo>
                    <a:cubicBezTo>
                      <a:pt x="15292" y="26275"/>
                      <a:pt x="15292" y="26299"/>
                      <a:pt x="15292" y="26324"/>
                    </a:cubicBezTo>
                    <a:cubicBezTo>
                      <a:pt x="15292" y="26447"/>
                      <a:pt x="15366" y="26546"/>
                      <a:pt x="15477" y="26570"/>
                    </a:cubicBezTo>
                    <a:lnTo>
                      <a:pt x="15415" y="27864"/>
                    </a:lnTo>
                    <a:cubicBezTo>
                      <a:pt x="15366" y="27876"/>
                      <a:pt x="15316" y="27901"/>
                      <a:pt x="15267" y="27938"/>
                    </a:cubicBezTo>
                    <a:lnTo>
                      <a:pt x="14343" y="27371"/>
                    </a:lnTo>
                    <a:cubicBezTo>
                      <a:pt x="14380" y="27310"/>
                      <a:pt x="14392" y="27236"/>
                      <a:pt x="14392" y="27162"/>
                    </a:cubicBezTo>
                    <a:cubicBezTo>
                      <a:pt x="14392" y="26878"/>
                      <a:pt x="14171" y="26657"/>
                      <a:pt x="13887" y="26657"/>
                    </a:cubicBezTo>
                    <a:lnTo>
                      <a:pt x="13863" y="26657"/>
                    </a:lnTo>
                    <a:lnTo>
                      <a:pt x="13653" y="25338"/>
                    </a:lnTo>
                    <a:cubicBezTo>
                      <a:pt x="13678" y="25326"/>
                      <a:pt x="13715" y="25301"/>
                      <a:pt x="13739" y="25277"/>
                    </a:cubicBezTo>
                    <a:close/>
                    <a:moveTo>
                      <a:pt x="11069" y="27293"/>
                    </a:moveTo>
                    <a:cubicBezTo>
                      <a:pt x="11154" y="27293"/>
                      <a:pt x="11241" y="27324"/>
                      <a:pt x="11312" y="27396"/>
                    </a:cubicBezTo>
                    <a:cubicBezTo>
                      <a:pt x="11521" y="27618"/>
                      <a:pt x="11374" y="27987"/>
                      <a:pt x="11066" y="27987"/>
                    </a:cubicBezTo>
                    <a:cubicBezTo>
                      <a:pt x="10868" y="27987"/>
                      <a:pt x="10721" y="27827"/>
                      <a:pt x="10721" y="27642"/>
                    </a:cubicBezTo>
                    <a:cubicBezTo>
                      <a:pt x="10721" y="27434"/>
                      <a:pt x="10890" y="27293"/>
                      <a:pt x="11069" y="27293"/>
                    </a:cubicBezTo>
                    <a:close/>
                    <a:moveTo>
                      <a:pt x="15452" y="28061"/>
                    </a:moveTo>
                    <a:cubicBezTo>
                      <a:pt x="15486" y="28061"/>
                      <a:pt x="15499" y="28083"/>
                      <a:pt x="15501" y="28115"/>
                    </a:cubicBezTo>
                    <a:lnTo>
                      <a:pt x="15501" y="28115"/>
                    </a:lnTo>
                    <a:cubicBezTo>
                      <a:pt x="15500" y="28129"/>
                      <a:pt x="15494" y="28134"/>
                      <a:pt x="15486" y="28134"/>
                    </a:cubicBezTo>
                    <a:cubicBezTo>
                      <a:pt x="15455" y="28134"/>
                      <a:pt x="15395" y="28061"/>
                      <a:pt x="15452" y="28061"/>
                    </a:cubicBezTo>
                    <a:close/>
                    <a:moveTo>
                      <a:pt x="9784" y="26460"/>
                    </a:moveTo>
                    <a:lnTo>
                      <a:pt x="10634" y="27297"/>
                    </a:lnTo>
                    <a:cubicBezTo>
                      <a:pt x="10560" y="27396"/>
                      <a:pt x="10511" y="27519"/>
                      <a:pt x="10511" y="27642"/>
                    </a:cubicBezTo>
                    <a:cubicBezTo>
                      <a:pt x="10511" y="27679"/>
                      <a:pt x="10511" y="27704"/>
                      <a:pt x="10523" y="27741"/>
                    </a:cubicBezTo>
                    <a:lnTo>
                      <a:pt x="8971" y="28160"/>
                    </a:lnTo>
                    <a:cubicBezTo>
                      <a:pt x="8922" y="28024"/>
                      <a:pt x="8835" y="27913"/>
                      <a:pt x="8700" y="27864"/>
                    </a:cubicBezTo>
                    <a:lnTo>
                      <a:pt x="9254" y="26570"/>
                    </a:lnTo>
                    <a:cubicBezTo>
                      <a:pt x="9308" y="26588"/>
                      <a:pt x="9363" y="26597"/>
                      <a:pt x="9418" y="26597"/>
                    </a:cubicBezTo>
                    <a:cubicBezTo>
                      <a:pt x="9550" y="26597"/>
                      <a:pt x="9679" y="26547"/>
                      <a:pt x="9784" y="26460"/>
                    </a:cubicBezTo>
                    <a:close/>
                    <a:moveTo>
                      <a:pt x="8496" y="28013"/>
                    </a:moveTo>
                    <a:cubicBezTo>
                      <a:pt x="8649" y="28013"/>
                      <a:pt x="8798" y="28135"/>
                      <a:pt x="8798" y="28320"/>
                    </a:cubicBezTo>
                    <a:cubicBezTo>
                      <a:pt x="8798" y="28480"/>
                      <a:pt x="8663" y="28616"/>
                      <a:pt x="8490" y="28616"/>
                    </a:cubicBezTo>
                    <a:cubicBezTo>
                      <a:pt x="8232" y="28616"/>
                      <a:pt x="8096" y="28283"/>
                      <a:pt x="8293" y="28098"/>
                    </a:cubicBezTo>
                    <a:cubicBezTo>
                      <a:pt x="8352" y="28040"/>
                      <a:pt x="8424" y="28013"/>
                      <a:pt x="8496" y="28013"/>
                    </a:cubicBezTo>
                    <a:close/>
                    <a:moveTo>
                      <a:pt x="12544" y="26213"/>
                    </a:moveTo>
                    <a:lnTo>
                      <a:pt x="13468" y="26903"/>
                    </a:lnTo>
                    <a:cubicBezTo>
                      <a:pt x="13419" y="26977"/>
                      <a:pt x="13394" y="27063"/>
                      <a:pt x="13394" y="27162"/>
                    </a:cubicBezTo>
                    <a:cubicBezTo>
                      <a:pt x="13394" y="27371"/>
                      <a:pt x="13518" y="27544"/>
                      <a:pt x="13715" y="27618"/>
                    </a:cubicBezTo>
                    <a:lnTo>
                      <a:pt x="13357" y="28911"/>
                    </a:lnTo>
                    <a:cubicBezTo>
                      <a:pt x="13283" y="28875"/>
                      <a:pt x="13210" y="28862"/>
                      <a:pt x="13136" y="28862"/>
                    </a:cubicBezTo>
                    <a:cubicBezTo>
                      <a:pt x="13012" y="28862"/>
                      <a:pt x="12889" y="28911"/>
                      <a:pt x="12791" y="28998"/>
                    </a:cubicBezTo>
                    <a:lnTo>
                      <a:pt x="11521" y="27950"/>
                    </a:lnTo>
                    <a:cubicBezTo>
                      <a:pt x="11657" y="27741"/>
                      <a:pt x="11645" y="27482"/>
                      <a:pt x="11485" y="27285"/>
                    </a:cubicBezTo>
                    <a:lnTo>
                      <a:pt x="12544" y="26213"/>
                    </a:lnTo>
                    <a:close/>
                    <a:moveTo>
                      <a:pt x="10560" y="27840"/>
                    </a:moveTo>
                    <a:cubicBezTo>
                      <a:pt x="10610" y="27987"/>
                      <a:pt x="10745" y="28111"/>
                      <a:pt x="10905" y="28160"/>
                    </a:cubicBezTo>
                    <a:lnTo>
                      <a:pt x="10696" y="29195"/>
                    </a:lnTo>
                    <a:lnTo>
                      <a:pt x="10671" y="29195"/>
                    </a:lnTo>
                    <a:cubicBezTo>
                      <a:pt x="10610" y="29195"/>
                      <a:pt x="10560" y="29220"/>
                      <a:pt x="10511" y="29256"/>
                    </a:cubicBezTo>
                    <a:lnTo>
                      <a:pt x="8946" y="28542"/>
                    </a:lnTo>
                    <a:cubicBezTo>
                      <a:pt x="8983" y="28468"/>
                      <a:pt x="8996" y="28394"/>
                      <a:pt x="8996" y="28320"/>
                    </a:cubicBezTo>
                    <a:lnTo>
                      <a:pt x="8996" y="28258"/>
                    </a:lnTo>
                    <a:lnTo>
                      <a:pt x="10560" y="27840"/>
                    </a:lnTo>
                    <a:close/>
                    <a:moveTo>
                      <a:pt x="11448" y="28024"/>
                    </a:moveTo>
                    <a:lnTo>
                      <a:pt x="12717" y="29059"/>
                    </a:lnTo>
                    <a:cubicBezTo>
                      <a:pt x="12655" y="29146"/>
                      <a:pt x="12618" y="29256"/>
                      <a:pt x="12618" y="29355"/>
                    </a:cubicBezTo>
                    <a:cubicBezTo>
                      <a:pt x="12618" y="29355"/>
                      <a:pt x="12630" y="29380"/>
                      <a:pt x="12630" y="29380"/>
                    </a:cubicBezTo>
                    <a:lnTo>
                      <a:pt x="10893" y="29343"/>
                    </a:lnTo>
                    <a:cubicBezTo>
                      <a:pt x="10881" y="29293"/>
                      <a:pt x="10831" y="29244"/>
                      <a:pt x="10782" y="29220"/>
                    </a:cubicBezTo>
                    <a:lnTo>
                      <a:pt x="11004" y="28185"/>
                    </a:lnTo>
                    <a:lnTo>
                      <a:pt x="11066" y="28185"/>
                    </a:lnTo>
                    <a:cubicBezTo>
                      <a:pt x="11213" y="28185"/>
                      <a:pt x="11349" y="28123"/>
                      <a:pt x="11448" y="28024"/>
                    </a:cubicBezTo>
                    <a:close/>
                    <a:moveTo>
                      <a:pt x="10659" y="29392"/>
                    </a:moveTo>
                    <a:cubicBezTo>
                      <a:pt x="10696" y="29392"/>
                      <a:pt x="10708" y="29417"/>
                      <a:pt x="10708" y="29441"/>
                    </a:cubicBezTo>
                    <a:cubicBezTo>
                      <a:pt x="10708" y="29458"/>
                      <a:pt x="10702" y="29465"/>
                      <a:pt x="10693" y="29465"/>
                    </a:cubicBezTo>
                    <a:cubicBezTo>
                      <a:pt x="10662" y="29465"/>
                      <a:pt x="10602" y="29392"/>
                      <a:pt x="10659" y="29392"/>
                    </a:cubicBezTo>
                    <a:close/>
                    <a:moveTo>
                      <a:pt x="13129" y="29060"/>
                    </a:moveTo>
                    <a:cubicBezTo>
                      <a:pt x="13282" y="29060"/>
                      <a:pt x="13431" y="29182"/>
                      <a:pt x="13431" y="29367"/>
                    </a:cubicBezTo>
                    <a:cubicBezTo>
                      <a:pt x="13431" y="29528"/>
                      <a:pt x="13296" y="29663"/>
                      <a:pt x="13123" y="29675"/>
                    </a:cubicBezTo>
                    <a:lnTo>
                      <a:pt x="13136" y="29663"/>
                    </a:lnTo>
                    <a:cubicBezTo>
                      <a:pt x="12865" y="29663"/>
                      <a:pt x="12729" y="29343"/>
                      <a:pt x="12926" y="29146"/>
                    </a:cubicBezTo>
                    <a:cubicBezTo>
                      <a:pt x="12985" y="29087"/>
                      <a:pt x="13057" y="29060"/>
                      <a:pt x="13129" y="29060"/>
                    </a:cubicBezTo>
                    <a:close/>
                    <a:moveTo>
                      <a:pt x="9338" y="29902"/>
                    </a:moveTo>
                    <a:cubicBezTo>
                      <a:pt x="9413" y="29902"/>
                      <a:pt x="9489" y="29931"/>
                      <a:pt x="9550" y="29996"/>
                    </a:cubicBezTo>
                    <a:cubicBezTo>
                      <a:pt x="9735" y="30181"/>
                      <a:pt x="9599" y="30501"/>
                      <a:pt x="9328" y="30501"/>
                    </a:cubicBezTo>
                    <a:cubicBezTo>
                      <a:pt x="9168" y="30501"/>
                      <a:pt x="9033" y="30365"/>
                      <a:pt x="9033" y="30193"/>
                    </a:cubicBezTo>
                    <a:cubicBezTo>
                      <a:pt x="9041" y="30020"/>
                      <a:pt x="9187" y="29902"/>
                      <a:pt x="9338" y="29902"/>
                    </a:cubicBezTo>
                    <a:close/>
                    <a:moveTo>
                      <a:pt x="12680" y="31314"/>
                    </a:moveTo>
                    <a:cubicBezTo>
                      <a:pt x="12840" y="31314"/>
                      <a:pt x="12975" y="31450"/>
                      <a:pt x="12988" y="31622"/>
                    </a:cubicBezTo>
                    <a:cubicBezTo>
                      <a:pt x="12988" y="31798"/>
                      <a:pt x="12840" y="31917"/>
                      <a:pt x="12683" y="31917"/>
                    </a:cubicBezTo>
                    <a:cubicBezTo>
                      <a:pt x="12609" y="31917"/>
                      <a:pt x="12533" y="31891"/>
                      <a:pt x="12470" y="31832"/>
                    </a:cubicBezTo>
                    <a:cubicBezTo>
                      <a:pt x="12285" y="31647"/>
                      <a:pt x="12409" y="31326"/>
                      <a:pt x="12680" y="31314"/>
                    </a:cubicBezTo>
                    <a:close/>
                    <a:moveTo>
                      <a:pt x="10681" y="31837"/>
                    </a:moveTo>
                    <a:cubicBezTo>
                      <a:pt x="10840" y="31837"/>
                      <a:pt x="10992" y="31961"/>
                      <a:pt x="10992" y="32152"/>
                    </a:cubicBezTo>
                    <a:cubicBezTo>
                      <a:pt x="10992" y="32312"/>
                      <a:pt x="10857" y="32447"/>
                      <a:pt x="10686" y="32460"/>
                    </a:cubicBezTo>
                    <a:lnTo>
                      <a:pt x="10686" y="32460"/>
                    </a:lnTo>
                    <a:cubicBezTo>
                      <a:pt x="10409" y="32452"/>
                      <a:pt x="10267" y="32125"/>
                      <a:pt x="10462" y="31930"/>
                    </a:cubicBezTo>
                    <a:cubicBezTo>
                      <a:pt x="10526" y="31866"/>
                      <a:pt x="10605" y="31837"/>
                      <a:pt x="10681" y="31837"/>
                    </a:cubicBezTo>
                    <a:close/>
                    <a:moveTo>
                      <a:pt x="10918" y="29441"/>
                    </a:moveTo>
                    <a:lnTo>
                      <a:pt x="12630" y="29478"/>
                    </a:lnTo>
                    <a:cubicBezTo>
                      <a:pt x="12692" y="29700"/>
                      <a:pt x="12877" y="29848"/>
                      <a:pt x="13099" y="29860"/>
                    </a:cubicBezTo>
                    <a:lnTo>
                      <a:pt x="12766" y="31117"/>
                    </a:lnTo>
                    <a:lnTo>
                      <a:pt x="12692" y="31117"/>
                    </a:lnTo>
                    <a:cubicBezTo>
                      <a:pt x="12409" y="31117"/>
                      <a:pt x="12187" y="31351"/>
                      <a:pt x="12187" y="31622"/>
                    </a:cubicBezTo>
                    <a:cubicBezTo>
                      <a:pt x="12187" y="31647"/>
                      <a:pt x="12187" y="31684"/>
                      <a:pt x="12187" y="31708"/>
                    </a:cubicBezTo>
                    <a:lnTo>
                      <a:pt x="11152" y="31979"/>
                    </a:lnTo>
                    <a:cubicBezTo>
                      <a:pt x="11076" y="31776"/>
                      <a:pt x="10883" y="31654"/>
                      <a:pt x="10681" y="31654"/>
                    </a:cubicBezTo>
                    <a:cubicBezTo>
                      <a:pt x="10590" y="31654"/>
                      <a:pt x="10497" y="31679"/>
                      <a:pt x="10413" y="31733"/>
                    </a:cubicBezTo>
                    <a:cubicBezTo>
                      <a:pt x="10141" y="31906"/>
                      <a:pt x="10105" y="32288"/>
                      <a:pt x="10326" y="32509"/>
                    </a:cubicBezTo>
                    <a:lnTo>
                      <a:pt x="9649" y="33310"/>
                    </a:lnTo>
                    <a:cubicBezTo>
                      <a:pt x="9612" y="33286"/>
                      <a:pt x="9575" y="33273"/>
                      <a:pt x="9538" y="33261"/>
                    </a:cubicBezTo>
                    <a:lnTo>
                      <a:pt x="9415" y="30686"/>
                    </a:lnTo>
                    <a:cubicBezTo>
                      <a:pt x="9661" y="30649"/>
                      <a:pt x="9833" y="30439"/>
                      <a:pt x="9833" y="30193"/>
                    </a:cubicBezTo>
                    <a:cubicBezTo>
                      <a:pt x="9833" y="30107"/>
                      <a:pt x="9809" y="30020"/>
                      <a:pt x="9772" y="29946"/>
                    </a:cubicBezTo>
                    <a:lnTo>
                      <a:pt x="10450" y="29577"/>
                    </a:lnTo>
                    <a:cubicBezTo>
                      <a:pt x="10502" y="29657"/>
                      <a:pt x="10581" y="29694"/>
                      <a:pt x="10660" y="29694"/>
                    </a:cubicBezTo>
                    <a:cubicBezTo>
                      <a:pt x="10786" y="29694"/>
                      <a:pt x="10910" y="29600"/>
                      <a:pt x="10918" y="29441"/>
                    </a:cubicBezTo>
                    <a:close/>
                    <a:moveTo>
                      <a:pt x="9495" y="33461"/>
                    </a:moveTo>
                    <a:cubicBezTo>
                      <a:pt x="9535" y="33461"/>
                      <a:pt x="9575" y="33489"/>
                      <a:pt x="9575" y="33544"/>
                    </a:cubicBezTo>
                    <a:cubicBezTo>
                      <a:pt x="9575" y="33592"/>
                      <a:pt x="9541" y="33627"/>
                      <a:pt x="9495" y="33630"/>
                    </a:cubicBezTo>
                    <a:lnTo>
                      <a:pt x="9495" y="33630"/>
                    </a:lnTo>
                    <a:cubicBezTo>
                      <a:pt x="9448" y="33627"/>
                      <a:pt x="9415" y="33592"/>
                      <a:pt x="9415" y="33544"/>
                    </a:cubicBezTo>
                    <a:cubicBezTo>
                      <a:pt x="9415" y="33489"/>
                      <a:pt x="9455" y="33461"/>
                      <a:pt x="9495" y="33461"/>
                    </a:cubicBezTo>
                    <a:close/>
                    <a:moveTo>
                      <a:pt x="10091" y="0"/>
                    </a:moveTo>
                    <a:cubicBezTo>
                      <a:pt x="9888" y="0"/>
                      <a:pt x="9686" y="144"/>
                      <a:pt x="9686" y="400"/>
                    </a:cubicBezTo>
                    <a:cubicBezTo>
                      <a:pt x="9686" y="461"/>
                      <a:pt x="9698" y="511"/>
                      <a:pt x="9723" y="560"/>
                    </a:cubicBezTo>
                    <a:lnTo>
                      <a:pt x="9624" y="609"/>
                    </a:lnTo>
                    <a:cubicBezTo>
                      <a:pt x="9567" y="541"/>
                      <a:pt x="9484" y="507"/>
                      <a:pt x="9401" y="507"/>
                    </a:cubicBezTo>
                    <a:cubicBezTo>
                      <a:pt x="9305" y="507"/>
                      <a:pt x="9209" y="553"/>
                      <a:pt x="9156" y="646"/>
                    </a:cubicBezTo>
                    <a:cubicBezTo>
                      <a:pt x="9045" y="819"/>
                      <a:pt x="9156" y="1040"/>
                      <a:pt x="9353" y="1077"/>
                    </a:cubicBezTo>
                    <a:lnTo>
                      <a:pt x="9316" y="2630"/>
                    </a:lnTo>
                    <a:cubicBezTo>
                      <a:pt x="8872" y="2655"/>
                      <a:pt x="8675" y="3197"/>
                      <a:pt x="9008" y="3505"/>
                    </a:cubicBezTo>
                    <a:lnTo>
                      <a:pt x="8515" y="4059"/>
                    </a:lnTo>
                    <a:cubicBezTo>
                      <a:pt x="8424" y="3995"/>
                      <a:pt x="8323" y="3966"/>
                      <a:pt x="8225" y="3966"/>
                    </a:cubicBezTo>
                    <a:cubicBezTo>
                      <a:pt x="7966" y="3966"/>
                      <a:pt x="7726" y="4168"/>
                      <a:pt x="7726" y="4453"/>
                    </a:cubicBezTo>
                    <a:lnTo>
                      <a:pt x="7726" y="4490"/>
                    </a:lnTo>
                    <a:lnTo>
                      <a:pt x="7258" y="4564"/>
                    </a:lnTo>
                    <a:cubicBezTo>
                      <a:pt x="7194" y="4339"/>
                      <a:pt x="7002" y="4225"/>
                      <a:pt x="6810" y="4225"/>
                    </a:cubicBezTo>
                    <a:cubicBezTo>
                      <a:pt x="6635" y="4225"/>
                      <a:pt x="6460" y="4321"/>
                      <a:pt x="6383" y="4515"/>
                    </a:cubicBezTo>
                    <a:cubicBezTo>
                      <a:pt x="6257" y="4846"/>
                      <a:pt x="6514" y="5153"/>
                      <a:pt x="6810" y="5153"/>
                    </a:cubicBezTo>
                    <a:cubicBezTo>
                      <a:pt x="6889" y="5153"/>
                      <a:pt x="6971" y="5131"/>
                      <a:pt x="7049" y="5082"/>
                    </a:cubicBezTo>
                    <a:lnTo>
                      <a:pt x="7850" y="6105"/>
                    </a:lnTo>
                    <a:cubicBezTo>
                      <a:pt x="7480" y="6314"/>
                      <a:pt x="7529" y="6856"/>
                      <a:pt x="7924" y="7004"/>
                    </a:cubicBezTo>
                    <a:lnTo>
                      <a:pt x="7197" y="8778"/>
                    </a:lnTo>
                    <a:cubicBezTo>
                      <a:pt x="7160" y="8754"/>
                      <a:pt x="7110" y="8754"/>
                      <a:pt x="7061" y="8754"/>
                    </a:cubicBezTo>
                    <a:cubicBezTo>
                      <a:pt x="7024" y="8754"/>
                      <a:pt x="6987" y="8754"/>
                      <a:pt x="6950" y="8766"/>
                    </a:cubicBezTo>
                    <a:lnTo>
                      <a:pt x="6728" y="8088"/>
                    </a:lnTo>
                    <a:cubicBezTo>
                      <a:pt x="7049" y="7928"/>
                      <a:pt x="7024" y="7460"/>
                      <a:pt x="6692" y="7349"/>
                    </a:cubicBezTo>
                    <a:cubicBezTo>
                      <a:pt x="6642" y="7331"/>
                      <a:pt x="6594" y="7323"/>
                      <a:pt x="6548" y="7323"/>
                    </a:cubicBezTo>
                    <a:cubicBezTo>
                      <a:pt x="6268" y="7323"/>
                      <a:pt x="6059" y="7616"/>
                      <a:pt x="6186" y="7891"/>
                    </a:cubicBezTo>
                    <a:lnTo>
                      <a:pt x="4954" y="8704"/>
                    </a:lnTo>
                    <a:cubicBezTo>
                      <a:pt x="4870" y="8593"/>
                      <a:pt x="4749" y="8543"/>
                      <a:pt x="4631" y="8543"/>
                    </a:cubicBezTo>
                    <a:cubicBezTo>
                      <a:pt x="4421" y="8543"/>
                      <a:pt x="4215" y="8699"/>
                      <a:pt x="4215" y="8951"/>
                    </a:cubicBezTo>
                    <a:cubicBezTo>
                      <a:pt x="4215" y="9062"/>
                      <a:pt x="4264" y="9160"/>
                      <a:pt x="4338" y="9234"/>
                    </a:cubicBezTo>
                    <a:lnTo>
                      <a:pt x="3315" y="10491"/>
                    </a:lnTo>
                    <a:cubicBezTo>
                      <a:pt x="3222" y="10429"/>
                      <a:pt x="3125" y="10401"/>
                      <a:pt x="3032" y="10401"/>
                    </a:cubicBezTo>
                    <a:cubicBezTo>
                      <a:pt x="2683" y="10401"/>
                      <a:pt x="2394" y="10784"/>
                      <a:pt x="2588" y="11144"/>
                    </a:cubicBezTo>
                    <a:cubicBezTo>
                      <a:pt x="2686" y="11330"/>
                      <a:pt x="2856" y="11413"/>
                      <a:pt x="3025" y="11413"/>
                    </a:cubicBezTo>
                    <a:cubicBezTo>
                      <a:pt x="3282" y="11413"/>
                      <a:pt x="3537" y="11222"/>
                      <a:pt x="3537" y="10910"/>
                    </a:cubicBezTo>
                    <a:lnTo>
                      <a:pt x="3537" y="10885"/>
                    </a:lnTo>
                    <a:lnTo>
                      <a:pt x="3895" y="10824"/>
                    </a:lnTo>
                    <a:cubicBezTo>
                      <a:pt x="3948" y="11009"/>
                      <a:pt x="4108" y="11112"/>
                      <a:pt x="4275" y="11112"/>
                    </a:cubicBezTo>
                    <a:cubicBezTo>
                      <a:pt x="4375" y="11112"/>
                      <a:pt x="4477" y="11075"/>
                      <a:pt x="4560" y="10996"/>
                    </a:cubicBezTo>
                    <a:cubicBezTo>
                      <a:pt x="4782" y="10787"/>
                      <a:pt x="4695" y="10429"/>
                      <a:pt x="4412" y="10331"/>
                    </a:cubicBezTo>
                    <a:lnTo>
                      <a:pt x="4609" y="9357"/>
                    </a:lnTo>
                    <a:lnTo>
                      <a:pt x="4622" y="9357"/>
                    </a:lnTo>
                    <a:cubicBezTo>
                      <a:pt x="4806" y="9345"/>
                      <a:pt x="4954" y="9234"/>
                      <a:pt x="5016" y="9074"/>
                    </a:cubicBezTo>
                    <a:lnTo>
                      <a:pt x="6581" y="9259"/>
                    </a:lnTo>
                    <a:cubicBezTo>
                      <a:pt x="6581" y="9544"/>
                      <a:pt x="6816" y="9762"/>
                      <a:pt x="7085" y="9762"/>
                    </a:cubicBezTo>
                    <a:cubicBezTo>
                      <a:pt x="7118" y="9762"/>
                      <a:pt x="7151" y="9758"/>
                      <a:pt x="7184" y="9752"/>
                    </a:cubicBezTo>
                    <a:cubicBezTo>
                      <a:pt x="7505" y="9690"/>
                      <a:pt x="7677" y="9357"/>
                      <a:pt x="7554" y="9062"/>
                    </a:cubicBezTo>
                    <a:lnTo>
                      <a:pt x="8269" y="8655"/>
                    </a:lnTo>
                    <a:cubicBezTo>
                      <a:pt x="8373" y="8800"/>
                      <a:pt x="8532" y="8872"/>
                      <a:pt x="8690" y="8872"/>
                    </a:cubicBezTo>
                    <a:cubicBezTo>
                      <a:pt x="8866" y="8872"/>
                      <a:pt x="9040" y="8782"/>
                      <a:pt x="9131" y="8606"/>
                    </a:cubicBezTo>
                    <a:cubicBezTo>
                      <a:pt x="9304" y="8273"/>
                      <a:pt x="9057" y="7867"/>
                      <a:pt x="8688" y="7867"/>
                    </a:cubicBezTo>
                    <a:lnTo>
                      <a:pt x="8614" y="7867"/>
                    </a:lnTo>
                    <a:lnTo>
                      <a:pt x="8392" y="6955"/>
                    </a:lnTo>
                    <a:cubicBezTo>
                      <a:pt x="8540" y="6868"/>
                      <a:pt x="8626" y="6708"/>
                      <a:pt x="8626" y="6536"/>
                    </a:cubicBezTo>
                    <a:lnTo>
                      <a:pt x="8626" y="6499"/>
                    </a:lnTo>
                    <a:lnTo>
                      <a:pt x="10437" y="6425"/>
                    </a:lnTo>
                    <a:cubicBezTo>
                      <a:pt x="10437" y="6610"/>
                      <a:pt x="10548" y="6770"/>
                      <a:pt x="10721" y="6844"/>
                    </a:cubicBezTo>
                    <a:lnTo>
                      <a:pt x="9649" y="9641"/>
                    </a:lnTo>
                    <a:lnTo>
                      <a:pt x="9599" y="9641"/>
                    </a:lnTo>
                    <a:cubicBezTo>
                      <a:pt x="9341" y="9641"/>
                      <a:pt x="9217" y="9937"/>
                      <a:pt x="9378" y="10121"/>
                    </a:cubicBezTo>
                    <a:cubicBezTo>
                      <a:pt x="9439" y="10187"/>
                      <a:pt x="9518" y="10217"/>
                      <a:pt x="9595" y="10217"/>
                    </a:cubicBezTo>
                    <a:cubicBezTo>
                      <a:pt x="9734" y="10217"/>
                      <a:pt x="9867" y="10120"/>
                      <a:pt x="9883" y="9961"/>
                    </a:cubicBezTo>
                    <a:lnTo>
                      <a:pt x="10844" y="9887"/>
                    </a:lnTo>
                    <a:cubicBezTo>
                      <a:pt x="10900" y="10129"/>
                      <a:pt x="11115" y="10276"/>
                      <a:pt x="11336" y="10276"/>
                    </a:cubicBezTo>
                    <a:cubicBezTo>
                      <a:pt x="11453" y="10276"/>
                      <a:pt x="11571" y="10235"/>
                      <a:pt x="11669" y="10146"/>
                    </a:cubicBezTo>
                    <a:cubicBezTo>
                      <a:pt x="11953" y="9887"/>
                      <a:pt x="11854" y="9419"/>
                      <a:pt x="11497" y="9296"/>
                    </a:cubicBezTo>
                    <a:lnTo>
                      <a:pt x="11620" y="8359"/>
                    </a:lnTo>
                    <a:cubicBezTo>
                      <a:pt x="11768" y="8359"/>
                      <a:pt x="11903" y="8261"/>
                      <a:pt x="11953" y="8125"/>
                    </a:cubicBezTo>
                    <a:lnTo>
                      <a:pt x="13320" y="8680"/>
                    </a:lnTo>
                    <a:cubicBezTo>
                      <a:pt x="13320" y="8692"/>
                      <a:pt x="13320" y="8717"/>
                      <a:pt x="13320" y="8729"/>
                    </a:cubicBezTo>
                    <a:cubicBezTo>
                      <a:pt x="13327" y="8886"/>
                      <a:pt x="13452" y="8970"/>
                      <a:pt x="13576" y="8970"/>
                    </a:cubicBezTo>
                    <a:cubicBezTo>
                      <a:pt x="13687" y="8970"/>
                      <a:pt x="13797" y="8905"/>
                      <a:pt x="13826" y="8766"/>
                    </a:cubicBezTo>
                    <a:lnTo>
                      <a:pt x="16290" y="8655"/>
                    </a:lnTo>
                    <a:cubicBezTo>
                      <a:pt x="16290" y="8729"/>
                      <a:pt x="16314" y="8791"/>
                      <a:pt x="16351" y="8852"/>
                    </a:cubicBezTo>
                    <a:lnTo>
                      <a:pt x="13826" y="10787"/>
                    </a:lnTo>
                    <a:cubicBezTo>
                      <a:pt x="13725" y="10681"/>
                      <a:pt x="13592" y="10631"/>
                      <a:pt x="13460" y="10631"/>
                    </a:cubicBezTo>
                    <a:cubicBezTo>
                      <a:pt x="13269" y="10631"/>
                      <a:pt x="13080" y="10737"/>
                      <a:pt x="13000" y="10935"/>
                    </a:cubicBezTo>
                    <a:cubicBezTo>
                      <a:pt x="12852" y="11267"/>
                      <a:pt x="13099" y="11637"/>
                      <a:pt x="13456" y="11637"/>
                    </a:cubicBezTo>
                    <a:cubicBezTo>
                      <a:pt x="13518" y="11637"/>
                      <a:pt x="13579" y="11625"/>
                      <a:pt x="13641" y="11600"/>
                    </a:cubicBezTo>
                    <a:lnTo>
                      <a:pt x="15267" y="14791"/>
                    </a:lnTo>
                    <a:cubicBezTo>
                      <a:pt x="15156" y="14865"/>
                      <a:pt x="15082" y="14976"/>
                      <a:pt x="15058" y="15099"/>
                    </a:cubicBezTo>
                    <a:lnTo>
                      <a:pt x="12975" y="14828"/>
                    </a:lnTo>
                    <a:lnTo>
                      <a:pt x="12975" y="14816"/>
                    </a:lnTo>
                    <a:cubicBezTo>
                      <a:pt x="12957" y="14495"/>
                      <a:pt x="12714" y="14335"/>
                      <a:pt x="12470" y="14335"/>
                    </a:cubicBezTo>
                    <a:cubicBezTo>
                      <a:pt x="12227" y="14335"/>
                      <a:pt x="11984" y="14495"/>
                      <a:pt x="11965" y="14816"/>
                    </a:cubicBezTo>
                    <a:cubicBezTo>
                      <a:pt x="11965" y="14840"/>
                      <a:pt x="11977" y="14877"/>
                      <a:pt x="11977" y="14902"/>
                    </a:cubicBezTo>
                    <a:lnTo>
                      <a:pt x="9895" y="15506"/>
                    </a:lnTo>
                    <a:cubicBezTo>
                      <a:pt x="9813" y="15300"/>
                      <a:pt x="9620" y="15182"/>
                      <a:pt x="9420" y="15182"/>
                    </a:cubicBezTo>
                    <a:cubicBezTo>
                      <a:pt x="9321" y="15182"/>
                      <a:pt x="9221" y="15211"/>
                      <a:pt x="9131" y="15272"/>
                    </a:cubicBezTo>
                    <a:lnTo>
                      <a:pt x="8269" y="14298"/>
                    </a:lnTo>
                    <a:cubicBezTo>
                      <a:pt x="8343" y="14224"/>
                      <a:pt x="8380" y="14138"/>
                      <a:pt x="8404" y="14052"/>
                    </a:cubicBezTo>
                    <a:lnTo>
                      <a:pt x="9895" y="13929"/>
                    </a:lnTo>
                    <a:cubicBezTo>
                      <a:pt x="9925" y="14247"/>
                      <a:pt x="10163" y="14399"/>
                      <a:pt x="10404" y="14399"/>
                    </a:cubicBezTo>
                    <a:cubicBezTo>
                      <a:pt x="10666" y="14399"/>
                      <a:pt x="10930" y="14220"/>
                      <a:pt x="10930" y="13879"/>
                    </a:cubicBezTo>
                    <a:cubicBezTo>
                      <a:pt x="10930" y="13539"/>
                      <a:pt x="10666" y="13359"/>
                      <a:pt x="10404" y="13359"/>
                    </a:cubicBezTo>
                    <a:cubicBezTo>
                      <a:pt x="10163" y="13359"/>
                      <a:pt x="9925" y="13511"/>
                      <a:pt x="9895" y="13830"/>
                    </a:cubicBezTo>
                    <a:lnTo>
                      <a:pt x="8404" y="13941"/>
                    </a:lnTo>
                    <a:cubicBezTo>
                      <a:pt x="8404" y="13604"/>
                      <a:pt x="8145" y="13422"/>
                      <a:pt x="7886" y="13422"/>
                    </a:cubicBezTo>
                    <a:cubicBezTo>
                      <a:pt x="7662" y="13422"/>
                      <a:pt x="7439" y="13557"/>
                      <a:pt x="7381" y="13842"/>
                    </a:cubicBezTo>
                    <a:lnTo>
                      <a:pt x="6396" y="13732"/>
                    </a:lnTo>
                    <a:lnTo>
                      <a:pt x="6396" y="13719"/>
                    </a:lnTo>
                    <a:cubicBezTo>
                      <a:pt x="6402" y="13357"/>
                      <a:pt x="6124" y="13164"/>
                      <a:pt x="5847" y="13164"/>
                    </a:cubicBezTo>
                    <a:cubicBezTo>
                      <a:pt x="5605" y="13164"/>
                      <a:pt x="5363" y="13311"/>
                      <a:pt x="5312" y="13621"/>
                    </a:cubicBezTo>
                    <a:lnTo>
                      <a:pt x="3919" y="13510"/>
                    </a:lnTo>
                    <a:cubicBezTo>
                      <a:pt x="3868" y="13223"/>
                      <a:pt x="3645" y="13089"/>
                      <a:pt x="3424" y="13089"/>
                    </a:cubicBezTo>
                    <a:cubicBezTo>
                      <a:pt x="3169" y="13089"/>
                      <a:pt x="2915" y="13266"/>
                      <a:pt x="2921" y="13596"/>
                    </a:cubicBezTo>
                    <a:cubicBezTo>
                      <a:pt x="2921" y="13658"/>
                      <a:pt x="2921" y="13707"/>
                      <a:pt x="2946" y="13756"/>
                    </a:cubicBezTo>
                    <a:lnTo>
                      <a:pt x="1603" y="14705"/>
                    </a:lnTo>
                    <a:cubicBezTo>
                      <a:pt x="1528" y="14613"/>
                      <a:pt x="1437" y="14575"/>
                      <a:pt x="1343" y="14575"/>
                    </a:cubicBezTo>
                    <a:cubicBezTo>
                      <a:pt x="957" y="14575"/>
                      <a:pt x="519" y="15221"/>
                      <a:pt x="925" y="15469"/>
                    </a:cubicBezTo>
                    <a:lnTo>
                      <a:pt x="642" y="16294"/>
                    </a:lnTo>
                    <a:lnTo>
                      <a:pt x="568" y="16294"/>
                    </a:lnTo>
                    <a:cubicBezTo>
                      <a:pt x="100" y="16294"/>
                      <a:pt x="1" y="16947"/>
                      <a:pt x="457" y="17083"/>
                    </a:cubicBezTo>
                    <a:lnTo>
                      <a:pt x="408" y="17342"/>
                    </a:lnTo>
                    <a:cubicBezTo>
                      <a:pt x="104" y="17342"/>
                      <a:pt x="112" y="17798"/>
                      <a:pt x="408" y="17798"/>
                    </a:cubicBezTo>
                    <a:cubicBezTo>
                      <a:pt x="412" y="17798"/>
                      <a:pt x="416" y="17798"/>
                      <a:pt x="420" y="17798"/>
                    </a:cubicBezTo>
                    <a:lnTo>
                      <a:pt x="445" y="17798"/>
                    </a:lnTo>
                    <a:lnTo>
                      <a:pt x="654" y="18401"/>
                    </a:lnTo>
                    <a:cubicBezTo>
                      <a:pt x="161" y="18623"/>
                      <a:pt x="321" y="19362"/>
                      <a:pt x="863" y="19362"/>
                    </a:cubicBezTo>
                    <a:cubicBezTo>
                      <a:pt x="937" y="19362"/>
                      <a:pt x="1011" y="19338"/>
                      <a:pt x="1073" y="19313"/>
                    </a:cubicBezTo>
                    <a:lnTo>
                      <a:pt x="1541" y="20065"/>
                    </a:lnTo>
                    <a:cubicBezTo>
                      <a:pt x="1245" y="20274"/>
                      <a:pt x="1270" y="20705"/>
                      <a:pt x="1566" y="20903"/>
                    </a:cubicBezTo>
                    <a:cubicBezTo>
                      <a:pt x="1649" y="20953"/>
                      <a:pt x="1739" y="20976"/>
                      <a:pt x="1827" y="20976"/>
                    </a:cubicBezTo>
                    <a:cubicBezTo>
                      <a:pt x="2063" y="20976"/>
                      <a:pt x="2285" y="20809"/>
                      <a:pt x="2330" y="20558"/>
                    </a:cubicBezTo>
                    <a:lnTo>
                      <a:pt x="3488" y="20656"/>
                    </a:lnTo>
                    <a:cubicBezTo>
                      <a:pt x="3499" y="20935"/>
                      <a:pt x="3723" y="21144"/>
                      <a:pt x="3994" y="21144"/>
                    </a:cubicBezTo>
                    <a:cubicBezTo>
                      <a:pt x="4022" y="21144"/>
                      <a:pt x="4050" y="21141"/>
                      <a:pt x="4079" y="21137"/>
                    </a:cubicBezTo>
                    <a:cubicBezTo>
                      <a:pt x="4387" y="21087"/>
                      <a:pt x="4572" y="20779"/>
                      <a:pt x="4474" y="20484"/>
                    </a:cubicBezTo>
                    <a:lnTo>
                      <a:pt x="5595" y="20003"/>
                    </a:lnTo>
                    <a:cubicBezTo>
                      <a:pt x="5692" y="20182"/>
                      <a:pt x="5861" y="20263"/>
                      <a:pt x="6028" y="20263"/>
                    </a:cubicBezTo>
                    <a:cubicBezTo>
                      <a:pt x="6266" y="20263"/>
                      <a:pt x="6502" y="20100"/>
                      <a:pt x="6531" y="19818"/>
                    </a:cubicBezTo>
                    <a:lnTo>
                      <a:pt x="8145" y="19831"/>
                    </a:lnTo>
                    <a:cubicBezTo>
                      <a:pt x="8145" y="19929"/>
                      <a:pt x="8195" y="20028"/>
                      <a:pt x="8256" y="20102"/>
                    </a:cubicBezTo>
                    <a:lnTo>
                      <a:pt x="7381" y="21753"/>
                    </a:lnTo>
                    <a:cubicBezTo>
                      <a:pt x="7357" y="21728"/>
                      <a:pt x="7320" y="21728"/>
                      <a:pt x="7283" y="21728"/>
                    </a:cubicBezTo>
                    <a:cubicBezTo>
                      <a:pt x="7275" y="21728"/>
                      <a:pt x="7267" y="21727"/>
                      <a:pt x="7259" y="21727"/>
                    </a:cubicBezTo>
                    <a:cubicBezTo>
                      <a:pt x="6921" y="21727"/>
                      <a:pt x="6921" y="22234"/>
                      <a:pt x="7259" y="22234"/>
                    </a:cubicBezTo>
                    <a:cubicBezTo>
                      <a:pt x="7267" y="22234"/>
                      <a:pt x="7275" y="22234"/>
                      <a:pt x="7283" y="22233"/>
                    </a:cubicBezTo>
                    <a:lnTo>
                      <a:pt x="7345" y="22233"/>
                    </a:lnTo>
                    <a:lnTo>
                      <a:pt x="7936" y="23231"/>
                    </a:lnTo>
                    <a:cubicBezTo>
                      <a:pt x="7554" y="23515"/>
                      <a:pt x="7739" y="24131"/>
                      <a:pt x="8219" y="24131"/>
                    </a:cubicBezTo>
                    <a:lnTo>
                      <a:pt x="8330" y="24821"/>
                    </a:lnTo>
                    <a:cubicBezTo>
                      <a:pt x="8219" y="24870"/>
                      <a:pt x="8145" y="24993"/>
                      <a:pt x="8145" y="25129"/>
                    </a:cubicBezTo>
                    <a:cubicBezTo>
                      <a:pt x="8145" y="25264"/>
                      <a:pt x="8232" y="25388"/>
                      <a:pt x="8355" y="25449"/>
                    </a:cubicBezTo>
                    <a:lnTo>
                      <a:pt x="8244" y="27199"/>
                    </a:lnTo>
                    <a:cubicBezTo>
                      <a:pt x="7940" y="27211"/>
                      <a:pt x="7960" y="27667"/>
                      <a:pt x="8257" y="27667"/>
                    </a:cubicBezTo>
                    <a:cubicBezTo>
                      <a:pt x="8261" y="27667"/>
                      <a:pt x="8265" y="27667"/>
                      <a:pt x="8269" y="27667"/>
                    </a:cubicBezTo>
                    <a:lnTo>
                      <a:pt x="8293" y="27876"/>
                    </a:lnTo>
                    <a:cubicBezTo>
                      <a:pt x="7985" y="28000"/>
                      <a:pt x="7887" y="28382"/>
                      <a:pt x="8096" y="28640"/>
                    </a:cubicBezTo>
                    <a:cubicBezTo>
                      <a:pt x="8195" y="28776"/>
                      <a:pt x="8343" y="28844"/>
                      <a:pt x="8492" y="28844"/>
                    </a:cubicBezTo>
                    <a:cubicBezTo>
                      <a:pt x="8641" y="28844"/>
                      <a:pt x="8792" y="28776"/>
                      <a:pt x="8897" y="28640"/>
                    </a:cubicBezTo>
                    <a:lnTo>
                      <a:pt x="10437" y="29343"/>
                    </a:lnTo>
                    <a:cubicBezTo>
                      <a:pt x="10425" y="29380"/>
                      <a:pt x="10413" y="29417"/>
                      <a:pt x="10413" y="29454"/>
                    </a:cubicBezTo>
                    <a:cubicBezTo>
                      <a:pt x="10413" y="29466"/>
                      <a:pt x="10413" y="29491"/>
                      <a:pt x="10413" y="29503"/>
                    </a:cubicBezTo>
                    <a:lnTo>
                      <a:pt x="9710" y="29873"/>
                    </a:lnTo>
                    <a:cubicBezTo>
                      <a:pt x="9606" y="29758"/>
                      <a:pt x="9466" y="29702"/>
                      <a:pt x="9328" y="29702"/>
                    </a:cubicBezTo>
                    <a:cubicBezTo>
                      <a:pt x="9141" y="29702"/>
                      <a:pt x="8958" y="29804"/>
                      <a:pt x="8872" y="29996"/>
                    </a:cubicBezTo>
                    <a:cubicBezTo>
                      <a:pt x="8712" y="30328"/>
                      <a:pt x="8946" y="30698"/>
                      <a:pt x="9316" y="30710"/>
                    </a:cubicBezTo>
                    <a:lnTo>
                      <a:pt x="9427" y="33273"/>
                    </a:lnTo>
                    <a:cubicBezTo>
                      <a:pt x="9193" y="33323"/>
                      <a:pt x="9119" y="33631"/>
                      <a:pt x="9304" y="33791"/>
                    </a:cubicBezTo>
                    <a:cubicBezTo>
                      <a:pt x="9356" y="33833"/>
                      <a:pt x="9417" y="33852"/>
                      <a:pt x="9477" y="33852"/>
                    </a:cubicBezTo>
                    <a:cubicBezTo>
                      <a:pt x="9627" y="33852"/>
                      <a:pt x="9772" y="33733"/>
                      <a:pt x="9772" y="33557"/>
                    </a:cubicBezTo>
                    <a:cubicBezTo>
                      <a:pt x="9772" y="33507"/>
                      <a:pt x="9760" y="33446"/>
                      <a:pt x="9723" y="33396"/>
                    </a:cubicBezTo>
                    <a:lnTo>
                      <a:pt x="10400" y="32583"/>
                    </a:lnTo>
                    <a:cubicBezTo>
                      <a:pt x="10490" y="32646"/>
                      <a:pt x="10588" y="32674"/>
                      <a:pt x="10684" y="32674"/>
                    </a:cubicBezTo>
                    <a:cubicBezTo>
                      <a:pt x="10945" y="32674"/>
                      <a:pt x="11189" y="32465"/>
                      <a:pt x="11189" y="32177"/>
                    </a:cubicBezTo>
                    <a:cubicBezTo>
                      <a:pt x="11189" y="32140"/>
                      <a:pt x="11189" y="32115"/>
                      <a:pt x="11176" y="32090"/>
                    </a:cubicBezTo>
                    <a:lnTo>
                      <a:pt x="12211" y="31819"/>
                    </a:lnTo>
                    <a:cubicBezTo>
                      <a:pt x="12287" y="32023"/>
                      <a:pt x="12482" y="32139"/>
                      <a:pt x="12682" y="32139"/>
                    </a:cubicBezTo>
                    <a:cubicBezTo>
                      <a:pt x="12808" y="32139"/>
                      <a:pt x="12937" y="32092"/>
                      <a:pt x="13037" y="31992"/>
                    </a:cubicBezTo>
                    <a:cubicBezTo>
                      <a:pt x="13296" y="31733"/>
                      <a:pt x="13197" y="31289"/>
                      <a:pt x="12852" y="31166"/>
                    </a:cubicBezTo>
                    <a:lnTo>
                      <a:pt x="13197" y="29873"/>
                    </a:lnTo>
                    <a:cubicBezTo>
                      <a:pt x="13628" y="29811"/>
                      <a:pt x="13789" y="29256"/>
                      <a:pt x="13444" y="28985"/>
                    </a:cubicBezTo>
                    <a:lnTo>
                      <a:pt x="13801" y="27667"/>
                    </a:lnTo>
                    <a:cubicBezTo>
                      <a:pt x="13826" y="27679"/>
                      <a:pt x="13863" y="27679"/>
                      <a:pt x="13887" y="27679"/>
                    </a:cubicBezTo>
                    <a:cubicBezTo>
                      <a:pt x="14047" y="27679"/>
                      <a:pt x="14195" y="27605"/>
                      <a:pt x="14281" y="27482"/>
                    </a:cubicBezTo>
                    <a:lnTo>
                      <a:pt x="15218" y="28049"/>
                    </a:lnTo>
                    <a:cubicBezTo>
                      <a:pt x="15206" y="28074"/>
                      <a:pt x="15206" y="28111"/>
                      <a:pt x="15206" y="28135"/>
                    </a:cubicBezTo>
                    <a:cubicBezTo>
                      <a:pt x="15197" y="28284"/>
                      <a:pt x="15319" y="28389"/>
                      <a:pt x="15452" y="28389"/>
                    </a:cubicBezTo>
                    <a:cubicBezTo>
                      <a:pt x="15506" y="28389"/>
                      <a:pt x="15562" y="28372"/>
                      <a:pt x="15612" y="28332"/>
                    </a:cubicBezTo>
                    <a:cubicBezTo>
                      <a:pt x="15772" y="28209"/>
                      <a:pt x="15711" y="27938"/>
                      <a:pt x="15514" y="27889"/>
                    </a:cubicBezTo>
                    <a:lnTo>
                      <a:pt x="15563" y="26595"/>
                    </a:lnTo>
                    <a:cubicBezTo>
                      <a:pt x="15871" y="26546"/>
                      <a:pt x="15834" y="26102"/>
                      <a:pt x="15526" y="26102"/>
                    </a:cubicBezTo>
                    <a:cubicBezTo>
                      <a:pt x="15464" y="26102"/>
                      <a:pt x="15390" y="26127"/>
                      <a:pt x="15341" y="26176"/>
                    </a:cubicBezTo>
                    <a:lnTo>
                      <a:pt x="13789" y="25203"/>
                    </a:lnTo>
                    <a:cubicBezTo>
                      <a:pt x="13789" y="25178"/>
                      <a:pt x="13801" y="25153"/>
                      <a:pt x="13801" y="25116"/>
                    </a:cubicBezTo>
                    <a:cubicBezTo>
                      <a:pt x="13801" y="25092"/>
                      <a:pt x="13789" y="25055"/>
                      <a:pt x="13776" y="25018"/>
                    </a:cubicBezTo>
                    <a:lnTo>
                      <a:pt x="15095" y="24094"/>
                    </a:lnTo>
                    <a:cubicBezTo>
                      <a:pt x="15141" y="24129"/>
                      <a:pt x="15193" y="24145"/>
                      <a:pt x="15244" y="24145"/>
                    </a:cubicBezTo>
                    <a:cubicBezTo>
                      <a:pt x="15370" y="24145"/>
                      <a:pt x="15489" y="24046"/>
                      <a:pt x="15489" y="23897"/>
                    </a:cubicBezTo>
                    <a:cubicBezTo>
                      <a:pt x="15489" y="23835"/>
                      <a:pt x="15464" y="23786"/>
                      <a:pt x="15440" y="23749"/>
                    </a:cubicBezTo>
                    <a:lnTo>
                      <a:pt x="15920" y="22997"/>
                    </a:lnTo>
                    <a:cubicBezTo>
                      <a:pt x="16014" y="23052"/>
                      <a:pt x="16107" y="23076"/>
                      <a:pt x="16195" y="23076"/>
                    </a:cubicBezTo>
                    <a:cubicBezTo>
                      <a:pt x="16619" y="23076"/>
                      <a:pt x="16924" y="22518"/>
                      <a:pt x="16536" y="22172"/>
                    </a:cubicBezTo>
                    <a:lnTo>
                      <a:pt x="17177" y="21346"/>
                    </a:lnTo>
                    <a:cubicBezTo>
                      <a:pt x="17251" y="21383"/>
                      <a:pt x="17325" y="21395"/>
                      <a:pt x="17399" y="21408"/>
                    </a:cubicBezTo>
                    <a:cubicBezTo>
                      <a:pt x="18039" y="21395"/>
                      <a:pt x="18076" y="20447"/>
                      <a:pt x="17436" y="20397"/>
                    </a:cubicBezTo>
                    <a:lnTo>
                      <a:pt x="17251" y="18882"/>
                    </a:lnTo>
                    <a:cubicBezTo>
                      <a:pt x="17621" y="18808"/>
                      <a:pt x="17768" y="18377"/>
                      <a:pt x="17547" y="18093"/>
                    </a:cubicBezTo>
                    <a:lnTo>
                      <a:pt x="18212" y="17453"/>
                    </a:lnTo>
                    <a:cubicBezTo>
                      <a:pt x="18293" y="17500"/>
                      <a:pt x="18379" y="17522"/>
                      <a:pt x="18462" y="17522"/>
                    </a:cubicBezTo>
                    <a:cubicBezTo>
                      <a:pt x="18723" y="17522"/>
                      <a:pt x="18964" y="17311"/>
                      <a:pt x="18964" y="17021"/>
                    </a:cubicBezTo>
                    <a:cubicBezTo>
                      <a:pt x="18964" y="16947"/>
                      <a:pt x="18951" y="16873"/>
                      <a:pt x="18914" y="16800"/>
                    </a:cubicBezTo>
                    <a:lnTo>
                      <a:pt x="21810" y="15038"/>
                    </a:lnTo>
                    <a:cubicBezTo>
                      <a:pt x="21911" y="15175"/>
                      <a:pt x="22062" y="15243"/>
                      <a:pt x="22211" y="15243"/>
                    </a:cubicBezTo>
                    <a:cubicBezTo>
                      <a:pt x="22370" y="15243"/>
                      <a:pt x="22528" y="15166"/>
                      <a:pt x="22623" y="15013"/>
                    </a:cubicBezTo>
                    <a:lnTo>
                      <a:pt x="24065" y="16233"/>
                    </a:lnTo>
                    <a:cubicBezTo>
                      <a:pt x="23880" y="16565"/>
                      <a:pt x="24126" y="16972"/>
                      <a:pt x="24508" y="16972"/>
                    </a:cubicBezTo>
                    <a:cubicBezTo>
                      <a:pt x="24533" y="16972"/>
                      <a:pt x="24557" y="16972"/>
                      <a:pt x="24594" y="16960"/>
                    </a:cubicBezTo>
                    <a:lnTo>
                      <a:pt x="24730" y="17490"/>
                    </a:lnTo>
                    <a:cubicBezTo>
                      <a:pt x="24493" y="17614"/>
                      <a:pt x="24607" y="17955"/>
                      <a:pt x="24846" y="17955"/>
                    </a:cubicBezTo>
                    <a:cubicBezTo>
                      <a:pt x="24868" y="17955"/>
                      <a:pt x="24891" y="17952"/>
                      <a:pt x="24915" y="17945"/>
                    </a:cubicBezTo>
                    <a:cubicBezTo>
                      <a:pt x="25194" y="17873"/>
                      <a:pt x="25138" y="17465"/>
                      <a:pt x="24865" y="17465"/>
                    </a:cubicBezTo>
                    <a:cubicBezTo>
                      <a:pt x="24861" y="17465"/>
                      <a:pt x="24857" y="17465"/>
                      <a:pt x="24853" y="17465"/>
                    </a:cubicBezTo>
                    <a:lnTo>
                      <a:pt x="24829" y="17465"/>
                    </a:lnTo>
                    <a:lnTo>
                      <a:pt x="24693" y="16935"/>
                    </a:lnTo>
                    <a:cubicBezTo>
                      <a:pt x="24841" y="16886"/>
                      <a:pt x="24952" y="16763"/>
                      <a:pt x="25001" y="16602"/>
                    </a:cubicBezTo>
                    <a:lnTo>
                      <a:pt x="26393" y="16800"/>
                    </a:lnTo>
                    <a:cubicBezTo>
                      <a:pt x="26418" y="16873"/>
                      <a:pt x="26467" y="16947"/>
                      <a:pt x="26541" y="17009"/>
                    </a:cubicBezTo>
                    <a:lnTo>
                      <a:pt x="26159" y="17810"/>
                    </a:lnTo>
                    <a:cubicBezTo>
                      <a:pt x="26147" y="17804"/>
                      <a:pt x="26135" y="17801"/>
                      <a:pt x="26124" y="17801"/>
                    </a:cubicBezTo>
                    <a:cubicBezTo>
                      <a:pt x="26113" y="17801"/>
                      <a:pt x="26104" y="17804"/>
                      <a:pt x="26098" y="17810"/>
                    </a:cubicBezTo>
                    <a:cubicBezTo>
                      <a:pt x="25790" y="17835"/>
                      <a:pt x="25790" y="18290"/>
                      <a:pt x="26098" y="18315"/>
                    </a:cubicBezTo>
                    <a:lnTo>
                      <a:pt x="26135" y="18315"/>
                    </a:lnTo>
                    <a:lnTo>
                      <a:pt x="26332" y="18870"/>
                    </a:lnTo>
                    <a:cubicBezTo>
                      <a:pt x="26295" y="18894"/>
                      <a:pt x="26258" y="18931"/>
                      <a:pt x="26233" y="18980"/>
                    </a:cubicBezTo>
                    <a:lnTo>
                      <a:pt x="25666" y="18882"/>
                    </a:lnTo>
                    <a:cubicBezTo>
                      <a:pt x="25650" y="18738"/>
                      <a:pt x="25537" y="18652"/>
                      <a:pt x="25418" y="18652"/>
                    </a:cubicBezTo>
                    <a:cubicBezTo>
                      <a:pt x="25353" y="18652"/>
                      <a:pt x="25287" y="18677"/>
                      <a:pt x="25235" y="18734"/>
                    </a:cubicBezTo>
                    <a:cubicBezTo>
                      <a:pt x="25087" y="18894"/>
                      <a:pt x="25198" y="19153"/>
                      <a:pt x="25420" y="19153"/>
                    </a:cubicBezTo>
                    <a:lnTo>
                      <a:pt x="25432" y="19153"/>
                    </a:lnTo>
                    <a:lnTo>
                      <a:pt x="25901" y="20028"/>
                    </a:lnTo>
                    <a:cubicBezTo>
                      <a:pt x="25711" y="20182"/>
                      <a:pt x="25818" y="20473"/>
                      <a:pt x="26045" y="20473"/>
                    </a:cubicBezTo>
                    <a:cubicBezTo>
                      <a:pt x="26054" y="20473"/>
                      <a:pt x="26064" y="20472"/>
                      <a:pt x="26073" y="20471"/>
                    </a:cubicBezTo>
                    <a:cubicBezTo>
                      <a:pt x="26319" y="20459"/>
                      <a:pt x="26393" y="20139"/>
                      <a:pt x="26184" y="20003"/>
                    </a:cubicBezTo>
                    <a:lnTo>
                      <a:pt x="26430" y="19338"/>
                    </a:lnTo>
                    <a:lnTo>
                      <a:pt x="26467" y="19338"/>
                    </a:lnTo>
                    <a:cubicBezTo>
                      <a:pt x="26475" y="19338"/>
                      <a:pt x="26482" y="19339"/>
                      <a:pt x="26490" y="19339"/>
                    </a:cubicBezTo>
                    <a:cubicBezTo>
                      <a:pt x="26814" y="19339"/>
                      <a:pt x="26817" y="18831"/>
                      <a:pt x="26500" y="18831"/>
                    </a:cubicBezTo>
                    <a:cubicBezTo>
                      <a:pt x="26490" y="18831"/>
                      <a:pt x="26479" y="18831"/>
                      <a:pt x="26467" y="18833"/>
                    </a:cubicBezTo>
                    <a:lnTo>
                      <a:pt x="26430" y="18833"/>
                    </a:lnTo>
                    <a:lnTo>
                      <a:pt x="26221" y="18278"/>
                    </a:lnTo>
                    <a:cubicBezTo>
                      <a:pt x="26369" y="18180"/>
                      <a:pt x="26381" y="17970"/>
                      <a:pt x="26246" y="17859"/>
                    </a:cubicBezTo>
                    <a:lnTo>
                      <a:pt x="26615" y="17071"/>
                    </a:lnTo>
                    <a:cubicBezTo>
                      <a:pt x="26697" y="17116"/>
                      <a:pt x="26781" y="17136"/>
                      <a:pt x="26861" y="17136"/>
                    </a:cubicBezTo>
                    <a:cubicBezTo>
                      <a:pt x="27215" y="17136"/>
                      <a:pt x="27504" y="16742"/>
                      <a:pt x="27293" y="16381"/>
                    </a:cubicBezTo>
                    <a:lnTo>
                      <a:pt x="27798" y="16073"/>
                    </a:lnTo>
                    <a:cubicBezTo>
                      <a:pt x="27847" y="16122"/>
                      <a:pt x="27909" y="16159"/>
                      <a:pt x="27983" y="16159"/>
                    </a:cubicBezTo>
                    <a:cubicBezTo>
                      <a:pt x="28118" y="16159"/>
                      <a:pt x="28229" y="16048"/>
                      <a:pt x="28242" y="15900"/>
                    </a:cubicBezTo>
                    <a:lnTo>
                      <a:pt x="29215" y="15666"/>
                    </a:lnTo>
                    <a:cubicBezTo>
                      <a:pt x="29292" y="15903"/>
                      <a:pt x="29496" y="16024"/>
                      <a:pt x="29702" y="16024"/>
                    </a:cubicBezTo>
                    <a:cubicBezTo>
                      <a:pt x="29891" y="16024"/>
                      <a:pt x="30082" y="15922"/>
                      <a:pt x="30176" y="15715"/>
                    </a:cubicBezTo>
                    <a:lnTo>
                      <a:pt x="31618" y="16196"/>
                    </a:lnTo>
                    <a:cubicBezTo>
                      <a:pt x="31618" y="16467"/>
                      <a:pt x="31839" y="16689"/>
                      <a:pt x="32123" y="16689"/>
                    </a:cubicBezTo>
                    <a:cubicBezTo>
                      <a:pt x="32160" y="16689"/>
                      <a:pt x="32197" y="16689"/>
                      <a:pt x="32234" y="16676"/>
                    </a:cubicBezTo>
                    <a:lnTo>
                      <a:pt x="32677" y="18722"/>
                    </a:lnTo>
                    <a:cubicBezTo>
                      <a:pt x="32690" y="18734"/>
                      <a:pt x="32702" y="18746"/>
                      <a:pt x="32714" y="18759"/>
                    </a:cubicBezTo>
                    <a:lnTo>
                      <a:pt x="33503" y="19054"/>
                    </a:lnTo>
                    <a:cubicBezTo>
                      <a:pt x="33454" y="19128"/>
                      <a:pt x="33441" y="19215"/>
                      <a:pt x="33441" y="19301"/>
                    </a:cubicBezTo>
                    <a:cubicBezTo>
                      <a:pt x="33441" y="19461"/>
                      <a:pt x="33515" y="19609"/>
                      <a:pt x="33638" y="19707"/>
                    </a:cubicBezTo>
                    <a:lnTo>
                      <a:pt x="32727" y="21223"/>
                    </a:lnTo>
                    <a:cubicBezTo>
                      <a:pt x="32702" y="21211"/>
                      <a:pt x="32677" y="21198"/>
                      <a:pt x="32653" y="21198"/>
                    </a:cubicBezTo>
                    <a:cubicBezTo>
                      <a:pt x="32332" y="21223"/>
                      <a:pt x="32332" y="21679"/>
                      <a:pt x="32640" y="21703"/>
                    </a:cubicBezTo>
                    <a:lnTo>
                      <a:pt x="32850" y="22997"/>
                    </a:lnTo>
                    <a:cubicBezTo>
                      <a:pt x="32751" y="23034"/>
                      <a:pt x="32690" y="23133"/>
                      <a:pt x="32690" y="23231"/>
                    </a:cubicBezTo>
                    <a:cubicBezTo>
                      <a:pt x="32690" y="23379"/>
                      <a:pt x="32800" y="23490"/>
                      <a:pt x="32948" y="23490"/>
                    </a:cubicBezTo>
                    <a:cubicBezTo>
                      <a:pt x="32961" y="23490"/>
                      <a:pt x="32985" y="23478"/>
                      <a:pt x="33010" y="23478"/>
                    </a:cubicBezTo>
                    <a:lnTo>
                      <a:pt x="33207" y="23872"/>
                    </a:lnTo>
                    <a:cubicBezTo>
                      <a:pt x="33145" y="23921"/>
                      <a:pt x="33121" y="23995"/>
                      <a:pt x="33121" y="24069"/>
                    </a:cubicBezTo>
                    <a:cubicBezTo>
                      <a:pt x="33133" y="24223"/>
                      <a:pt x="33253" y="24300"/>
                      <a:pt x="33372" y="24300"/>
                    </a:cubicBezTo>
                    <a:cubicBezTo>
                      <a:pt x="33490" y="24300"/>
                      <a:pt x="33608" y="24223"/>
                      <a:pt x="33614" y="24069"/>
                    </a:cubicBezTo>
                    <a:lnTo>
                      <a:pt x="33614" y="24057"/>
                    </a:lnTo>
                    <a:lnTo>
                      <a:pt x="35733" y="23515"/>
                    </a:lnTo>
                    <a:cubicBezTo>
                      <a:pt x="35819" y="23700"/>
                      <a:pt x="35992" y="23798"/>
                      <a:pt x="36189" y="23798"/>
                    </a:cubicBezTo>
                    <a:cubicBezTo>
                      <a:pt x="36374" y="23798"/>
                      <a:pt x="36546" y="23700"/>
                      <a:pt x="36632" y="23539"/>
                    </a:cubicBezTo>
                    <a:lnTo>
                      <a:pt x="38037" y="24057"/>
                    </a:lnTo>
                    <a:cubicBezTo>
                      <a:pt x="38037" y="24069"/>
                      <a:pt x="38037" y="24081"/>
                      <a:pt x="38037" y="24094"/>
                    </a:cubicBezTo>
                    <a:cubicBezTo>
                      <a:pt x="38037" y="24262"/>
                      <a:pt x="38169" y="24353"/>
                      <a:pt x="38299" y="24353"/>
                    </a:cubicBezTo>
                    <a:cubicBezTo>
                      <a:pt x="38407" y="24353"/>
                      <a:pt x="38514" y="24290"/>
                      <a:pt x="38542" y="24155"/>
                    </a:cubicBezTo>
                    <a:lnTo>
                      <a:pt x="42805" y="24155"/>
                    </a:lnTo>
                    <a:cubicBezTo>
                      <a:pt x="42842" y="24242"/>
                      <a:pt x="42941" y="24303"/>
                      <a:pt x="43040" y="24303"/>
                    </a:cubicBezTo>
                    <a:cubicBezTo>
                      <a:pt x="43089" y="24303"/>
                      <a:pt x="43138" y="24291"/>
                      <a:pt x="43175" y="24266"/>
                    </a:cubicBezTo>
                    <a:lnTo>
                      <a:pt x="43569" y="24587"/>
                    </a:lnTo>
                    <a:cubicBezTo>
                      <a:pt x="43520" y="24661"/>
                      <a:pt x="43495" y="24759"/>
                      <a:pt x="43495" y="24858"/>
                    </a:cubicBezTo>
                    <a:cubicBezTo>
                      <a:pt x="43495" y="25168"/>
                      <a:pt x="43747" y="25357"/>
                      <a:pt x="44003" y="25357"/>
                    </a:cubicBezTo>
                    <a:cubicBezTo>
                      <a:pt x="44164" y="25357"/>
                      <a:pt x="44327" y="25283"/>
                      <a:pt x="44432" y="25116"/>
                    </a:cubicBezTo>
                    <a:lnTo>
                      <a:pt x="45541" y="25609"/>
                    </a:lnTo>
                    <a:cubicBezTo>
                      <a:pt x="45528" y="25634"/>
                      <a:pt x="45528" y="25659"/>
                      <a:pt x="45528" y="25683"/>
                    </a:cubicBezTo>
                    <a:cubicBezTo>
                      <a:pt x="45528" y="25870"/>
                      <a:pt x="45676" y="25975"/>
                      <a:pt x="45822" y="25975"/>
                    </a:cubicBezTo>
                    <a:cubicBezTo>
                      <a:pt x="45937" y="25975"/>
                      <a:pt x="46052" y="25910"/>
                      <a:pt x="46095" y="25770"/>
                    </a:cubicBezTo>
                    <a:cubicBezTo>
                      <a:pt x="46161" y="25555"/>
                      <a:pt x="45989" y="25390"/>
                      <a:pt x="45813" y="25390"/>
                    </a:cubicBezTo>
                    <a:cubicBezTo>
                      <a:pt x="45726" y="25390"/>
                      <a:pt x="45639" y="25430"/>
                      <a:pt x="45578" y="25523"/>
                    </a:cubicBezTo>
                    <a:lnTo>
                      <a:pt x="44481" y="25018"/>
                    </a:lnTo>
                    <a:cubicBezTo>
                      <a:pt x="44493" y="24969"/>
                      <a:pt x="44506" y="24907"/>
                      <a:pt x="44506" y="24858"/>
                    </a:cubicBezTo>
                    <a:cubicBezTo>
                      <a:pt x="44506" y="24544"/>
                      <a:pt x="44257" y="24341"/>
                      <a:pt x="44000" y="24341"/>
                    </a:cubicBezTo>
                    <a:cubicBezTo>
                      <a:pt x="43874" y="24341"/>
                      <a:pt x="43745" y="24391"/>
                      <a:pt x="43643" y="24500"/>
                    </a:cubicBezTo>
                    <a:lnTo>
                      <a:pt x="43249" y="24192"/>
                    </a:lnTo>
                    <a:cubicBezTo>
                      <a:pt x="43360" y="24032"/>
                      <a:pt x="43237" y="23810"/>
                      <a:pt x="43040" y="23810"/>
                    </a:cubicBezTo>
                    <a:cubicBezTo>
                      <a:pt x="42941" y="23810"/>
                      <a:pt x="42855" y="23860"/>
                      <a:pt x="42818" y="23946"/>
                    </a:cubicBezTo>
                    <a:lnTo>
                      <a:pt x="37298" y="22406"/>
                    </a:lnTo>
                    <a:cubicBezTo>
                      <a:pt x="37261" y="22289"/>
                      <a:pt x="37155" y="22224"/>
                      <a:pt x="37049" y="22224"/>
                    </a:cubicBezTo>
                    <a:cubicBezTo>
                      <a:pt x="36977" y="22224"/>
                      <a:pt x="36904" y="22254"/>
                      <a:pt x="36854" y="22320"/>
                    </a:cubicBezTo>
                    <a:lnTo>
                      <a:pt x="36522" y="22283"/>
                    </a:lnTo>
                    <a:cubicBezTo>
                      <a:pt x="36517" y="22162"/>
                      <a:pt x="36420" y="22111"/>
                      <a:pt x="36314" y="22111"/>
                    </a:cubicBezTo>
                    <a:cubicBezTo>
                      <a:pt x="36158" y="22111"/>
                      <a:pt x="35982" y="22220"/>
                      <a:pt x="36041" y="22381"/>
                    </a:cubicBezTo>
                    <a:lnTo>
                      <a:pt x="33564" y="23884"/>
                    </a:lnTo>
                    <a:cubicBezTo>
                      <a:pt x="33515" y="23835"/>
                      <a:pt x="33441" y="23810"/>
                      <a:pt x="33380" y="23810"/>
                    </a:cubicBezTo>
                    <a:lnTo>
                      <a:pt x="33306" y="23810"/>
                    </a:lnTo>
                    <a:lnTo>
                      <a:pt x="33109" y="23416"/>
                    </a:lnTo>
                    <a:cubicBezTo>
                      <a:pt x="33293" y="23268"/>
                      <a:pt x="33195" y="22973"/>
                      <a:pt x="32948" y="22973"/>
                    </a:cubicBezTo>
                    <a:lnTo>
                      <a:pt x="32739" y="21679"/>
                    </a:lnTo>
                    <a:cubicBezTo>
                      <a:pt x="32911" y="21617"/>
                      <a:pt x="32961" y="21383"/>
                      <a:pt x="32813" y="21260"/>
                    </a:cubicBezTo>
                    <a:lnTo>
                      <a:pt x="33725" y="19744"/>
                    </a:lnTo>
                    <a:cubicBezTo>
                      <a:pt x="33799" y="19781"/>
                      <a:pt x="33860" y="19794"/>
                      <a:pt x="33934" y="19794"/>
                    </a:cubicBezTo>
                    <a:cubicBezTo>
                      <a:pt x="33946" y="19794"/>
                      <a:pt x="33958" y="19795"/>
                      <a:pt x="33969" y="19795"/>
                    </a:cubicBezTo>
                    <a:cubicBezTo>
                      <a:pt x="34637" y="19795"/>
                      <a:pt x="34637" y="18782"/>
                      <a:pt x="33969" y="18782"/>
                    </a:cubicBezTo>
                    <a:cubicBezTo>
                      <a:pt x="33958" y="18782"/>
                      <a:pt x="33946" y="18783"/>
                      <a:pt x="33934" y="18783"/>
                    </a:cubicBezTo>
                    <a:cubicBezTo>
                      <a:pt x="33885" y="18783"/>
                      <a:pt x="33848" y="18796"/>
                      <a:pt x="33799" y="18808"/>
                    </a:cubicBezTo>
                    <a:lnTo>
                      <a:pt x="33355" y="17736"/>
                    </a:lnTo>
                    <a:cubicBezTo>
                      <a:pt x="33429" y="17687"/>
                      <a:pt x="33466" y="17613"/>
                      <a:pt x="33466" y="17526"/>
                    </a:cubicBezTo>
                    <a:cubicBezTo>
                      <a:pt x="33466" y="17477"/>
                      <a:pt x="33454" y="17440"/>
                      <a:pt x="33429" y="17403"/>
                    </a:cubicBezTo>
                    <a:lnTo>
                      <a:pt x="34254" y="16713"/>
                    </a:lnTo>
                    <a:cubicBezTo>
                      <a:pt x="34344" y="16803"/>
                      <a:pt x="34456" y="16844"/>
                      <a:pt x="34566" y="16844"/>
                    </a:cubicBezTo>
                    <a:cubicBezTo>
                      <a:pt x="34801" y="16844"/>
                      <a:pt x="35031" y="16658"/>
                      <a:pt x="35031" y="16381"/>
                    </a:cubicBezTo>
                    <a:cubicBezTo>
                      <a:pt x="35031" y="16220"/>
                      <a:pt x="34944" y="16073"/>
                      <a:pt x="34821" y="15986"/>
                    </a:cubicBezTo>
                    <a:lnTo>
                      <a:pt x="35265" y="15062"/>
                    </a:lnTo>
                    <a:cubicBezTo>
                      <a:pt x="35298" y="15069"/>
                      <a:pt x="35332" y="15073"/>
                      <a:pt x="35364" y="15073"/>
                    </a:cubicBezTo>
                    <a:cubicBezTo>
                      <a:pt x="35618" y="15073"/>
                      <a:pt x="35832" y="14868"/>
                      <a:pt x="35832" y="14606"/>
                    </a:cubicBezTo>
                    <a:lnTo>
                      <a:pt x="36780" y="14360"/>
                    </a:lnTo>
                    <a:cubicBezTo>
                      <a:pt x="36817" y="14446"/>
                      <a:pt x="36904" y="14495"/>
                      <a:pt x="37002" y="14495"/>
                    </a:cubicBezTo>
                    <a:cubicBezTo>
                      <a:pt x="37236" y="14495"/>
                      <a:pt x="37335" y="14200"/>
                      <a:pt x="37162" y="14052"/>
                    </a:cubicBezTo>
                    <a:lnTo>
                      <a:pt x="38037" y="12376"/>
                    </a:lnTo>
                    <a:lnTo>
                      <a:pt x="38074" y="12376"/>
                    </a:lnTo>
                    <a:cubicBezTo>
                      <a:pt x="38382" y="12352"/>
                      <a:pt x="38382" y="11896"/>
                      <a:pt x="38074" y="11871"/>
                    </a:cubicBezTo>
                    <a:cubicBezTo>
                      <a:pt x="38012" y="11871"/>
                      <a:pt x="37951" y="11883"/>
                      <a:pt x="37914" y="11933"/>
                    </a:cubicBezTo>
                    <a:lnTo>
                      <a:pt x="37680" y="11698"/>
                    </a:lnTo>
                    <a:cubicBezTo>
                      <a:pt x="37704" y="11662"/>
                      <a:pt x="37729" y="11612"/>
                      <a:pt x="37729" y="11563"/>
                    </a:cubicBezTo>
                    <a:cubicBezTo>
                      <a:pt x="37729" y="11415"/>
                      <a:pt x="37618" y="11304"/>
                      <a:pt x="37470" y="11304"/>
                    </a:cubicBezTo>
                    <a:lnTo>
                      <a:pt x="37396" y="10898"/>
                    </a:lnTo>
                    <a:cubicBezTo>
                      <a:pt x="37754" y="10848"/>
                      <a:pt x="37951" y="10442"/>
                      <a:pt x="37754" y="10134"/>
                    </a:cubicBezTo>
                    <a:lnTo>
                      <a:pt x="39540" y="8778"/>
                    </a:lnTo>
                    <a:cubicBezTo>
                      <a:pt x="39590" y="8815"/>
                      <a:pt x="39651" y="8840"/>
                      <a:pt x="39713" y="8840"/>
                    </a:cubicBezTo>
                    <a:cubicBezTo>
                      <a:pt x="39910" y="8840"/>
                      <a:pt x="40033" y="8618"/>
                      <a:pt x="39910" y="8446"/>
                    </a:cubicBezTo>
                    <a:cubicBezTo>
                      <a:pt x="39860" y="8374"/>
                      <a:pt x="39784" y="8339"/>
                      <a:pt x="39708" y="8339"/>
                    </a:cubicBezTo>
                    <a:cubicBezTo>
                      <a:pt x="39613" y="8339"/>
                      <a:pt x="39520" y="8393"/>
                      <a:pt x="39479" y="8495"/>
                    </a:cubicBezTo>
                    <a:lnTo>
                      <a:pt x="38456" y="8310"/>
                    </a:lnTo>
                    <a:cubicBezTo>
                      <a:pt x="38456" y="8298"/>
                      <a:pt x="38456" y="8285"/>
                      <a:pt x="38456" y="8273"/>
                    </a:cubicBezTo>
                    <a:cubicBezTo>
                      <a:pt x="38456" y="8150"/>
                      <a:pt x="38419" y="8051"/>
                      <a:pt x="38345" y="7965"/>
                    </a:cubicBezTo>
                    <a:lnTo>
                      <a:pt x="40341" y="6031"/>
                    </a:lnTo>
                    <a:cubicBezTo>
                      <a:pt x="40420" y="6083"/>
                      <a:pt x="40513" y="6109"/>
                      <a:pt x="40608" y="6109"/>
                    </a:cubicBezTo>
                    <a:cubicBezTo>
                      <a:pt x="40736" y="6109"/>
                      <a:pt x="40865" y="6061"/>
                      <a:pt x="40957" y="5969"/>
                    </a:cubicBezTo>
                    <a:lnTo>
                      <a:pt x="41573" y="6388"/>
                    </a:lnTo>
                    <a:cubicBezTo>
                      <a:pt x="41524" y="6450"/>
                      <a:pt x="41512" y="6536"/>
                      <a:pt x="41512" y="6622"/>
                    </a:cubicBezTo>
                    <a:cubicBezTo>
                      <a:pt x="41512" y="6920"/>
                      <a:pt x="41760" y="7130"/>
                      <a:pt x="42023" y="7130"/>
                    </a:cubicBezTo>
                    <a:cubicBezTo>
                      <a:pt x="42131" y="7130"/>
                      <a:pt x="42241" y="7095"/>
                      <a:pt x="42337" y="7016"/>
                    </a:cubicBezTo>
                    <a:cubicBezTo>
                      <a:pt x="42658" y="6745"/>
                      <a:pt x="42534" y="6203"/>
                      <a:pt x="42115" y="6129"/>
                    </a:cubicBezTo>
                    <a:lnTo>
                      <a:pt x="42263" y="4552"/>
                    </a:lnTo>
                    <a:cubicBezTo>
                      <a:pt x="42830" y="4404"/>
                      <a:pt x="42719" y="3566"/>
                      <a:pt x="42128" y="3566"/>
                    </a:cubicBezTo>
                    <a:cubicBezTo>
                      <a:pt x="42029" y="3566"/>
                      <a:pt x="41918" y="3603"/>
                      <a:pt x="41832" y="3665"/>
                    </a:cubicBezTo>
                    <a:lnTo>
                      <a:pt x="41438" y="3283"/>
                    </a:lnTo>
                    <a:cubicBezTo>
                      <a:pt x="41462" y="3234"/>
                      <a:pt x="41475" y="3197"/>
                      <a:pt x="41475" y="3147"/>
                    </a:cubicBezTo>
                    <a:cubicBezTo>
                      <a:pt x="41487" y="2963"/>
                      <a:pt x="41352" y="2870"/>
                      <a:pt x="41218" y="2870"/>
                    </a:cubicBezTo>
                    <a:cubicBezTo>
                      <a:pt x="41084" y="2870"/>
                      <a:pt x="40951" y="2963"/>
                      <a:pt x="40970" y="3147"/>
                    </a:cubicBezTo>
                    <a:lnTo>
                      <a:pt x="40970" y="3160"/>
                    </a:lnTo>
                    <a:lnTo>
                      <a:pt x="40267" y="3357"/>
                    </a:lnTo>
                    <a:cubicBezTo>
                      <a:pt x="40187" y="3144"/>
                      <a:pt x="39992" y="3032"/>
                      <a:pt x="39797" y="3032"/>
                    </a:cubicBezTo>
                    <a:cubicBezTo>
                      <a:pt x="39631" y="3032"/>
                      <a:pt x="39464" y="3113"/>
                      <a:pt x="39368" y="3283"/>
                    </a:cubicBezTo>
                    <a:lnTo>
                      <a:pt x="38493" y="3061"/>
                    </a:lnTo>
                    <a:cubicBezTo>
                      <a:pt x="38444" y="2787"/>
                      <a:pt x="38218" y="2637"/>
                      <a:pt x="37991" y="2637"/>
                    </a:cubicBezTo>
                    <a:cubicBezTo>
                      <a:pt x="37822" y="2637"/>
                      <a:pt x="37652" y="2721"/>
                      <a:pt x="37557" y="2901"/>
                    </a:cubicBezTo>
                    <a:lnTo>
                      <a:pt x="35413" y="2765"/>
                    </a:lnTo>
                    <a:cubicBezTo>
                      <a:pt x="35383" y="2647"/>
                      <a:pt x="35282" y="2588"/>
                      <a:pt x="35179" y="2588"/>
                    </a:cubicBezTo>
                    <a:cubicBezTo>
                      <a:pt x="35069" y="2588"/>
                      <a:pt x="34958" y="2656"/>
                      <a:pt x="34932" y="2790"/>
                    </a:cubicBezTo>
                    <a:lnTo>
                      <a:pt x="34365" y="2790"/>
                    </a:lnTo>
                    <a:cubicBezTo>
                      <a:pt x="34341" y="2562"/>
                      <a:pt x="34155" y="2466"/>
                      <a:pt x="33951" y="2466"/>
                    </a:cubicBezTo>
                    <a:cubicBezTo>
                      <a:pt x="33635" y="2466"/>
                      <a:pt x="33277" y="2695"/>
                      <a:pt x="33404" y="3024"/>
                    </a:cubicBezTo>
                    <a:lnTo>
                      <a:pt x="32308" y="3579"/>
                    </a:lnTo>
                    <a:cubicBezTo>
                      <a:pt x="32226" y="3371"/>
                      <a:pt x="32034" y="3266"/>
                      <a:pt x="31842" y="3266"/>
                    </a:cubicBezTo>
                    <a:cubicBezTo>
                      <a:pt x="31658" y="3266"/>
                      <a:pt x="31474" y="3361"/>
                      <a:pt x="31384" y="3554"/>
                    </a:cubicBezTo>
                    <a:lnTo>
                      <a:pt x="30459" y="3172"/>
                    </a:lnTo>
                    <a:cubicBezTo>
                      <a:pt x="30496" y="3110"/>
                      <a:pt x="30509" y="3037"/>
                      <a:pt x="30509" y="2963"/>
                    </a:cubicBezTo>
                    <a:cubicBezTo>
                      <a:pt x="30509" y="2628"/>
                      <a:pt x="30233" y="2412"/>
                      <a:pt x="29950" y="2412"/>
                    </a:cubicBezTo>
                    <a:cubicBezTo>
                      <a:pt x="29806" y="2412"/>
                      <a:pt x="29660" y="2468"/>
                      <a:pt x="29548" y="2593"/>
                    </a:cubicBezTo>
                    <a:lnTo>
                      <a:pt x="29116" y="2359"/>
                    </a:lnTo>
                    <a:cubicBezTo>
                      <a:pt x="29129" y="2334"/>
                      <a:pt x="29129" y="2310"/>
                      <a:pt x="29129" y="2285"/>
                    </a:cubicBezTo>
                    <a:cubicBezTo>
                      <a:pt x="29147" y="2100"/>
                      <a:pt x="29015" y="2008"/>
                      <a:pt x="28882" y="2008"/>
                    </a:cubicBezTo>
                    <a:cubicBezTo>
                      <a:pt x="28750" y="2008"/>
                      <a:pt x="28617" y="2100"/>
                      <a:pt x="28636" y="2285"/>
                    </a:cubicBezTo>
                    <a:cubicBezTo>
                      <a:pt x="28636" y="2334"/>
                      <a:pt x="28648" y="2371"/>
                      <a:pt x="28661" y="2408"/>
                    </a:cubicBezTo>
                    <a:lnTo>
                      <a:pt x="28402" y="2655"/>
                    </a:lnTo>
                    <a:cubicBezTo>
                      <a:pt x="28352" y="2642"/>
                      <a:pt x="28316" y="2642"/>
                      <a:pt x="28266" y="2642"/>
                    </a:cubicBezTo>
                    <a:cubicBezTo>
                      <a:pt x="28168" y="2642"/>
                      <a:pt x="28069" y="2667"/>
                      <a:pt x="27983" y="2728"/>
                    </a:cubicBezTo>
                    <a:lnTo>
                      <a:pt x="27773" y="2445"/>
                    </a:lnTo>
                    <a:cubicBezTo>
                      <a:pt x="27810" y="2408"/>
                      <a:pt x="27835" y="2347"/>
                      <a:pt x="27835" y="2285"/>
                    </a:cubicBezTo>
                    <a:cubicBezTo>
                      <a:pt x="27842" y="2120"/>
                      <a:pt x="27715" y="2028"/>
                      <a:pt x="27586" y="2028"/>
                    </a:cubicBezTo>
                    <a:cubicBezTo>
                      <a:pt x="27483" y="2028"/>
                      <a:pt x="27380" y="2086"/>
                      <a:pt x="27342" y="2211"/>
                    </a:cubicBezTo>
                    <a:lnTo>
                      <a:pt x="25531" y="2063"/>
                    </a:lnTo>
                    <a:cubicBezTo>
                      <a:pt x="25524" y="1736"/>
                      <a:pt x="25272" y="1561"/>
                      <a:pt x="25020" y="1561"/>
                    </a:cubicBezTo>
                    <a:cubicBezTo>
                      <a:pt x="24807" y="1561"/>
                      <a:pt x="24595" y="1687"/>
                      <a:pt x="24533" y="1952"/>
                    </a:cubicBezTo>
                    <a:lnTo>
                      <a:pt x="23522" y="1829"/>
                    </a:lnTo>
                    <a:cubicBezTo>
                      <a:pt x="23517" y="1669"/>
                      <a:pt x="23396" y="1592"/>
                      <a:pt x="23276" y="1592"/>
                    </a:cubicBezTo>
                    <a:cubicBezTo>
                      <a:pt x="23147" y="1592"/>
                      <a:pt x="23017" y="1681"/>
                      <a:pt x="23030" y="1854"/>
                    </a:cubicBezTo>
                    <a:cubicBezTo>
                      <a:pt x="23030" y="1866"/>
                      <a:pt x="23030" y="1878"/>
                      <a:pt x="23030" y="1891"/>
                    </a:cubicBezTo>
                    <a:lnTo>
                      <a:pt x="21218" y="2568"/>
                    </a:lnTo>
                    <a:cubicBezTo>
                      <a:pt x="21126" y="2367"/>
                      <a:pt x="20947" y="2276"/>
                      <a:pt x="20769" y="2276"/>
                    </a:cubicBezTo>
                    <a:cubicBezTo>
                      <a:pt x="20522" y="2276"/>
                      <a:pt x="20277" y="2452"/>
                      <a:pt x="20270" y="2753"/>
                    </a:cubicBezTo>
                    <a:lnTo>
                      <a:pt x="17855" y="2741"/>
                    </a:lnTo>
                    <a:cubicBezTo>
                      <a:pt x="17830" y="2593"/>
                      <a:pt x="17719" y="2494"/>
                      <a:pt x="17571" y="2494"/>
                    </a:cubicBezTo>
                    <a:cubicBezTo>
                      <a:pt x="17534" y="2494"/>
                      <a:pt x="17485" y="2507"/>
                      <a:pt x="17448" y="2519"/>
                    </a:cubicBezTo>
                    <a:lnTo>
                      <a:pt x="16659" y="1657"/>
                    </a:lnTo>
                    <a:cubicBezTo>
                      <a:pt x="16659" y="1657"/>
                      <a:pt x="16659" y="1644"/>
                      <a:pt x="16659" y="1632"/>
                    </a:cubicBezTo>
                    <a:cubicBezTo>
                      <a:pt x="16678" y="1453"/>
                      <a:pt x="16546" y="1364"/>
                      <a:pt x="16412" y="1364"/>
                    </a:cubicBezTo>
                    <a:cubicBezTo>
                      <a:pt x="16278" y="1364"/>
                      <a:pt x="16142" y="1453"/>
                      <a:pt x="16154" y="1632"/>
                    </a:cubicBezTo>
                    <a:cubicBezTo>
                      <a:pt x="16154" y="1706"/>
                      <a:pt x="16191" y="1780"/>
                      <a:pt x="16241" y="1829"/>
                    </a:cubicBezTo>
                    <a:lnTo>
                      <a:pt x="15008" y="3443"/>
                    </a:lnTo>
                    <a:cubicBezTo>
                      <a:pt x="14934" y="3382"/>
                      <a:pt x="14848" y="3357"/>
                      <a:pt x="14750" y="3357"/>
                    </a:cubicBezTo>
                    <a:cubicBezTo>
                      <a:pt x="14528" y="3357"/>
                      <a:pt x="14343" y="3505"/>
                      <a:pt x="14269" y="3714"/>
                    </a:cubicBezTo>
                    <a:lnTo>
                      <a:pt x="12630" y="3382"/>
                    </a:lnTo>
                    <a:lnTo>
                      <a:pt x="12630" y="3332"/>
                    </a:lnTo>
                    <a:cubicBezTo>
                      <a:pt x="12624" y="3007"/>
                      <a:pt x="12370" y="2836"/>
                      <a:pt x="12118" y="2836"/>
                    </a:cubicBezTo>
                    <a:cubicBezTo>
                      <a:pt x="11892" y="2836"/>
                      <a:pt x="11667" y="2973"/>
                      <a:pt x="11620" y="3258"/>
                    </a:cubicBezTo>
                    <a:lnTo>
                      <a:pt x="9858" y="3184"/>
                    </a:lnTo>
                    <a:cubicBezTo>
                      <a:pt x="9858" y="3160"/>
                      <a:pt x="9858" y="3147"/>
                      <a:pt x="9858" y="3135"/>
                    </a:cubicBezTo>
                    <a:cubicBezTo>
                      <a:pt x="9858" y="2889"/>
                      <a:pt x="9661" y="2679"/>
                      <a:pt x="9415" y="2642"/>
                    </a:cubicBezTo>
                    <a:lnTo>
                      <a:pt x="9451" y="1090"/>
                    </a:lnTo>
                    <a:cubicBezTo>
                      <a:pt x="9587" y="1065"/>
                      <a:pt x="9698" y="942"/>
                      <a:pt x="9698" y="806"/>
                    </a:cubicBezTo>
                    <a:cubicBezTo>
                      <a:pt x="9698" y="769"/>
                      <a:pt x="9686" y="732"/>
                      <a:pt x="9673" y="708"/>
                    </a:cubicBezTo>
                    <a:lnTo>
                      <a:pt x="9772" y="646"/>
                    </a:lnTo>
                    <a:cubicBezTo>
                      <a:pt x="9860" y="762"/>
                      <a:pt x="9977" y="811"/>
                      <a:pt x="10090" y="811"/>
                    </a:cubicBezTo>
                    <a:cubicBezTo>
                      <a:pt x="10340" y="811"/>
                      <a:pt x="10576" y="573"/>
                      <a:pt x="10474" y="277"/>
                    </a:cubicBezTo>
                    <a:cubicBezTo>
                      <a:pt x="10409" y="88"/>
                      <a:pt x="10250" y="0"/>
                      <a:pt x="100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1" name="Google Shape;2692;p46">
                <a:extLst>
                  <a:ext uri="{FF2B5EF4-FFF2-40B4-BE49-F238E27FC236}">
                    <a16:creationId xmlns:a16="http://schemas.microsoft.com/office/drawing/2014/main" id="{D2C2B450-8516-6C6C-C716-F305A840AA1C}"/>
                  </a:ext>
                </a:extLst>
              </p:cNvPr>
              <p:cNvSpPr/>
              <p:nvPr/>
            </p:nvSpPr>
            <p:spPr>
              <a:xfrm>
                <a:off x="5724531" y="2992055"/>
                <a:ext cx="139509" cy="101347"/>
              </a:xfrm>
              <a:custGeom>
                <a:avLst/>
                <a:gdLst/>
                <a:ahLst/>
                <a:cxnLst/>
                <a:rect l="l" t="t" r="r" b="b"/>
                <a:pathLst>
                  <a:path w="9673" h="7027" extrusionOk="0">
                    <a:moveTo>
                      <a:pt x="8416" y="198"/>
                    </a:moveTo>
                    <a:cubicBezTo>
                      <a:pt x="8473" y="198"/>
                      <a:pt x="8413" y="270"/>
                      <a:pt x="8388" y="270"/>
                    </a:cubicBezTo>
                    <a:cubicBezTo>
                      <a:pt x="8381" y="270"/>
                      <a:pt x="8376" y="264"/>
                      <a:pt x="8379" y="247"/>
                    </a:cubicBezTo>
                    <a:cubicBezTo>
                      <a:pt x="8379" y="222"/>
                      <a:pt x="8404" y="210"/>
                      <a:pt x="8428" y="210"/>
                    </a:cubicBezTo>
                    <a:lnTo>
                      <a:pt x="8416" y="198"/>
                    </a:lnTo>
                    <a:close/>
                    <a:moveTo>
                      <a:pt x="5582" y="407"/>
                    </a:moveTo>
                    <a:cubicBezTo>
                      <a:pt x="5639" y="407"/>
                      <a:pt x="5579" y="480"/>
                      <a:pt x="5549" y="480"/>
                    </a:cubicBezTo>
                    <a:cubicBezTo>
                      <a:pt x="5539" y="480"/>
                      <a:pt x="5533" y="473"/>
                      <a:pt x="5533" y="456"/>
                    </a:cubicBezTo>
                    <a:cubicBezTo>
                      <a:pt x="5533" y="432"/>
                      <a:pt x="5557" y="419"/>
                      <a:pt x="5582" y="419"/>
                    </a:cubicBezTo>
                    <a:lnTo>
                      <a:pt x="5582" y="407"/>
                    </a:lnTo>
                    <a:close/>
                    <a:moveTo>
                      <a:pt x="5385" y="617"/>
                    </a:moveTo>
                    <a:cubicBezTo>
                      <a:pt x="5422" y="678"/>
                      <a:pt x="5496" y="703"/>
                      <a:pt x="5582" y="703"/>
                    </a:cubicBezTo>
                    <a:cubicBezTo>
                      <a:pt x="5588" y="709"/>
                      <a:pt x="5598" y="712"/>
                      <a:pt x="5608" y="712"/>
                    </a:cubicBezTo>
                    <a:cubicBezTo>
                      <a:pt x="5619" y="712"/>
                      <a:pt x="5631" y="709"/>
                      <a:pt x="5644" y="703"/>
                    </a:cubicBezTo>
                    <a:lnTo>
                      <a:pt x="5915" y="1282"/>
                    </a:lnTo>
                    <a:cubicBezTo>
                      <a:pt x="5779" y="1368"/>
                      <a:pt x="5681" y="1516"/>
                      <a:pt x="5681" y="1676"/>
                    </a:cubicBezTo>
                    <a:lnTo>
                      <a:pt x="4079" y="1491"/>
                    </a:lnTo>
                    <a:lnTo>
                      <a:pt x="4079" y="1454"/>
                    </a:lnTo>
                    <a:cubicBezTo>
                      <a:pt x="4079" y="1393"/>
                      <a:pt x="4067" y="1343"/>
                      <a:pt x="4042" y="1282"/>
                    </a:cubicBezTo>
                    <a:lnTo>
                      <a:pt x="5385" y="617"/>
                    </a:lnTo>
                    <a:close/>
                    <a:moveTo>
                      <a:pt x="3577" y="1146"/>
                    </a:moveTo>
                    <a:cubicBezTo>
                      <a:pt x="3850" y="1146"/>
                      <a:pt x="3977" y="1470"/>
                      <a:pt x="3796" y="1664"/>
                    </a:cubicBezTo>
                    <a:cubicBezTo>
                      <a:pt x="3731" y="1729"/>
                      <a:pt x="3652" y="1757"/>
                      <a:pt x="3574" y="1757"/>
                    </a:cubicBezTo>
                    <a:cubicBezTo>
                      <a:pt x="3416" y="1757"/>
                      <a:pt x="3266" y="1636"/>
                      <a:pt x="3266" y="1454"/>
                    </a:cubicBezTo>
                    <a:cubicBezTo>
                      <a:pt x="3266" y="1282"/>
                      <a:pt x="3401" y="1159"/>
                      <a:pt x="3574" y="1159"/>
                    </a:cubicBezTo>
                    <a:lnTo>
                      <a:pt x="3561" y="1146"/>
                    </a:lnTo>
                    <a:cubicBezTo>
                      <a:pt x="3567" y="1146"/>
                      <a:pt x="3572" y="1146"/>
                      <a:pt x="3577" y="1146"/>
                    </a:cubicBezTo>
                    <a:close/>
                    <a:moveTo>
                      <a:pt x="6174" y="1405"/>
                    </a:moveTo>
                    <a:cubicBezTo>
                      <a:pt x="6445" y="1405"/>
                      <a:pt x="6580" y="1725"/>
                      <a:pt x="6395" y="1910"/>
                    </a:cubicBezTo>
                    <a:cubicBezTo>
                      <a:pt x="6331" y="1975"/>
                      <a:pt x="6253" y="2004"/>
                      <a:pt x="6177" y="2004"/>
                    </a:cubicBezTo>
                    <a:cubicBezTo>
                      <a:pt x="6022" y="2004"/>
                      <a:pt x="5878" y="1883"/>
                      <a:pt x="5878" y="1701"/>
                    </a:cubicBezTo>
                    <a:cubicBezTo>
                      <a:pt x="5890" y="1541"/>
                      <a:pt x="6026" y="1417"/>
                      <a:pt x="6186" y="1417"/>
                    </a:cubicBezTo>
                    <a:lnTo>
                      <a:pt x="6174" y="1405"/>
                    </a:lnTo>
                    <a:close/>
                    <a:moveTo>
                      <a:pt x="7788" y="2403"/>
                    </a:moveTo>
                    <a:cubicBezTo>
                      <a:pt x="7842" y="2403"/>
                      <a:pt x="7789" y="2471"/>
                      <a:pt x="7758" y="2471"/>
                    </a:cubicBezTo>
                    <a:cubicBezTo>
                      <a:pt x="7747" y="2471"/>
                      <a:pt x="7738" y="2462"/>
                      <a:pt x="7738" y="2440"/>
                    </a:cubicBezTo>
                    <a:cubicBezTo>
                      <a:pt x="7751" y="2428"/>
                      <a:pt x="7763" y="2415"/>
                      <a:pt x="7788" y="2415"/>
                    </a:cubicBezTo>
                    <a:lnTo>
                      <a:pt x="7788" y="2403"/>
                    </a:lnTo>
                    <a:close/>
                    <a:moveTo>
                      <a:pt x="9131" y="2305"/>
                    </a:moveTo>
                    <a:cubicBezTo>
                      <a:pt x="9303" y="2305"/>
                      <a:pt x="9402" y="2526"/>
                      <a:pt x="9266" y="2650"/>
                    </a:cubicBezTo>
                    <a:cubicBezTo>
                      <a:pt x="9227" y="2693"/>
                      <a:pt x="9177" y="2713"/>
                      <a:pt x="9127" y="2713"/>
                    </a:cubicBezTo>
                    <a:cubicBezTo>
                      <a:pt x="9023" y="2713"/>
                      <a:pt x="8921" y="2627"/>
                      <a:pt x="8921" y="2502"/>
                    </a:cubicBezTo>
                    <a:cubicBezTo>
                      <a:pt x="8934" y="2403"/>
                      <a:pt x="9020" y="2317"/>
                      <a:pt x="9131" y="2317"/>
                    </a:cubicBezTo>
                    <a:lnTo>
                      <a:pt x="9131" y="2305"/>
                    </a:lnTo>
                    <a:close/>
                    <a:moveTo>
                      <a:pt x="235" y="3081"/>
                    </a:moveTo>
                    <a:cubicBezTo>
                      <a:pt x="296" y="3081"/>
                      <a:pt x="296" y="3167"/>
                      <a:pt x="235" y="3167"/>
                    </a:cubicBezTo>
                    <a:cubicBezTo>
                      <a:pt x="210" y="3167"/>
                      <a:pt x="198" y="3155"/>
                      <a:pt x="198" y="3142"/>
                    </a:cubicBezTo>
                    <a:lnTo>
                      <a:pt x="185" y="3130"/>
                    </a:lnTo>
                    <a:cubicBezTo>
                      <a:pt x="185" y="3093"/>
                      <a:pt x="210" y="3081"/>
                      <a:pt x="235" y="3081"/>
                    </a:cubicBezTo>
                    <a:close/>
                    <a:moveTo>
                      <a:pt x="4054" y="1578"/>
                    </a:moveTo>
                    <a:lnTo>
                      <a:pt x="5681" y="1775"/>
                    </a:lnTo>
                    <a:cubicBezTo>
                      <a:pt x="5693" y="1824"/>
                      <a:pt x="5705" y="1873"/>
                      <a:pt x="5730" y="1923"/>
                    </a:cubicBezTo>
                    <a:lnTo>
                      <a:pt x="3081" y="3623"/>
                    </a:lnTo>
                    <a:cubicBezTo>
                      <a:pt x="3032" y="3537"/>
                      <a:pt x="2958" y="3463"/>
                      <a:pt x="2871" y="3426"/>
                    </a:cubicBezTo>
                    <a:lnTo>
                      <a:pt x="3438" y="1923"/>
                    </a:lnTo>
                    <a:cubicBezTo>
                      <a:pt x="3487" y="1935"/>
                      <a:pt x="3524" y="1947"/>
                      <a:pt x="3574" y="1947"/>
                    </a:cubicBezTo>
                    <a:cubicBezTo>
                      <a:pt x="3796" y="1947"/>
                      <a:pt x="3993" y="1799"/>
                      <a:pt x="4054" y="1590"/>
                    </a:cubicBezTo>
                    <a:lnTo>
                      <a:pt x="4054" y="1578"/>
                    </a:lnTo>
                    <a:close/>
                    <a:moveTo>
                      <a:pt x="3167" y="1750"/>
                    </a:moveTo>
                    <a:cubicBezTo>
                      <a:pt x="3216" y="1812"/>
                      <a:pt x="3266" y="1861"/>
                      <a:pt x="3340" y="1886"/>
                    </a:cubicBezTo>
                    <a:lnTo>
                      <a:pt x="2773" y="3389"/>
                    </a:lnTo>
                    <a:cubicBezTo>
                      <a:pt x="2724" y="3376"/>
                      <a:pt x="2687" y="3364"/>
                      <a:pt x="2637" y="3364"/>
                    </a:cubicBezTo>
                    <a:cubicBezTo>
                      <a:pt x="2440" y="3364"/>
                      <a:pt x="2255" y="3487"/>
                      <a:pt x="2181" y="3672"/>
                    </a:cubicBezTo>
                    <a:lnTo>
                      <a:pt x="481" y="3142"/>
                    </a:lnTo>
                    <a:lnTo>
                      <a:pt x="481" y="3130"/>
                    </a:lnTo>
                    <a:cubicBezTo>
                      <a:pt x="481" y="3105"/>
                      <a:pt x="481" y="3093"/>
                      <a:pt x="481" y="3068"/>
                    </a:cubicBezTo>
                    <a:lnTo>
                      <a:pt x="3167" y="1750"/>
                    </a:lnTo>
                    <a:close/>
                    <a:moveTo>
                      <a:pt x="8453" y="493"/>
                    </a:moveTo>
                    <a:lnTo>
                      <a:pt x="8958" y="2144"/>
                    </a:lnTo>
                    <a:cubicBezTo>
                      <a:pt x="8638" y="2292"/>
                      <a:pt x="8650" y="2760"/>
                      <a:pt x="8995" y="2884"/>
                    </a:cubicBezTo>
                    <a:lnTo>
                      <a:pt x="8773" y="3808"/>
                    </a:lnTo>
                    <a:cubicBezTo>
                      <a:pt x="8736" y="3795"/>
                      <a:pt x="8699" y="3795"/>
                      <a:pt x="8650" y="3795"/>
                    </a:cubicBezTo>
                    <a:cubicBezTo>
                      <a:pt x="8564" y="3795"/>
                      <a:pt x="8465" y="3820"/>
                      <a:pt x="8379" y="3882"/>
                    </a:cubicBezTo>
                    <a:lnTo>
                      <a:pt x="6568" y="2021"/>
                    </a:lnTo>
                    <a:cubicBezTo>
                      <a:pt x="6580" y="2009"/>
                      <a:pt x="6592" y="1984"/>
                      <a:pt x="6617" y="1972"/>
                    </a:cubicBezTo>
                    <a:lnTo>
                      <a:pt x="6605" y="1960"/>
                    </a:lnTo>
                    <a:lnTo>
                      <a:pt x="7541" y="2391"/>
                    </a:lnTo>
                    <a:cubicBezTo>
                      <a:pt x="7541" y="2403"/>
                      <a:pt x="7541" y="2428"/>
                      <a:pt x="7541" y="2440"/>
                    </a:cubicBezTo>
                    <a:cubicBezTo>
                      <a:pt x="7529" y="2625"/>
                      <a:pt x="7661" y="2717"/>
                      <a:pt x="7794" y="2717"/>
                    </a:cubicBezTo>
                    <a:cubicBezTo>
                      <a:pt x="7926" y="2717"/>
                      <a:pt x="8059" y="2625"/>
                      <a:pt x="8046" y="2440"/>
                    </a:cubicBezTo>
                    <a:cubicBezTo>
                      <a:pt x="8046" y="2354"/>
                      <a:pt x="7997" y="2268"/>
                      <a:pt x="7911" y="2218"/>
                    </a:cubicBezTo>
                    <a:lnTo>
                      <a:pt x="8404" y="493"/>
                    </a:lnTo>
                    <a:close/>
                    <a:moveTo>
                      <a:pt x="5989" y="2169"/>
                    </a:moveTo>
                    <a:cubicBezTo>
                      <a:pt x="6039" y="2189"/>
                      <a:pt x="6089" y="2209"/>
                      <a:pt x="6146" y="2209"/>
                    </a:cubicBezTo>
                    <a:cubicBezTo>
                      <a:pt x="6159" y="2209"/>
                      <a:pt x="6172" y="2208"/>
                      <a:pt x="6186" y="2206"/>
                    </a:cubicBezTo>
                    <a:lnTo>
                      <a:pt x="6211" y="2206"/>
                    </a:lnTo>
                    <a:lnTo>
                      <a:pt x="6506" y="4054"/>
                    </a:lnTo>
                    <a:lnTo>
                      <a:pt x="6506" y="4054"/>
                    </a:lnTo>
                    <a:lnTo>
                      <a:pt x="5373" y="3956"/>
                    </a:lnTo>
                    <a:cubicBezTo>
                      <a:pt x="5373" y="3832"/>
                      <a:pt x="5311" y="3721"/>
                      <a:pt x="5200" y="3648"/>
                    </a:cubicBezTo>
                    <a:lnTo>
                      <a:pt x="5200" y="3635"/>
                    </a:lnTo>
                    <a:lnTo>
                      <a:pt x="5989" y="2169"/>
                    </a:lnTo>
                    <a:close/>
                    <a:moveTo>
                      <a:pt x="4966" y="3758"/>
                    </a:moveTo>
                    <a:cubicBezTo>
                      <a:pt x="5077" y="3758"/>
                      <a:pt x="5176" y="3857"/>
                      <a:pt x="5176" y="3980"/>
                    </a:cubicBezTo>
                    <a:lnTo>
                      <a:pt x="5163" y="3956"/>
                    </a:lnTo>
                    <a:cubicBezTo>
                      <a:pt x="5163" y="4081"/>
                      <a:pt x="5061" y="4161"/>
                      <a:pt x="4957" y="4161"/>
                    </a:cubicBezTo>
                    <a:cubicBezTo>
                      <a:pt x="4908" y="4161"/>
                      <a:pt x="4858" y="4143"/>
                      <a:pt x="4818" y="4103"/>
                    </a:cubicBezTo>
                    <a:cubicBezTo>
                      <a:pt x="4695" y="3980"/>
                      <a:pt x="4781" y="3758"/>
                      <a:pt x="4966" y="3758"/>
                    </a:cubicBezTo>
                    <a:close/>
                    <a:moveTo>
                      <a:pt x="2637" y="3561"/>
                    </a:moveTo>
                    <a:cubicBezTo>
                      <a:pt x="2810" y="3561"/>
                      <a:pt x="2958" y="3709"/>
                      <a:pt x="2945" y="3882"/>
                    </a:cubicBezTo>
                    <a:lnTo>
                      <a:pt x="2945" y="3869"/>
                    </a:lnTo>
                    <a:cubicBezTo>
                      <a:pt x="2945" y="4045"/>
                      <a:pt x="2797" y="4164"/>
                      <a:pt x="2644" y="4164"/>
                    </a:cubicBezTo>
                    <a:cubicBezTo>
                      <a:pt x="2572" y="4164"/>
                      <a:pt x="2499" y="4138"/>
                      <a:pt x="2440" y="4079"/>
                    </a:cubicBezTo>
                    <a:cubicBezTo>
                      <a:pt x="2243" y="3882"/>
                      <a:pt x="2379" y="3574"/>
                      <a:pt x="2637" y="3561"/>
                    </a:cubicBezTo>
                    <a:close/>
                    <a:moveTo>
                      <a:pt x="6494" y="2095"/>
                    </a:moveTo>
                    <a:lnTo>
                      <a:pt x="8293" y="3943"/>
                    </a:lnTo>
                    <a:cubicBezTo>
                      <a:pt x="8231" y="4017"/>
                      <a:pt x="8182" y="4091"/>
                      <a:pt x="8157" y="4190"/>
                    </a:cubicBezTo>
                    <a:lnTo>
                      <a:pt x="6605" y="4054"/>
                    </a:lnTo>
                    <a:lnTo>
                      <a:pt x="6309" y="2181"/>
                    </a:lnTo>
                    <a:cubicBezTo>
                      <a:pt x="6371" y="2169"/>
                      <a:pt x="6432" y="2132"/>
                      <a:pt x="6494" y="2095"/>
                    </a:cubicBezTo>
                    <a:close/>
                    <a:moveTo>
                      <a:pt x="8650" y="4005"/>
                    </a:moveTo>
                    <a:cubicBezTo>
                      <a:pt x="8823" y="4005"/>
                      <a:pt x="8958" y="4153"/>
                      <a:pt x="8946" y="4313"/>
                    </a:cubicBezTo>
                    <a:cubicBezTo>
                      <a:pt x="8946" y="4489"/>
                      <a:pt x="8798" y="4608"/>
                      <a:pt x="8645" y="4608"/>
                    </a:cubicBezTo>
                    <a:cubicBezTo>
                      <a:pt x="8573" y="4608"/>
                      <a:pt x="8500" y="4582"/>
                      <a:pt x="8441" y="4522"/>
                    </a:cubicBezTo>
                    <a:cubicBezTo>
                      <a:pt x="8244" y="4338"/>
                      <a:pt x="8379" y="4005"/>
                      <a:pt x="8650" y="4005"/>
                    </a:cubicBezTo>
                    <a:close/>
                    <a:moveTo>
                      <a:pt x="5792" y="2033"/>
                    </a:moveTo>
                    <a:cubicBezTo>
                      <a:pt x="5816" y="2070"/>
                      <a:pt x="5853" y="2107"/>
                      <a:pt x="5902" y="2144"/>
                    </a:cubicBezTo>
                    <a:lnTo>
                      <a:pt x="5114" y="3598"/>
                    </a:lnTo>
                    <a:cubicBezTo>
                      <a:pt x="5065" y="3586"/>
                      <a:pt x="5015" y="3574"/>
                      <a:pt x="4966" y="3574"/>
                    </a:cubicBezTo>
                    <a:cubicBezTo>
                      <a:pt x="4633" y="3574"/>
                      <a:pt x="4449" y="3980"/>
                      <a:pt x="4658" y="4239"/>
                    </a:cubicBezTo>
                    <a:lnTo>
                      <a:pt x="4005" y="4818"/>
                    </a:lnTo>
                    <a:lnTo>
                      <a:pt x="3081" y="4140"/>
                    </a:lnTo>
                    <a:cubicBezTo>
                      <a:pt x="3130" y="4066"/>
                      <a:pt x="3155" y="3980"/>
                      <a:pt x="3155" y="3894"/>
                    </a:cubicBezTo>
                    <a:cubicBezTo>
                      <a:pt x="3155" y="3832"/>
                      <a:pt x="3142" y="3783"/>
                      <a:pt x="3130" y="3734"/>
                    </a:cubicBezTo>
                    <a:lnTo>
                      <a:pt x="5792" y="2033"/>
                    </a:lnTo>
                    <a:close/>
                    <a:moveTo>
                      <a:pt x="6629" y="4165"/>
                    </a:moveTo>
                    <a:lnTo>
                      <a:pt x="8145" y="4301"/>
                    </a:lnTo>
                    <a:lnTo>
                      <a:pt x="8145" y="4313"/>
                    </a:lnTo>
                    <a:cubicBezTo>
                      <a:pt x="8145" y="4387"/>
                      <a:pt x="8157" y="4461"/>
                      <a:pt x="8194" y="4522"/>
                    </a:cubicBezTo>
                    <a:lnTo>
                      <a:pt x="6802" y="5274"/>
                    </a:lnTo>
                    <a:lnTo>
                      <a:pt x="6629" y="4165"/>
                    </a:lnTo>
                    <a:close/>
                    <a:moveTo>
                      <a:pt x="456" y="3253"/>
                    </a:moveTo>
                    <a:lnTo>
                      <a:pt x="2144" y="3771"/>
                    </a:lnTo>
                    <a:cubicBezTo>
                      <a:pt x="2144" y="3808"/>
                      <a:pt x="2132" y="3845"/>
                      <a:pt x="2144" y="3869"/>
                    </a:cubicBezTo>
                    <a:cubicBezTo>
                      <a:pt x="2144" y="3993"/>
                      <a:pt x="2181" y="4091"/>
                      <a:pt x="2255" y="4177"/>
                    </a:cubicBezTo>
                    <a:lnTo>
                      <a:pt x="530" y="5459"/>
                    </a:lnTo>
                    <a:cubicBezTo>
                      <a:pt x="493" y="5422"/>
                      <a:pt x="432" y="5397"/>
                      <a:pt x="383" y="5385"/>
                    </a:cubicBezTo>
                    <a:lnTo>
                      <a:pt x="247" y="3376"/>
                    </a:lnTo>
                    <a:cubicBezTo>
                      <a:pt x="333" y="3376"/>
                      <a:pt x="419" y="3327"/>
                      <a:pt x="456" y="3253"/>
                    </a:cubicBezTo>
                    <a:close/>
                    <a:moveTo>
                      <a:pt x="5373" y="4054"/>
                    </a:moveTo>
                    <a:lnTo>
                      <a:pt x="6519" y="4153"/>
                    </a:lnTo>
                    <a:lnTo>
                      <a:pt x="6716" y="5323"/>
                    </a:lnTo>
                    <a:lnTo>
                      <a:pt x="6087" y="5681"/>
                    </a:lnTo>
                    <a:cubicBezTo>
                      <a:pt x="6038" y="5619"/>
                      <a:pt x="5964" y="5594"/>
                      <a:pt x="5902" y="5582"/>
                    </a:cubicBezTo>
                    <a:lnTo>
                      <a:pt x="5829" y="5582"/>
                    </a:lnTo>
                    <a:lnTo>
                      <a:pt x="5188" y="4301"/>
                    </a:lnTo>
                    <a:cubicBezTo>
                      <a:pt x="5286" y="4251"/>
                      <a:pt x="5348" y="4153"/>
                      <a:pt x="5373" y="4054"/>
                    </a:cubicBezTo>
                    <a:close/>
                    <a:moveTo>
                      <a:pt x="379" y="5608"/>
                    </a:moveTo>
                    <a:cubicBezTo>
                      <a:pt x="388" y="5608"/>
                      <a:pt x="395" y="5614"/>
                      <a:pt x="395" y="5631"/>
                    </a:cubicBezTo>
                    <a:cubicBezTo>
                      <a:pt x="407" y="5668"/>
                      <a:pt x="383" y="5693"/>
                      <a:pt x="358" y="5693"/>
                    </a:cubicBezTo>
                    <a:lnTo>
                      <a:pt x="346" y="5681"/>
                    </a:lnTo>
                    <a:cubicBezTo>
                      <a:pt x="289" y="5681"/>
                      <a:pt x="348" y="5608"/>
                      <a:pt x="379" y="5608"/>
                    </a:cubicBezTo>
                    <a:close/>
                    <a:moveTo>
                      <a:pt x="3019" y="4214"/>
                    </a:moveTo>
                    <a:lnTo>
                      <a:pt x="3943" y="4892"/>
                    </a:lnTo>
                    <a:lnTo>
                      <a:pt x="3241" y="5545"/>
                    </a:lnTo>
                    <a:cubicBezTo>
                      <a:pt x="3196" y="5511"/>
                      <a:pt x="3144" y="5495"/>
                      <a:pt x="3094" y="5495"/>
                    </a:cubicBezTo>
                    <a:cubicBezTo>
                      <a:pt x="2981" y="5495"/>
                      <a:pt x="2872" y="5574"/>
                      <a:pt x="2847" y="5693"/>
                    </a:cubicBezTo>
                    <a:lnTo>
                      <a:pt x="604" y="5631"/>
                    </a:lnTo>
                    <a:cubicBezTo>
                      <a:pt x="604" y="5607"/>
                      <a:pt x="592" y="5582"/>
                      <a:pt x="580" y="5545"/>
                    </a:cubicBezTo>
                    <a:lnTo>
                      <a:pt x="2329" y="4264"/>
                    </a:lnTo>
                    <a:cubicBezTo>
                      <a:pt x="2418" y="4341"/>
                      <a:pt x="2529" y="4379"/>
                      <a:pt x="2642" y="4379"/>
                    </a:cubicBezTo>
                    <a:cubicBezTo>
                      <a:pt x="2779" y="4379"/>
                      <a:pt x="2918" y="4323"/>
                      <a:pt x="3019" y="4214"/>
                    </a:cubicBezTo>
                    <a:close/>
                    <a:moveTo>
                      <a:pt x="4720" y="4288"/>
                    </a:moveTo>
                    <a:cubicBezTo>
                      <a:pt x="4794" y="4338"/>
                      <a:pt x="4880" y="4362"/>
                      <a:pt x="4966" y="4362"/>
                    </a:cubicBezTo>
                    <a:cubicBezTo>
                      <a:pt x="5003" y="4362"/>
                      <a:pt x="5052" y="4362"/>
                      <a:pt x="5089" y="4338"/>
                    </a:cubicBezTo>
                    <a:lnTo>
                      <a:pt x="5730" y="5631"/>
                    </a:lnTo>
                    <a:cubicBezTo>
                      <a:pt x="5693" y="5656"/>
                      <a:pt x="5668" y="5693"/>
                      <a:pt x="5656" y="5730"/>
                    </a:cubicBezTo>
                    <a:lnTo>
                      <a:pt x="5360" y="5668"/>
                    </a:lnTo>
                    <a:cubicBezTo>
                      <a:pt x="5360" y="5520"/>
                      <a:pt x="5237" y="5397"/>
                      <a:pt x="5077" y="5397"/>
                    </a:cubicBezTo>
                    <a:lnTo>
                      <a:pt x="5077" y="5385"/>
                    </a:lnTo>
                    <a:cubicBezTo>
                      <a:pt x="5003" y="5385"/>
                      <a:pt x="4929" y="5410"/>
                      <a:pt x="4880" y="5459"/>
                    </a:cubicBezTo>
                    <a:lnTo>
                      <a:pt x="4091" y="4880"/>
                    </a:lnTo>
                    <a:lnTo>
                      <a:pt x="4720" y="4288"/>
                    </a:lnTo>
                    <a:close/>
                    <a:moveTo>
                      <a:pt x="5089" y="5607"/>
                    </a:moveTo>
                    <a:cubicBezTo>
                      <a:pt x="5129" y="5607"/>
                      <a:pt x="5169" y="5631"/>
                      <a:pt x="5176" y="5681"/>
                    </a:cubicBezTo>
                    <a:cubicBezTo>
                      <a:pt x="5176" y="5725"/>
                      <a:pt x="5146" y="5769"/>
                      <a:pt x="5096" y="5769"/>
                    </a:cubicBezTo>
                    <a:cubicBezTo>
                      <a:pt x="5090" y="5769"/>
                      <a:pt x="5083" y="5768"/>
                      <a:pt x="5077" y="5767"/>
                    </a:cubicBezTo>
                    <a:lnTo>
                      <a:pt x="5077" y="5755"/>
                    </a:lnTo>
                    <a:cubicBezTo>
                      <a:pt x="5040" y="5755"/>
                      <a:pt x="5003" y="5718"/>
                      <a:pt x="5003" y="5681"/>
                    </a:cubicBezTo>
                    <a:cubicBezTo>
                      <a:pt x="5009" y="5631"/>
                      <a:pt x="5049" y="5607"/>
                      <a:pt x="5089" y="5607"/>
                    </a:cubicBezTo>
                    <a:close/>
                    <a:moveTo>
                      <a:pt x="3127" y="5719"/>
                    </a:moveTo>
                    <a:cubicBezTo>
                      <a:pt x="3136" y="5719"/>
                      <a:pt x="3142" y="5725"/>
                      <a:pt x="3142" y="5742"/>
                    </a:cubicBezTo>
                    <a:cubicBezTo>
                      <a:pt x="3142" y="5779"/>
                      <a:pt x="3130" y="5804"/>
                      <a:pt x="3093" y="5804"/>
                    </a:cubicBezTo>
                    <a:lnTo>
                      <a:pt x="3093" y="5791"/>
                    </a:lnTo>
                    <a:cubicBezTo>
                      <a:pt x="3036" y="5791"/>
                      <a:pt x="3096" y="5719"/>
                      <a:pt x="3127" y="5719"/>
                    </a:cubicBezTo>
                    <a:close/>
                    <a:moveTo>
                      <a:pt x="5924" y="5817"/>
                    </a:moveTo>
                    <a:cubicBezTo>
                      <a:pt x="5933" y="5817"/>
                      <a:pt x="5939" y="5824"/>
                      <a:pt x="5939" y="5841"/>
                    </a:cubicBezTo>
                    <a:cubicBezTo>
                      <a:pt x="5939" y="5865"/>
                      <a:pt x="5927" y="5890"/>
                      <a:pt x="5902" y="5890"/>
                    </a:cubicBezTo>
                    <a:cubicBezTo>
                      <a:pt x="5836" y="5890"/>
                      <a:pt x="5894" y="5817"/>
                      <a:pt x="5924" y="5817"/>
                    </a:cubicBezTo>
                    <a:close/>
                    <a:moveTo>
                      <a:pt x="8244" y="4609"/>
                    </a:moveTo>
                    <a:cubicBezTo>
                      <a:pt x="8268" y="4658"/>
                      <a:pt x="8305" y="4695"/>
                      <a:pt x="8354" y="4720"/>
                    </a:cubicBezTo>
                    <a:lnTo>
                      <a:pt x="7110" y="6543"/>
                    </a:lnTo>
                    <a:cubicBezTo>
                      <a:pt x="7073" y="6518"/>
                      <a:pt x="7036" y="6506"/>
                      <a:pt x="6999" y="6506"/>
                    </a:cubicBezTo>
                    <a:lnTo>
                      <a:pt x="6814" y="5385"/>
                    </a:lnTo>
                    <a:lnTo>
                      <a:pt x="8244" y="4609"/>
                    </a:lnTo>
                    <a:close/>
                    <a:moveTo>
                      <a:pt x="6728" y="5434"/>
                    </a:moveTo>
                    <a:lnTo>
                      <a:pt x="6901" y="6518"/>
                    </a:lnTo>
                    <a:cubicBezTo>
                      <a:pt x="6876" y="6531"/>
                      <a:pt x="6851" y="6543"/>
                      <a:pt x="6839" y="6568"/>
                    </a:cubicBezTo>
                    <a:lnTo>
                      <a:pt x="6839" y="6555"/>
                    </a:lnTo>
                    <a:lnTo>
                      <a:pt x="6112" y="5952"/>
                    </a:lnTo>
                    <a:cubicBezTo>
                      <a:pt x="6137" y="5915"/>
                      <a:pt x="6149" y="5878"/>
                      <a:pt x="6149" y="5828"/>
                    </a:cubicBezTo>
                    <a:cubicBezTo>
                      <a:pt x="6149" y="5804"/>
                      <a:pt x="6149" y="5779"/>
                      <a:pt x="6137" y="5755"/>
                    </a:cubicBezTo>
                    <a:lnTo>
                      <a:pt x="6728" y="5434"/>
                    </a:lnTo>
                    <a:close/>
                    <a:moveTo>
                      <a:pt x="8601" y="5976"/>
                    </a:moveTo>
                    <a:cubicBezTo>
                      <a:pt x="8771" y="5976"/>
                      <a:pt x="8906" y="6109"/>
                      <a:pt x="8909" y="6278"/>
                    </a:cubicBezTo>
                    <a:lnTo>
                      <a:pt x="8909" y="6278"/>
                    </a:lnTo>
                    <a:cubicBezTo>
                      <a:pt x="8905" y="6457"/>
                      <a:pt x="8757" y="6575"/>
                      <a:pt x="8604" y="6575"/>
                    </a:cubicBezTo>
                    <a:cubicBezTo>
                      <a:pt x="8529" y="6575"/>
                      <a:pt x="8452" y="6546"/>
                      <a:pt x="8391" y="6481"/>
                    </a:cubicBezTo>
                    <a:cubicBezTo>
                      <a:pt x="8207" y="6297"/>
                      <a:pt x="8342" y="5976"/>
                      <a:pt x="8601" y="5976"/>
                    </a:cubicBezTo>
                    <a:close/>
                    <a:moveTo>
                      <a:pt x="8441" y="4769"/>
                    </a:moveTo>
                    <a:cubicBezTo>
                      <a:pt x="8502" y="4793"/>
                      <a:pt x="8576" y="4818"/>
                      <a:pt x="8638" y="4818"/>
                    </a:cubicBezTo>
                    <a:lnTo>
                      <a:pt x="8613" y="5767"/>
                    </a:lnTo>
                    <a:lnTo>
                      <a:pt x="8601" y="5767"/>
                    </a:lnTo>
                    <a:cubicBezTo>
                      <a:pt x="8317" y="5767"/>
                      <a:pt x="8096" y="6001"/>
                      <a:pt x="8108" y="6284"/>
                    </a:cubicBezTo>
                    <a:lnTo>
                      <a:pt x="8096" y="6272"/>
                    </a:lnTo>
                    <a:lnTo>
                      <a:pt x="8096" y="6272"/>
                    </a:lnTo>
                    <a:cubicBezTo>
                      <a:pt x="8096" y="6309"/>
                      <a:pt x="8108" y="6334"/>
                      <a:pt x="8108" y="6371"/>
                    </a:cubicBezTo>
                    <a:lnTo>
                      <a:pt x="7209" y="6642"/>
                    </a:lnTo>
                    <a:cubicBezTo>
                      <a:pt x="7209" y="6629"/>
                      <a:pt x="7196" y="6617"/>
                      <a:pt x="7184" y="6605"/>
                    </a:cubicBezTo>
                    <a:lnTo>
                      <a:pt x="8441" y="4769"/>
                    </a:lnTo>
                    <a:close/>
                    <a:moveTo>
                      <a:pt x="7020" y="6729"/>
                    </a:moveTo>
                    <a:cubicBezTo>
                      <a:pt x="7029" y="6729"/>
                      <a:pt x="7036" y="6735"/>
                      <a:pt x="7036" y="6753"/>
                    </a:cubicBezTo>
                    <a:cubicBezTo>
                      <a:pt x="7048" y="6790"/>
                      <a:pt x="7024" y="6814"/>
                      <a:pt x="6987" y="6814"/>
                    </a:cubicBezTo>
                    <a:lnTo>
                      <a:pt x="6987" y="6802"/>
                    </a:lnTo>
                    <a:cubicBezTo>
                      <a:pt x="6930" y="6802"/>
                      <a:pt x="6990" y="6729"/>
                      <a:pt x="7020" y="6729"/>
                    </a:cubicBezTo>
                    <a:close/>
                    <a:moveTo>
                      <a:pt x="8428" y="0"/>
                    </a:moveTo>
                    <a:cubicBezTo>
                      <a:pt x="8170" y="0"/>
                      <a:pt x="8071" y="358"/>
                      <a:pt x="8305" y="481"/>
                    </a:cubicBezTo>
                    <a:lnTo>
                      <a:pt x="7812" y="2206"/>
                    </a:lnTo>
                    <a:lnTo>
                      <a:pt x="7788" y="2206"/>
                    </a:lnTo>
                    <a:cubicBezTo>
                      <a:pt x="7714" y="2206"/>
                      <a:pt x="7640" y="2243"/>
                      <a:pt x="7591" y="2317"/>
                    </a:cubicBezTo>
                    <a:lnTo>
                      <a:pt x="6666" y="1886"/>
                    </a:lnTo>
                    <a:cubicBezTo>
                      <a:pt x="6679" y="1824"/>
                      <a:pt x="6691" y="1775"/>
                      <a:pt x="6691" y="1713"/>
                    </a:cubicBezTo>
                    <a:cubicBezTo>
                      <a:pt x="6691" y="1442"/>
                      <a:pt x="6469" y="1208"/>
                      <a:pt x="6186" y="1208"/>
                    </a:cubicBezTo>
                    <a:cubicBezTo>
                      <a:pt x="6137" y="1208"/>
                      <a:pt x="6075" y="1220"/>
                      <a:pt x="6013" y="1245"/>
                    </a:cubicBezTo>
                    <a:lnTo>
                      <a:pt x="5742" y="666"/>
                    </a:lnTo>
                    <a:cubicBezTo>
                      <a:pt x="5890" y="555"/>
                      <a:pt x="5866" y="333"/>
                      <a:pt x="5693" y="247"/>
                    </a:cubicBezTo>
                    <a:cubicBezTo>
                      <a:pt x="5657" y="228"/>
                      <a:pt x="5620" y="219"/>
                      <a:pt x="5583" y="219"/>
                    </a:cubicBezTo>
                    <a:cubicBezTo>
                      <a:pt x="5455" y="219"/>
                      <a:pt x="5336" y="325"/>
                      <a:pt x="5336" y="469"/>
                    </a:cubicBezTo>
                    <a:cubicBezTo>
                      <a:pt x="5336" y="493"/>
                      <a:pt x="5336" y="518"/>
                      <a:pt x="5348" y="530"/>
                    </a:cubicBezTo>
                    <a:lnTo>
                      <a:pt x="4005" y="1196"/>
                    </a:lnTo>
                    <a:cubicBezTo>
                      <a:pt x="3901" y="1035"/>
                      <a:pt x="3743" y="963"/>
                      <a:pt x="3587" y="963"/>
                    </a:cubicBezTo>
                    <a:cubicBezTo>
                      <a:pt x="3335" y="963"/>
                      <a:pt x="3088" y="1150"/>
                      <a:pt x="3081" y="1454"/>
                    </a:cubicBezTo>
                    <a:cubicBezTo>
                      <a:pt x="3081" y="1528"/>
                      <a:pt x="3106" y="1602"/>
                      <a:pt x="3130" y="1676"/>
                    </a:cubicBezTo>
                    <a:lnTo>
                      <a:pt x="456" y="2982"/>
                    </a:lnTo>
                    <a:cubicBezTo>
                      <a:pt x="407" y="2921"/>
                      <a:pt x="333" y="2884"/>
                      <a:pt x="259" y="2884"/>
                    </a:cubicBezTo>
                    <a:cubicBezTo>
                      <a:pt x="111" y="2884"/>
                      <a:pt x="1" y="2995"/>
                      <a:pt x="1" y="3142"/>
                    </a:cubicBezTo>
                    <a:cubicBezTo>
                      <a:pt x="1" y="3241"/>
                      <a:pt x="62" y="3340"/>
                      <a:pt x="161" y="3376"/>
                    </a:cubicBezTo>
                    <a:lnTo>
                      <a:pt x="309" y="5410"/>
                    </a:lnTo>
                    <a:cubicBezTo>
                      <a:pt x="124" y="5459"/>
                      <a:pt x="62" y="5681"/>
                      <a:pt x="185" y="5816"/>
                    </a:cubicBezTo>
                    <a:cubicBezTo>
                      <a:pt x="236" y="5872"/>
                      <a:pt x="303" y="5898"/>
                      <a:pt x="370" y="5898"/>
                    </a:cubicBezTo>
                    <a:cubicBezTo>
                      <a:pt x="466" y="5898"/>
                      <a:pt x="561" y="5844"/>
                      <a:pt x="604" y="5742"/>
                    </a:cubicBezTo>
                    <a:lnTo>
                      <a:pt x="2871" y="5804"/>
                    </a:lnTo>
                    <a:cubicBezTo>
                      <a:pt x="2894" y="5947"/>
                      <a:pt x="3006" y="6016"/>
                      <a:pt x="3117" y="6016"/>
                    </a:cubicBezTo>
                    <a:cubicBezTo>
                      <a:pt x="3244" y="6016"/>
                      <a:pt x="3371" y="5926"/>
                      <a:pt x="3364" y="5755"/>
                    </a:cubicBezTo>
                    <a:cubicBezTo>
                      <a:pt x="3364" y="5718"/>
                      <a:pt x="3352" y="5668"/>
                      <a:pt x="3327" y="5631"/>
                    </a:cubicBezTo>
                    <a:lnTo>
                      <a:pt x="4042" y="4966"/>
                    </a:lnTo>
                    <a:lnTo>
                      <a:pt x="4843" y="5557"/>
                    </a:lnTo>
                    <a:cubicBezTo>
                      <a:pt x="4818" y="5594"/>
                      <a:pt x="4806" y="5644"/>
                      <a:pt x="4806" y="5681"/>
                    </a:cubicBezTo>
                    <a:cubicBezTo>
                      <a:pt x="4806" y="5866"/>
                      <a:pt x="4954" y="5973"/>
                      <a:pt x="5101" y="5973"/>
                    </a:cubicBezTo>
                    <a:cubicBezTo>
                      <a:pt x="5208" y="5973"/>
                      <a:pt x="5314" y="5916"/>
                      <a:pt x="5360" y="5791"/>
                    </a:cubicBezTo>
                    <a:lnTo>
                      <a:pt x="5656" y="5841"/>
                    </a:lnTo>
                    <a:cubicBezTo>
                      <a:pt x="5656" y="5976"/>
                      <a:pt x="5767" y="6087"/>
                      <a:pt x="5902" y="6087"/>
                    </a:cubicBezTo>
                    <a:cubicBezTo>
                      <a:pt x="5952" y="6087"/>
                      <a:pt x="6001" y="6075"/>
                      <a:pt x="6050" y="6038"/>
                    </a:cubicBezTo>
                    <a:lnTo>
                      <a:pt x="6765" y="6654"/>
                    </a:lnTo>
                    <a:cubicBezTo>
                      <a:pt x="6753" y="6691"/>
                      <a:pt x="6740" y="6728"/>
                      <a:pt x="6740" y="6777"/>
                    </a:cubicBezTo>
                    <a:cubicBezTo>
                      <a:pt x="6740" y="6944"/>
                      <a:pt x="6867" y="7027"/>
                      <a:pt x="6993" y="7027"/>
                    </a:cubicBezTo>
                    <a:cubicBezTo>
                      <a:pt x="7119" y="7027"/>
                      <a:pt x="7246" y="6944"/>
                      <a:pt x="7246" y="6777"/>
                    </a:cubicBezTo>
                    <a:cubicBezTo>
                      <a:pt x="7246" y="6765"/>
                      <a:pt x="7246" y="6753"/>
                      <a:pt x="7246" y="6753"/>
                    </a:cubicBezTo>
                    <a:lnTo>
                      <a:pt x="8145" y="6481"/>
                    </a:lnTo>
                    <a:cubicBezTo>
                      <a:pt x="8230" y="6680"/>
                      <a:pt x="8418" y="6789"/>
                      <a:pt x="8608" y="6789"/>
                    </a:cubicBezTo>
                    <a:cubicBezTo>
                      <a:pt x="8749" y="6789"/>
                      <a:pt x="8891" y="6730"/>
                      <a:pt x="8995" y="6605"/>
                    </a:cubicBezTo>
                    <a:cubicBezTo>
                      <a:pt x="9242" y="6321"/>
                      <a:pt x="9081" y="5878"/>
                      <a:pt x="8712" y="5791"/>
                    </a:cubicBezTo>
                    <a:lnTo>
                      <a:pt x="8749" y="4818"/>
                    </a:lnTo>
                    <a:cubicBezTo>
                      <a:pt x="9229" y="4732"/>
                      <a:pt x="9303" y="4079"/>
                      <a:pt x="8860" y="3869"/>
                    </a:cubicBezTo>
                    <a:lnTo>
                      <a:pt x="9081" y="2933"/>
                    </a:lnTo>
                    <a:lnTo>
                      <a:pt x="9131" y="2933"/>
                    </a:lnTo>
                    <a:cubicBezTo>
                      <a:pt x="9673" y="2933"/>
                      <a:pt x="9673" y="2120"/>
                      <a:pt x="9131" y="2120"/>
                    </a:cubicBezTo>
                    <a:lnTo>
                      <a:pt x="9057" y="2120"/>
                    </a:lnTo>
                    <a:lnTo>
                      <a:pt x="8552" y="481"/>
                    </a:lnTo>
                    <a:cubicBezTo>
                      <a:pt x="8773" y="358"/>
                      <a:pt x="8687" y="0"/>
                      <a:pt x="84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2" name="Google Shape;2693;p46">
                <a:extLst>
                  <a:ext uri="{FF2B5EF4-FFF2-40B4-BE49-F238E27FC236}">
                    <a16:creationId xmlns:a16="http://schemas.microsoft.com/office/drawing/2014/main" id="{18F804EB-10F1-52C1-FBC5-D05CB51F950B}"/>
                  </a:ext>
                </a:extLst>
              </p:cNvPr>
              <p:cNvSpPr/>
              <p:nvPr/>
            </p:nvSpPr>
            <p:spPr>
              <a:xfrm>
                <a:off x="5084085" y="2591412"/>
                <a:ext cx="141643" cy="74492"/>
              </a:xfrm>
              <a:custGeom>
                <a:avLst/>
                <a:gdLst/>
                <a:ahLst/>
                <a:cxnLst/>
                <a:rect l="l" t="t" r="r" b="b"/>
                <a:pathLst>
                  <a:path w="9821" h="5165" extrusionOk="0">
                    <a:moveTo>
                      <a:pt x="6481" y="623"/>
                    </a:moveTo>
                    <a:cubicBezTo>
                      <a:pt x="6538" y="623"/>
                      <a:pt x="6478" y="696"/>
                      <a:pt x="6448" y="696"/>
                    </a:cubicBezTo>
                    <a:cubicBezTo>
                      <a:pt x="6439" y="696"/>
                      <a:pt x="6432" y="689"/>
                      <a:pt x="6432" y="672"/>
                    </a:cubicBezTo>
                    <a:cubicBezTo>
                      <a:pt x="6432" y="635"/>
                      <a:pt x="6457" y="623"/>
                      <a:pt x="6481" y="623"/>
                    </a:cubicBezTo>
                    <a:close/>
                    <a:moveTo>
                      <a:pt x="293" y="723"/>
                    </a:moveTo>
                    <a:cubicBezTo>
                      <a:pt x="302" y="723"/>
                      <a:pt x="308" y="729"/>
                      <a:pt x="308" y="746"/>
                    </a:cubicBezTo>
                    <a:cubicBezTo>
                      <a:pt x="308" y="771"/>
                      <a:pt x="284" y="796"/>
                      <a:pt x="259" y="796"/>
                    </a:cubicBezTo>
                    <a:cubicBezTo>
                      <a:pt x="202" y="796"/>
                      <a:pt x="262" y="723"/>
                      <a:pt x="293" y="723"/>
                    </a:cubicBezTo>
                    <a:close/>
                    <a:moveTo>
                      <a:pt x="2523" y="723"/>
                    </a:moveTo>
                    <a:cubicBezTo>
                      <a:pt x="2532" y="723"/>
                      <a:pt x="2539" y="729"/>
                      <a:pt x="2539" y="746"/>
                    </a:cubicBezTo>
                    <a:cubicBezTo>
                      <a:pt x="2539" y="771"/>
                      <a:pt x="2514" y="796"/>
                      <a:pt x="2489" y="796"/>
                    </a:cubicBezTo>
                    <a:cubicBezTo>
                      <a:pt x="2432" y="796"/>
                      <a:pt x="2492" y="723"/>
                      <a:pt x="2523" y="723"/>
                    </a:cubicBezTo>
                    <a:close/>
                    <a:moveTo>
                      <a:pt x="7418" y="229"/>
                    </a:moveTo>
                    <a:cubicBezTo>
                      <a:pt x="7677" y="229"/>
                      <a:pt x="7812" y="549"/>
                      <a:pt x="7627" y="734"/>
                    </a:cubicBezTo>
                    <a:cubicBezTo>
                      <a:pt x="7565" y="801"/>
                      <a:pt x="7487" y="831"/>
                      <a:pt x="7411" y="831"/>
                    </a:cubicBezTo>
                    <a:cubicBezTo>
                      <a:pt x="7262" y="831"/>
                      <a:pt x="7122" y="716"/>
                      <a:pt x="7122" y="537"/>
                    </a:cubicBezTo>
                    <a:cubicBezTo>
                      <a:pt x="7110" y="377"/>
                      <a:pt x="7245" y="229"/>
                      <a:pt x="7418" y="229"/>
                    </a:cubicBezTo>
                    <a:close/>
                    <a:moveTo>
                      <a:pt x="3521" y="1117"/>
                    </a:moveTo>
                    <a:cubicBezTo>
                      <a:pt x="3530" y="1117"/>
                      <a:pt x="3537" y="1124"/>
                      <a:pt x="3537" y="1141"/>
                    </a:cubicBezTo>
                    <a:cubicBezTo>
                      <a:pt x="3537" y="1165"/>
                      <a:pt x="3512" y="1190"/>
                      <a:pt x="3487" y="1190"/>
                    </a:cubicBezTo>
                    <a:cubicBezTo>
                      <a:pt x="3430" y="1190"/>
                      <a:pt x="3490" y="1117"/>
                      <a:pt x="3521" y="1117"/>
                    </a:cubicBezTo>
                    <a:close/>
                    <a:moveTo>
                      <a:pt x="9180" y="734"/>
                    </a:moveTo>
                    <a:cubicBezTo>
                      <a:pt x="9451" y="734"/>
                      <a:pt x="9586" y="1067"/>
                      <a:pt x="9389" y="1251"/>
                    </a:cubicBezTo>
                    <a:cubicBezTo>
                      <a:pt x="9329" y="1316"/>
                      <a:pt x="9252" y="1345"/>
                      <a:pt x="9176" y="1345"/>
                    </a:cubicBezTo>
                    <a:cubicBezTo>
                      <a:pt x="9022" y="1345"/>
                      <a:pt x="8872" y="1224"/>
                      <a:pt x="8872" y="1042"/>
                    </a:cubicBezTo>
                    <a:cubicBezTo>
                      <a:pt x="8872" y="869"/>
                      <a:pt x="9007" y="734"/>
                      <a:pt x="9180" y="734"/>
                    </a:cubicBezTo>
                    <a:close/>
                    <a:moveTo>
                      <a:pt x="4559" y="1941"/>
                    </a:moveTo>
                    <a:cubicBezTo>
                      <a:pt x="4621" y="1941"/>
                      <a:pt x="4621" y="2040"/>
                      <a:pt x="4559" y="2040"/>
                    </a:cubicBezTo>
                    <a:cubicBezTo>
                      <a:pt x="4498" y="2040"/>
                      <a:pt x="4498" y="1941"/>
                      <a:pt x="4559" y="1941"/>
                    </a:cubicBezTo>
                    <a:close/>
                    <a:moveTo>
                      <a:pt x="6913" y="635"/>
                    </a:moveTo>
                    <a:cubicBezTo>
                      <a:pt x="6937" y="771"/>
                      <a:pt x="7024" y="882"/>
                      <a:pt x="7147" y="956"/>
                    </a:cubicBezTo>
                    <a:lnTo>
                      <a:pt x="6099" y="2015"/>
                    </a:lnTo>
                    <a:cubicBezTo>
                      <a:pt x="6013" y="1941"/>
                      <a:pt x="5902" y="1904"/>
                      <a:pt x="5791" y="1904"/>
                    </a:cubicBezTo>
                    <a:cubicBezTo>
                      <a:pt x="5582" y="1904"/>
                      <a:pt x="5409" y="2015"/>
                      <a:pt x="5323" y="2200"/>
                    </a:cubicBezTo>
                    <a:lnTo>
                      <a:pt x="4806" y="2028"/>
                    </a:lnTo>
                    <a:cubicBezTo>
                      <a:pt x="4806" y="2015"/>
                      <a:pt x="4806" y="2003"/>
                      <a:pt x="4806" y="1991"/>
                    </a:cubicBezTo>
                    <a:cubicBezTo>
                      <a:pt x="4806" y="1966"/>
                      <a:pt x="4806" y="1929"/>
                      <a:pt x="4781" y="1892"/>
                    </a:cubicBezTo>
                    <a:lnTo>
                      <a:pt x="6309" y="857"/>
                    </a:lnTo>
                    <a:cubicBezTo>
                      <a:pt x="6358" y="894"/>
                      <a:pt x="6407" y="919"/>
                      <a:pt x="6469" y="919"/>
                    </a:cubicBezTo>
                    <a:cubicBezTo>
                      <a:pt x="6605" y="919"/>
                      <a:pt x="6715" y="808"/>
                      <a:pt x="6715" y="672"/>
                    </a:cubicBezTo>
                    <a:lnTo>
                      <a:pt x="6913" y="635"/>
                    </a:lnTo>
                    <a:close/>
                    <a:moveTo>
                      <a:pt x="7898" y="685"/>
                    </a:moveTo>
                    <a:lnTo>
                      <a:pt x="8687" y="931"/>
                    </a:lnTo>
                    <a:cubicBezTo>
                      <a:pt x="8675" y="968"/>
                      <a:pt x="8675" y="993"/>
                      <a:pt x="8675" y="1030"/>
                    </a:cubicBezTo>
                    <a:cubicBezTo>
                      <a:pt x="8675" y="1178"/>
                      <a:pt x="8736" y="1313"/>
                      <a:pt x="8847" y="1412"/>
                    </a:cubicBezTo>
                    <a:lnTo>
                      <a:pt x="8280" y="2213"/>
                    </a:lnTo>
                    <a:cubicBezTo>
                      <a:pt x="8206" y="2163"/>
                      <a:pt x="8108" y="2139"/>
                      <a:pt x="8022" y="2126"/>
                    </a:cubicBezTo>
                    <a:cubicBezTo>
                      <a:pt x="7985" y="2139"/>
                      <a:pt x="7948" y="2139"/>
                      <a:pt x="7911" y="2151"/>
                    </a:cubicBezTo>
                    <a:lnTo>
                      <a:pt x="7553" y="1017"/>
                    </a:lnTo>
                    <a:cubicBezTo>
                      <a:pt x="7714" y="968"/>
                      <a:pt x="7837" y="845"/>
                      <a:pt x="7898" y="685"/>
                    </a:cubicBezTo>
                    <a:close/>
                    <a:moveTo>
                      <a:pt x="7258" y="1017"/>
                    </a:moveTo>
                    <a:cubicBezTo>
                      <a:pt x="7307" y="1030"/>
                      <a:pt x="7356" y="1042"/>
                      <a:pt x="7418" y="1042"/>
                    </a:cubicBezTo>
                    <a:lnTo>
                      <a:pt x="7442" y="1042"/>
                    </a:lnTo>
                    <a:lnTo>
                      <a:pt x="7812" y="2188"/>
                    </a:lnTo>
                    <a:cubicBezTo>
                      <a:pt x="7665" y="2262"/>
                      <a:pt x="7554" y="2397"/>
                      <a:pt x="7517" y="2556"/>
                    </a:cubicBezTo>
                    <a:lnTo>
                      <a:pt x="7517" y="2556"/>
                    </a:lnTo>
                    <a:lnTo>
                      <a:pt x="6297" y="2410"/>
                    </a:lnTo>
                    <a:cubicBezTo>
                      <a:pt x="6284" y="2299"/>
                      <a:pt x="6247" y="2188"/>
                      <a:pt x="6173" y="2102"/>
                    </a:cubicBezTo>
                    <a:lnTo>
                      <a:pt x="7258" y="1017"/>
                    </a:lnTo>
                    <a:close/>
                    <a:moveTo>
                      <a:pt x="5794" y="2106"/>
                    </a:moveTo>
                    <a:cubicBezTo>
                      <a:pt x="5945" y="2106"/>
                      <a:pt x="6091" y="2224"/>
                      <a:pt x="6099" y="2397"/>
                    </a:cubicBezTo>
                    <a:cubicBezTo>
                      <a:pt x="6099" y="2570"/>
                      <a:pt x="5952" y="2705"/>
                      <a:pt x="5791" y="2705"/>
                    </a:cubicBezTo>
                    <a:cubicBezTo>
                      <a:pt x="5520" y="2705"/>
                      <a:pt x="5397" y="2385"/>
                      <a:pt x="5582" y="2200"/>
                    </a:cubicBezTo>
                    <a:cubicBezTo>
                      <a:pt x="5643" y="2135"/>
                      <a:pt x="5719" y="2106"/>
                      <a:pt x="5794" y="2106"/>
                    </a:cubicBezTo>
                    <a:close/>
                    <a:moveTo>
                      <a:pt x="8022" y="2334"/>
                    </a:moveTo>
                    <a:cubicBezTo>
                      <a:pt x="8174" y="2334"/>
                      <a:pt x="8321" y="2449"/>
                      <a:pt x="8330" y="2631"/>
                    </a:cubicBezTo>
                    <a:cubicBezTo>
                      <a:pt x="8330" y="2804"/>
                      <a:pt x="8194" y="2939"/>
                      <a:pt x="8022" y="2939"/>
                    </a:cubicBezTo>
                    <a:cubicBezTo>
                      <a:pt x="7750" y="2927"/>
                      <a:pt x="7627" y="2607"/>
                      <a:pt x="7812" y="2422"/>
                    </a:cubicBezTo>
                    <a:cubicBezTo>
                      <a:pt x="7873" y="2361"/>
                      <a:pt x="7948" y="2334"/>
                      <a:pt x="8022" y="2334"/>
                    </a:cubicBezTo>
                    <a:close/>
                    <a:moveTo>
                      <a:pt x="4887" y="3863"/>
                    </a:moveTo>
                    <a:cubicBezTo>
                      <a:pt x="4897" y="3863"/>
                      <a:pt x="4904" y="3870"/>
                      <a:pt x="4904" y="3888"/>
                    </a:cubicBezTo>
                    <a:cubicBezTo>
                      <a:pt x="4904" y="3913"/>
                      <a:pt x="4892" y="3938"/>
                      <a:pt x="4855" y="3938"/>
                    </a:cubicBezTo>
                    <a:cubicBezTo>
                      <a:pt x="4799" y="3928"/>
                      <a:pt x="4855" y="3863"/>
                      <a:pt x="4887" y="3863"/>
                    </a:cubicBezTo>
                    <a:close/>
                    <a:moveTo>
                      <a:pt x="4781" y="2114"/>
                    </a:moveTo>
                    <a:lnTo>
                      <a:pt x="5299" y="2286"/>
                    </a:lnTo>
                    <a:cubicBezTo>
                      <a:pt x="5299" y="2323"/>
                      <a:pt x="5286" y="2360"/>
                      <a:pt x="5286" y="2410"/>
                    </a:cubicBezTo>
                    <a:cubicBezTo>
                      <a:pt x="5286" y="2558"/>
                      <a:pt x="5360" y="2705"/>
                      <a:pt x="5483" y="2804"/>
                    </a:cubicBezTo>
                    <a:lnTo>
                      <a:pt x="4954" y="3654"/>
                    </a:lnTo>
                    <a:cubicBezTo>
                      <a:pt x="4917" y="3642"/>
                      <a:pt x="4892" y="3629"/>
                      <a:pt x="4855" y="3629"/>
                    </a:cubicBezTo>
                    <a:cubicBezTo>
                      <a:pt x="4682" y="3629"/>
                      <a:pt x="4559" y="3814"/>
                      <a:pt x="4621" y="3974"/>
                    </a:cubicBezTo>
                    <a:lnTo>
                      <a:pt x="4128" y="4307"/>
                    </a:lnTo>
                    <a:cubicBezTo>
                      <a:pt x="4066" y="4221"/>
                      <a:pt x="3968" y="4172"/>
                      <a:pt x="3869" y="4147"/>
                    </a:cubicBezTo>
                    <a:lnTo>
                      <a:pt x="4535" y="2237"/>
                    </a:lnTo>
                    <a:lnTo>
                      <a:pt x="4572" y="2237"/>
                    </a:lnTo>
                    <a:cubicBezTo>
                      <a:pt x="4658" y="2237"/>
                      <a:pt x="4744" y="2200"/>
                      <a:pt x="4781" y="2114"/>
                    </a:cubicBezTo>
                    <a:close/>
                    <a:moveTo>
                      <a:pt x="3737" y="4324"/>
                    </a:moveTo>
                    <a:cubicBezTo>
                      <a:pt x="3893" y="4324"/>
                      <a:pt x="4046" y="4445"/>
                      <a:pt x="4054" y="4628"/>
                    </a:cubicBezTo>
                    <a:cubicBezTo>
                      <a:pt x="4054" y="4800"/>
                      <a:pt x="3919" y="4936"/>
                      <a:pt x="3746" y="4936"/>
                    </a:cubicBezTo>
                    <a:cubicBezTo>
                      <a:pt x="3741" y="4936"/>
                      <a:pt x="3736" y="4936"/>
                      <a:pt x="3731" y="4936"/>
                    </a:cubicBezTo>
                    <a:cubicBezTo>
                      <a:pt x="3470" y="4936"/>
                      <a:pt x="3331" y="4612"/>
                      <a:pt x="3524" y="4418"/>
                    </a:cubicBezTo>
                    <a:cubicBezTo>
                      <a:pt x="3585" y="4353"/>
                      <a:pt x="3661" y="4324"/>
                      <a:pt x="3737" y="4324"/>
                    </a:cubicBezTo>
                    <a:close/>
                    <a:moveTo>
                      <a:pt x="7412" y="1"/>
                    </a:moveTo>
                    <a:cubicBezTo>
                      <a:pt x="7150" y="1"/>
                      <a:pt x="6888" y="180"/>
                      <a:pt x="6913" y="537"/>
                    </a:cubicBezTo>
                    <a:lnTo>
                      <a:pt x="6703" y="574"/>
                    </a:lnTo>
                    <a:cubicBezTo>
                      <a:pt x="6662" y="465"/>
                      <a:pt x="6567" y="415"/>
                      <a:pt x="6473" y="415"/>
                    </a:cubicBezTo>
                    <a:cubicBezTo>
                      <a:pt x="6344" y="415"/>
                      <a:pt x="6215" y="509"/>
                      <a:pt x="6223" y="672"/>
                    </a:cubicBezTo>
                    <a:cubicBezTo>
                      <a:pt x="6223" y="709"/>
                      <a:pt x="6235" y="746"/>
                      <a:pt x="6247" y="783"/>
                    </a:cubicBezTo>
                    <a:lnTo>
                      <a:pt x="4744" y="1818"/>
                    </a:lnTo>
                    <a:cubicBezTo>
                      <a:pt x="4695" y="1769"/>
                      <a:pt x="4633" y="1744"/>
                      <a:pt x="4572" y="1744"/>
                    </a:cubicBezTo>
                    <a:cubicBezTo>
                      <a:pt x="4510" y="1744"/>
                      <a:pt x="4461" y="1769"/>
                      <a:pt x="4411" y="1794"/>
                    </a:cubicBezTo>
                    <a:lnTo>
                      <a:pt x="3734" y="1214"/>
                    </a:lnTo>
                    <a:cubicBezTo>
                      <a:pt x="3787" y="1038"/>
                      <a:pt x="3644" y="893"/>
                      <a:pt x="3490" y="893"/>
                    </a:cubicBezTo>
                    <a:cubicBezTo>
                      <a:pt x="3429" y="893"/>
                      <a:pt x="3367" y="916"/>
                      <a:pt x="3315" y="968"/>
                    </a:cubicBezTo>
                    <a:lnTo>
                      <a:pt x="2748" y="783"/>
                    </a:lnTo>
                    <a:lnTo>
                      <a:pt x="2748" y="746"/>
                    </a:lnTo>
                    <a:cubicBezTo>
                      <a:pt x="2748" y="581"/>
                      <a:pt x="2621" y="494"/>
                      <a:pt x="2493" y="494"/>
                    </a:cubicBezTo>
                    <a:cubicBezTo>
                      <a:pt x="2382" y="494"/>
                      <a:pt x="2271" y="560"/>
                      <a:pt x="2243" y="697"/>
                    </a:cubicBezTo>
                    <a:lnTo>
                      <a:pt x="505" y="697"/>
                    </a:lnTo>
                    <a:cubicBezTo>
                      <a:pt x="477" y="561"/>
                      <a:pt x="369" y="498"/>
                      <a:pt x="259" y="498"/>
                    </a:cubicBezTo>
                    <a:cubicBezTo>
                      <a:pt x="130" y="498"/>
                      <a:pt x="0" y="586"/>
                      <a:pt x="0" y="746"/>
                    </a:cubicBezTo>
                    <a:cubicBezTo>
                      <a:pt x="0" y="913"/>
                      <a:pt x="130" y="1003"/>
                      <a:pt x="258" y="1003"/>
                    </a:cubicBezTo>
                    <a:cubicBezTo>
                      <a:pt x="368" y="1003"/>
                      <a:pt x="477" y="937"/>
                      <a:pt x="505" y="796"/>
                    </a:cubicBezTo>
                    <a:lnTo>
                      <a:pt x="2243" y="796"/>
                    </a:lnTo>
                    <a:cubicBezTo>
                      <a:pt x="2267" y="919"/>
                      <a:pt x="2366" y="1005"/>
                      <a:pt x="2489" y="1005"/>
                    </a:cubicBezTo>
                    <a:cubicBezTo>
                      <a:pt x="2575" y="1005"/>
                      <a:pt x="2662" y="956"/>
                      <a:pt x="2711" y="869"/>
                    </a:cubicBezTo>
                    <a:lnTo>
                      <a:pt x="3253" y="1054"/>
                    </a:lnTo>
                    <a:cubicBezTo>
                      <a:pt x="3241" y="1079"/>
                      <a:pt x="3241" y="1116"/>
                      <a:pt x="3241" y="1141"/>
                    </a:cubicBezTo>
                    <a:cubicBezTo>
                      <a:pt x="3241" y="1288"/>
                      <a:pt x="3352" y="1399"/>
                      <a:pt x="3487" y="1399"/>
                    </a:cubicBezTo>
                    <a:cubicBezTo>
                      <a:pt x="3561" y="1399"/>
                      <a:pt x="3635" y="1362"/>
                      <a:pt x="3684" y="1313"/>
                    </a:cubicBezTo>
                    <a:lnTo>
                      <a:pt x="4350" y="1880"/>
                    </a:lnTo>
                    <a:cubicBezTo>
                      <a:pt x="4276" y="1991"/>
                      <a:pt x="4313" y="2151"/>
                      <a:pt x="4436" y="2213"/>
                    </a:cubicBezTo>
                    <a:lnTo>
                      <a:pt x="3771" y="4135"/>
                    </a:lnTo>
                    <a:lnTo>
                      <a:pt x="3746" y="4135"/>
                    </a:lnTo>
                    <a:cubicBezTo>
                      <a:pt x="3229" y="4135"/>
                      <a:pt x="3031" y="4825"/>
                      <a:pt x="3487" y="5096"/>
                    </a:cubicBezTo>
                    <a:cubicBezTo>
                      <a:pt x="3572" y="5144"/>
                      <a:pt x="3658" y="5165"/>
                      <a:pt x="3740" y="5165"/>
                    </a:cubicBezTo>
                    <a:cubicBezTo>
                      <a:pt x="4104" y="5165"/>
                      <a:pt x="4400" y="4753"/>
                      <a:pt x="4190" y="4381"/>
                    </a:cubicBezTo>
                    <a:lnTo>
                      <a:pt x="4682" y="4061"/>
                    </a:lnTo>
                    <a:cubicBezTo>
                      <a:pt x="4738" y="4126"/>
                      <a:pt x="4804" y="4152"/>
                      <a:pt x="4867" y="4152"/>
                    </a:cubicBezTo>
                    <a:cubicBezTo>
                      <a:pt x="5067" y="4152"/>
                      <a:pt x="5246" y="3882"/>
                      <a:pt x="5040" y="3703"/>
                    </a:cubicBezTo>
                    <a:lnTo>
                      <a:pt x="5570" y="2866"/>
                    </a:lnTo>
                    <a:cubicBezTo>
                      <a:pt x="5631" y="2903"/>
                      <a:pt x="5705" y="2915"/>
                      <a:pt x="5791" y="2915"/>
                    </a:cubicBezTo>
                    <a:cubicBezTo>
                      <a:pt x="6025" y="2915"/>
                      <a:pt x="6235" y="2755"/>
                      <a:pt x="6284" y="2521"/>
                    </a:cubicBezTo>
                    <a:lnTo>
                      <a:pt x="7516" y="2668"/>
                    </a:lnTo>
                    <a:cubicBezTo>
                      <a:pt x="7535" y="2978"/>
                      <a:pt x="7774" y="3132"/>
                      <a:pt x="8014" y="3132"/>
                    </a:cubicBezTo>
                    <a:cubicBezTo>
                      <a:pt x="8261" y="3132"/>
                      <a:pt x="8508" y="2969"/>
                      <a:pt x="8514" y="2644"/>
                    </a:cubicBezTo>
                    <a:cubicBezTo>
                      <a:pt x="8514" y="2508"/>
                      <a:pt x="8465" y="2373"/>
                      <a:pt x="8367" y="2274"/>
                    </a:cubicBezTo>
                    <a:lnTo>
                      <a:pt x="8933" y="1473"/>
                    </a:lnTo>
                    <a:cubicBezTo>
                      <a:pt x="9007" y="1523"/>
                      <a:pt x="9093" y="1535"/>
                      <a:pt x="9180" y="1535"/>
                    </a:cubicBezTo>
                    <a:cubicBezTo>
                      <a:pt x="9574" y="1535"/>
                      <a:pt x="9820" y="1091"/>
                      <a:pt x="9599" y="759"/>
                    </a:cubicBezTo>
                    <a:cubicBezTo>
                      <a:pt x="9497" y="605"/>
                      <a:pt x="9334" y="531"/>
                      <a:pt x="9173" y="531"/>
                    </a:cubicBezTo>
                    <a:cubicBezTo>
                      <a:pt x="8985" y="531"/>
                      <a:pt x="8798" y="633"/>
                      <a:pt x="8712" y="833"/>
                    </a:cubicBezTo>
                    <a:lnTo>
                      <a:pt x="7911" y="586"/>
                    </a:lnTo>
                    <a:cubicBezTo>
                      <a:pt x="7911" y="574"/>
                      <a:pt x="7911" y="549"/>
                      <a:pt x="7911" y="537"/>
                    </a:cubicBezTo>
                    <a:cubicBezTo>
                      <a:pt x="7935" y="180"/>
                      <a:pt x="7673" y="1"/>
                      <a:pt x="74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3" name="Google Shape;2694;p46">
                <a:extLst>
                  <a:ext uri="{FF2B5EF4-FFF2-40B4-BE49-F238E27FC236}">
                    <a16:creationId xmlns:a16="http://schemas.microsoft.com/office/drawing/2014/main" id="{914F3231-5D03-8D7F-F67A-652416E55980}"/>
                  </a:ext>
                </a:extLst>
              </p:cNvPr>
              <p:cNvSpPr/>
              <p:nvPr/>
            </p:nvSpPr>
            <p:spPr>
              <a:xfrm>
                <a:off x="5027751" y="3159269"/>
                <a:ext cx="8495" cy="7154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96" extrusionOk="0">
                    <a:moveTo>
                      <a:pt x="253" y="201"/>
                    </a:moveTo>
                    <a:cubicBezTo>
                      <a:pt x="275" y="201"/>
                      <a:pt x="296" y="216"/>
                      <a:pt x="296" y="247"/>
                    </a:cubicBezTo>
                    <a:cubicBezTo>
                      <a:pt x="296" y="278"/>
                      <a:pt x="275" y="294"/>
                      <a:pt x="253" y="294"/>
                    </a:cubicBezTo>
                    <a:cubicBezTo>
                      <a:pt x="231" y="294"/>
                      <a:pt x="210" y="278"/>
                      <a:pt x="210" y="247"/>
                    </a:cubicBezTo>
                    <a:cubicBezTo>
                      <a:pt x="210" y="216"/>
                      <a:pt x="231" y="201"/>
                      <a:pt x="253" y="201"/>
                    </a:cubicBezTo>
                    <a:close/>
                    <a:moveTo>
                      <a:pt x="228" y="0"/>
                    </a:moveTo>
                    <a:cubicBezTo>
                      <a:pt x="101" y="0"/>
                      <a:pt x="0" y="118"/>
                      <a:pt x="0" y="247"/>
                    </a:cubicBezTo>
                    <a:cubicBezTo>
                      <a:pt x="0" y="397"/>
                      <a:pt x="123" y="496"/>
                      <a:pt x="252" y="496"/>
                    </a:cubicBezTo>
                    <a:cubicBezTo>
                      <a:pt x="315" y="496"/>
                      <a:pt x="379" y="472"/>
                      <a:pt x="432" y="420"/>
                    </a:cubicBezTo>
                    <a:cubicBezTo>
                      <a:pt x="588" y="263"/>
                      <a:pt x="486" y="0"/>
                      <a:pt x="262" y="0"/>
                    </a:cubicBezTo>
                    <a:cubicBezTo>
                      <a:pt x="257" y="0"/>
                      <a:pt x="252" y="1"/>
                      <a:pt x="247" y="1"/>
                    </a:cubicBezTo>
                    <a:cubicBezTo>
                      <a:pt x="241" y="0"/>
                      <a:pt x="234" y="0"/>
                      <a:pt x="2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4" name="Google Shape;2695;p46">
                <a:extLst>
                  <a:ext uri="{FF2B5EF4-FFF2-40B4-BE49-F238E27FC236}">
                    <a16:creationId xmlns:a16="http://schemas.microsoft.com/office/drawing/2014/main" id="{CF4A7FF2-2BBC-1177-9ECF-920EC6479D80}"/>
                  </a:ext>
                </a:extLst>
              </p:cNvPr>
              <p:cNvSpPr/>
              <p:nvPr/>
            </p:nvSpPr>
            <p:spPr>
              <a:xfrm>
                <a:off x="4758945" y="2630324"/>
                <a:ext cx="363721" cy="520753"/>
              </a:xfrm>
              <a:custGeom>
                <a:avLst/>
                <a:gdLst/>
                <a:ahLst/>
                <a:cxnLst/>
                <a:rect l="l" t="t" r="r" b="b"/>
                <a:pathLst>
                  <a:path w="25219" h="36107" extrusionOk="0">
                    <a:moveTo>
                      <a:pt x="3335" y="500"/>
                    </a:moveTo>
                    <a:cubicBezTo>
                      <a:pt x="3372" y="500"/>
                      <a:pt x="3397" y="537"/>
                      <a:pt x="3397" y="574"/>
                    </a:cubicBezTo>
                    <a:cubicBezTo>
                      <a:pt x="3397" y="617"/>
                      <a:pt x="3363" y="639"/>
                      <a:pt x="3329" y="639"/>
                    </a:cubicBezTo>
                    <a:cubicBezTo>
                      <a:pt x="3295" y="639"/>
                      <a:pt x="3261" y="617"/>
                      <a:pt x="3261" y="574"/>
                    </a:cubicBezTo>
                    <a:cubicBezTo>
                      <a:pt x="3261" y="537"/>
                      <a:pt x="3298" y="500"/>
                      <a:pt x="3335" y="500"/>
                    </a:cubicBezTo>
                    <a:close/>
                    <a:moveTo>
                      <a:pt x="14326" y="192"/>
                    </a:moveTo>
                    <a:lnTo>
                      <a:pt x="14326" y="205"/>
                    </a:lnTo>
                    <a:cubicBezTo>
                      <a:pt x="14597" y="205"/>
                      <a:pt x="14720" y="537"/>
                      <a:pt x="14523" y="722"/>
                    </a:cubicBezTo>
                    <a:cubicBezTo>
                      <a:pt x="14464" y="781"/>
                      <a:pt x="14392" y="807"/>
                      <a:pt x="14321" y="807"/>
                    </a:cubicBezTo>
                    <a:cubicBezTo>
                      <a:pt x="14167" y="807"/>
                      <a:pt x="14018" y="685"/>
                      <a:pt x="14018" y="500"/>
                    </a:cubicBezTo>
                    <a:cubicBezTo>
                      <a:pt x="14018" y="328"/>
                      <a:pt x="14153" y="192"/>
                      <a:pt x="14326" y="192"/>
                    </a:cubicBezTo>
                    <a:close/>
                    <a:moveTo>
                      <a:pt x="4272" y="439"/>
                    </a:moveTo>
                    <a:cubicBezTo>
                      <a:pt x="4481" y="439"/>
                      <a:pt x="4580" y="697"/>
                      <a:pt x="4432" y="845"/>
                    </a:cubicBezTo>
                    <a:cubicBezTo>
                      <a:pt x="4385" y="888"/>
                      <a:pt x="4329" y="907"/>
                      <a:pt x="4273" y="907"/>
                    </a:cubicBezTo>
                    <a:cubicBezTo>
                      <a:pt x="4153" y="907"/>
                      <a:pt x="4038" y="816"/>
                      <a:pt x="4038" y="673"/>
                    </a:cubicBezTo>
                    <a:cubicBezTo>
                      <a:pt x="4025" y="550"/>
                      <a:pt x="4136" y="439"/>
                      <a:pt x="4272" y="439"/>
                    </a:cubicBezTo>
                    <a:close/>
                    <a:moveTo>
                      <a:pt x="10630" y="870"/>
                    </a:moveTo>
                    <a:cubicBezTo>
                      <a:pt x="10686" y="870"/>
                      <a:pt x="10627" y="943"/>
                      <a:pt x="10596" y="943"/>
                    </a:cubicBezTo>
                    <a:cubicBezTo>
                      <a:pt x="10587" y="943"/>
                      <a:pt x="10580" y="936"/>
                      <a:pt x="10580" y="919"/>
                    </a:cubicBezTo>
                    <a:cubicBezTo>
                      <a:pt x="10580" y="895"/>
                      <a:pt x="10593" y="870"/>
                      <a:pt x="10617" y="870"/>
                    </a:cubicBezTo>
                    <a:close/>
                    <a:moveTo>
                      <a:pt x="8523" y="488"/>
                    </a:moveTo>
                    <a:cubicBezTo>
                      <a:pt x="8781" y="488"/>
                      <a:pt x="8917" y="808"/>
                      <a:pt x="8732" y="993"/>
                    </a:cubicBezTo>
                    <a:cubicBezTo>
                      <a:pt x="8671" y="1058"/>
                      <a:pt x="8595" y="1087"/>
                      <a:pt x="8519" y="1087"/>
                    </a:cubicBezTo>
                    <a:cubicBezTo>
                      <a:pt x="8365" y="1087"/>
                      <a:pt x="8215" y="966"/>
                      <a:pt x="8215" y="784"/>
                    </a:cubicBezTo>
                    <a:cubicBezTo>
                      <a:pt x="8215" y="623"/>
                      <a:pt x="8350" y="488"/>
                      <a:pt x="8510" y="488"/>
                    </a:cubicBezTo>
                    <a:close/>
                    <a:moveTo>
                      <a:pt x="17369" y="1030"/>
                    </a:moveTo>
                    <a:cubicBezTo>
                      <a:pt x="17424" y="1030"/>
                      <a:pt x="17371" y="1098"/>
                      <a:pt x="17339" y="1098"/>
                    </a:cubicBezTo>
                    <a:cubicBezTo>
                      <a:pt x="17328" y="1098"/>
                      <a:pt x="17320" y="1089"/>
                      <a:pt x="17320" y="1067"/>
                    </a:cubicBezTo>
                    <a:cubicBezTo>
                      <a:pt x="17320" y="1042"/>
                      <a:pt x="17332" y="1030"/>
                      <a:pt x="17369" y="1030"/>
                    </a:cubicBezTo>
                    <a:close/>
                    <a:moveTo>
                      <a:pt x="3582" y="685"/>
                    </a:moveTo>
                    <a:lnTo>
                      <a:pt x="3828" y="697"/>
                    </a:lnTo>
                    <a:cubicBezTo>
                      <a:pt x="3828" y="734"/>
                      <a:pt x="3828" y="759"/>
                      <a:pt x="3840" y="796"/>
                    </a:cubicBezTo>
                    <a:lnTo>
                      <a:pt x="2658" y="1252"/>
                    </a:lnTo>
                    <a:lnTo>
                      <a:pt x="3175" y="808"/>
                    </a:lnTo>
                    <a:cubicBezTo>
                      <a:pt x="3224" y="841"/>
                      <a:pt x="3278" y="856"/>
                      <a:pt x="3330" y="856"/>
                    </a:cubicBezTo>
                    <a:cubicBezTo>
                      <a:pt x="3438" y="856"/>
                      <a:pt x="3540" y="793"/>
                      <a:pt x="3582" y="685"/>
                    </a:cubicBezTo>
                    <a:close/>
                    <a:moveTo>
                      <a:pt x="6095" y="648"/>
                    </a:moveTo>
                    <a:cubicBezTo>
                      <a:pt x="6366" y="648"/>
                      <a:pt x="6502" y="981"/>
                      <a:pt x="6305" y="1178"/>
                    </a:cubicBezTo>
                    <a:cubicBezTo>
                      <a:pt x="6246" y="1241"/>
                      <a:pt x="6172" y="1268"/>
                      <a:pt x="6099" y="1268"/>
                    </a:cubicBezTo>
                    <a:cubicBezTo>
                      <a:pt x="5942" y="1268"/>
                      <a:pt x="5787" y="1141"/>
                      <a:pt x="5787" y="956"/>
                    </a:cubicBezTo>
                    <a:cubicBezTo>
                      <a:pt x="5787" y="784"/>
                      <a:pt x="5923" y="648"/>
                      <a:pt x="6095" y="648"/>
                    </a:cubicBezTo>
                    <a:close/>
                    <a:moveTo>
                      <a:pt x="11936" y="1289"/>
                    </a:moveTo>
                    <a:cubicBezTo>
                      <a:pt x="11973" y="1289"/>
                      <a:pt x="12010" y="1313"/>
                      <a:pt x="12010" y="1363"/>
                    </a:cubicBezTo>
                    <a:cubicBezTo>
                      <a:pt x="12003" y="1400"/>
                      <a:pt x="11973" y="1418"/>
                      <a:pt x="11942" y="1418"/>
                    </a:cubicBezTo>
                    <a:cubicBezTo>
                      <a:pt x="11911" y="1418"/>
                      <a:pt x="11880" y="1400"/>
                      <a:pt x="11874" y="1363"/>
                    </a:cubicBezTo>
                    <a:cubicBezTo>
                      <a:pt x="11874" y="1326"/>
                      <a:pt x="11899" y="1289"/>
                      <a:pt x="11936" y="1289"/>
                    </a:cubicBezTo>
                    <a:close/>
                    <a:moveTo>
                      <a:pt x="15407" y="1376"/>
                    </a:moveTo>
                    <a:cubicBezTo>
                      <a:pt x="15416" y="1376"/>
                      <a:pt x="15423" y="1383"/>
                      <a:pt x="15423" y="1400"/>
                    </a:cubicBezTo>
                    <a:cubicBezTo>
                      <a:pt x="15410" y="1424"/>
                      <a:pt x="15398" y="1437"/>
                      <a:pt x="15373" y="1437"/>
                    </a:cubicBezTo>
                    <a:lnTo>
                      <a:pt x="15373" y="1449"/>
                    </a:lnTo>
                    <a:cubicBezTo>
                      <a:pt x="15316" y="1449"/>
                      <a:pt x="15376" y="1376"/>
                      <a:pt x="15407" y="1376"/>
                    </a:cubicBezTo>
                    <a:close/>
                    <a:moveTo>
                      <a:pt x="16692" y="1289"/>
                    </a:moveTo>
                    <a:cubicBezTo>
                      <a:pt x="16803" y="1289"/>
                      <a:pt x="16889" y="1363"/>
                      <a:pt x="16889" y="1474"/>
                    </a:cubicBezTo>
                    <a:cubicBezTo>
                      <a:pt x="16901" y="1523"/>
                      <a:pt x="16876" y="1585"/>
                      <a:pt x="16840" y="1621"/>
                    </a:cubicBezTo>
                    <a:lnTo>
                      <a:pt x="16840" y="1634"/>
                    </a:lnTo>
                    <a:cubicBezTo>
                      <a:pt x="16803" y="1671"/>
                      <a:pt x="16753" y="1695"/>
                      <a:pt x="16704" y="1708"/>
                    </a:cubicBezTo>
                    <a:lnTo>
                      <a:pt x="16692" y="1708"/>
                    </a:lnTo>
                    <a:cubicBezTo>
                      <a:pt x="16581" y="1695"/>
                      <a:pt x="16495" y="1609"/>
                      <a:pt x="16495" y="1498"/>
                    </a:cubicBezTo>
                    <a:cubicBezTo>
                      <a:pt x="16482" y="1387"/>
                      <a:pt x="16568" y="1289"/>
                      <a:pt x="16679" y="1289"/>
                    </a:cubicBezTo>
                    <a:close/>
                    <a:moveTo>
                      <a:pt x="14831" y="562"/>
                    </a:moveTo>
                    <a:lnTo>
                      <a:pt x="14831" y="574"/>
                    </a:lnTo>
                    <a:lnTo>
                      <a:pt x="17111" y="1079"/>
                    </a:lnTo>
                    <a:cubicBezTo>
                      <a:pt x="17111" y="1104"/>
                      <a:pt x="17111" y="1129"/>
                      <a:pt x="17123" y="1153"/>
                    </a:cubicBezTo>
                    <a:lnTo>
                      <a:pt x="16987" y="1227"/>
                    </a:lnTo>
                    <a:cubicBezTo>
                      <a:pt x="16913" y="1141"/>
                      <a:pt x="16803" y="1092"/>
                      <a:pt x="16692" y="1092"/>
                    </a:cubicBezTo>
                    <a:lnTo>
                      <a:pt x="16667" y="1092"/>
                    </a:lnTo>
                    <a:cubicBezTo>
                      <a:pt x="16470" y="1104"/>
                      <a:pt x="16322" y="1240"/>
                      <a:pt x="16285" y="1424"/>
                    </a:cubicBezTo>
                    <a:lnTo>
                      <a:pt x="15620" y="1387"/>
                    </a:lnTo>
                    <a:cubicBezTo>
                      <a:pt x="15620" y="1274"/>
                      <a:pt x="15538" y="1229"/>
                      <a:pt x="15441" y="1229"/>
                    </a:cubicBezTo>
                    <a:cubicBezTo>
                      <a:pt x="15264" y="1229"/>
                      <a:pt x="15036" y="1380"/>
                      <a:pt x="15164" y="1548"/>
                    </a:cubicBezTo>
                    <a:lnTo>
                      <a:pt x="14843" y="1843"/>
                    </a:lnTo>
                    <a:cubicBezTo>
                      <a:pt x="14782" y="1782"/>
                      <a:pt x="14696" y="1745"/>
                      <a:pt x="14609" y="1720"/>
                    </a:cubicBezTo>
                    <a:lnTo>
                      <a:pt x="14425" y="993"/>
                    </a:lnTo>
                    <a:cubicBezTo>
                      <a:pt x="14634" y="944"/>
                      <a:pt x="14794" y="771"/>
                      <a:pt x="14831" y="562"/>
                    </a:cubicBezTo>
                    <a:close/>
                    <a:moveTo>
                      <a:pt x="12948" y="1313"/>
                    </a:moveTo>
                    <a:cubicBezTo>
                      <a:pt x="13197" y="1313"/>
                      <a:pt x="13312" y="1625"/>
                      <a:pt x="13143" y="1806"/>
                    </a:cubicBezTo>
                    <a:cubicBezTo>
                      <a:pt x="13084" y="1861"/>
                      <a:pt x="13013" y="1886"/>
                      <a:pt x="12942" y="1886"/>
                    </a:cubicBezTo>
                    <a:cubicBezTo>
                      <a:pt x="12793" y="1886"/>
                      <a:pt x="12650" y="1773"/>
                      <a:pt x="12650" y="1597"/>
                    </a:cubicBezTo>
                    <a:cubicBezTo>
                      <a:pt x="12638" y="1437"/>
                      <a:pt x="12773" y="1313"/>
                      <a:pt x="12934" y="1313"/>
                    </a:cubicBezTo>
                    <a:cubicBezTo>
                      <a:pt x="12939" y="1313"/>
                      <a:pt x="12943" y="1313"/>
                      <a:pt x="12948" y="1313"/>
                    </a:cubicBezTo>
                    <a:close/>
                    <a:moveTo>
                      <a:pt x="2002" y="1454"/>
                    </a:moveTo>
                    <a:cubicBezTo>
                      <a:pt x="2135" y="1454"/>
                      <a:pt x="2263" y="1559"/>
                      <a:pt x="2263" y="1708"/>
                    </a:cubicBezTo>
                    <a:cubicBezTo>
                      <a:pt x="2263" y="1856"/>
                      <a:pt x="2152" y="1966"/>
                      <a:pt x="2005" y="1966"/>
                    </a:cubicBezTo>
                    <a:cubicBezTo>
                      <a:pt x="1770" y="1966"/>
                      <a:pt x="1660" y="1695"/>
                      <a:pt x="1820" y="1535"/>
                    </a:cubicBezTo>
                    <a:cubicBezTo>
                      <a:pt x="1872" y="1479"/>
                      <a:pt x="1938" y="1454"/>
                      <a:pt x="2002" y="1454"/>
                    </a:cubicBezTo>
                    <a:close/>
                    <a:moveTo>
                      <a:pt x="4678" y="808"/>
                    </a:moveTo>
                    <a:lnTo>
                      <a:pt x="5590" y="968"/>
                    </a:lnTo>
                    <a:cubicBezTo>
                      <a:pt x="5590" y="1030"/>
                      <a:pt x="5602" y="1104"/>
                      <a:pt x="5639" y="1166"/>
                    </a:cubicBezTo>
                    <a:lnTo>
                      <a:pt x="4407" y="2065"/>
                    </a:lnTo>
                    <a:cubicBezTo>
                      <a:pt x="4370" y="2028"/>
                      <a:pt x="4333" y="2016"/>
                      <a:pt x="4296" y="2003"/>
                    </a:cubicBezTo>
                    <a:lnTo>
                      <a:pt x="4309" y="1116"/>
                    </a:lnTo>
                    <a:cubicBezTo>
                      <a:pt x="4481" y="1104"/>
                      <a:pt x="4629" y="981"/>
                      <a:pt x="4678" y="808"/>
                    </a:cubicBezTo>
                    <a:close/>
                    <a:moveTo>
                      <a:pt x="3877" y="882"/>
                    </a:moveTo>
                    <a:cubicBezTo>
                      <a:pt x="3939" y="1005"/>
                      <a:pt x="4062" y="1092"/>
                      <a:pt x="4198" y="1104"/>
                    </a:cubicBezTo>
                    <a:lnTo>
                      <a:pt x="4185" y="1991"/>
                    </a:lnTo>
                    <a:cubicBezTo>
                      <a:pt x="4112" y="2003"/>
                      <a:pt x="4050" y="2053"/>
                      <a:pt x="4013" y="2127"/>
                    </a:cubicBezTo>
                    <a:lnTo>
                      <a:pt x="2473" y="1708"/>
                    </a:lnTo>
                    <a:cubicBezTo>
                      <a:pt x="2473" y="1621"/>
                      <a:pt x="2448" y="1548"/>
                      <a:pt x="2399" y="1474"/>
                    </a:cubicBezTo>
                    <a:lnTo>
                      <a:pt x="2424" y="1461"/>
                    </a:lnTo>
                    <a:lnTo>
                      <a:pt x="3877" y="882"/>
                    </a:lnTo>
                    <a:close/>
                    <a:moveTo>
                      <a:pt x="9015" y="833"/>
                    </a:moveTo>
                    <a:lnTo>
                      <a:pt x="10371" y="956"/>
                    </a:lnTo>
                    <a:cubicBezTo>
                      <a:pt x="10383" y="993"/>
                      <a:pt x="10395" y="1030"/>
                      <a:pt x="10420" y="1055"/>
                    </a:cubicBezTo>
                    <a:lnTo>
                      <a:pt x="9213" y="2275"/>
                    </a:lnTo>
                    <a:cubicBezTo>
                      <a:pt x="9137" y="2210"/>
                      <a:pt x="9053" y="2174"/>
                      <a:pt x="8967" y="2174"/>
                    </a:cubicBezTo>
                    <a:cubicBezTo>
                      <a:pt x="8954" y="2174"/>
                      <a:pt x="8942" y="2174"/>
                      <a:pt x="8929" y="2176"/>
                    </a:cubicBezTo>
                    <a:cubicBezTo>
                      <a:pt x="8917" y="2170"/>
                      <a:pt x="8905" y="2167"/>
                      <a:pt x="8892" y="2167"/>
                    </a:cubicBezTo>
                    <a:cubicBezTo>
                      <a:pt x="8880" y="2167"/>
                      <a:pt x="8868" y="2170"/>
                      <a:pt x="8855" y="2176"/>
                    </a:cubicBezTo>
                    <a:lnTo>
                      <a:pt x="8621" y="1276"/>
                    </a:lnTo>
                    <a:cubicBezTo>
                      <a:pt x="8831" y="1227"/>
                      <a:pt x="8991" y="1055"/>
                      <a:pt x="9015" y="833"/>
                    </a:cubicBezTo>
                    <a:close/>
                    <a:moveTo>
                      <a:pt x="4268" y="2226"/>
                    </a:moveTo>
                    <a:cubicBezTo>
                      <a:pt x="4277" y="2226"/>
                      <a:pt x="4284" y="2233"/>
                      <a:pt x="4284" y="2250"/>
                    </a:cubicBezTo>
                    <a:cubicBezTo>
                      <a:pt x="4284" y="2262"/>
                      <a:pt x="4259" y="2287"/>
                      <a:pt x="4235" y="2287"/>
                    </a:cubicBezTo>
                    <a:lnTo>
                      <a:pt x="4235" y="2299"/>
                    </a:lnTo>
                    <a:cubicBezTo>
                      <a:pt x="4178" y="2299"/>
                      <a:pt x="4238" y="2226"/>
                      <a:pt x="4268" y="2226"/>
                    </a:cubicBezTo>
                    <a:close/>
                    <a:moveTo>
                      <a:pt x="8017" y="845"/>
                    </a:moveTo>
                    <a:cubicBezTo>
                      <a:pt x="8042" y="1104"/>
                      <a:pt x="8264" y="1289"/>
                      <a:pt x="8510" y="1289"/>
                    </a:cubicBezTo>
                    <a:lnTo>
                      <a:pt x="8757" y="2213"/>
                    </a:lnTo>
                    <a:cubicBezTo>
                      <a:pt x="8683" y="2250"/>
                      <a:pt x="8609" y="2299"/>
                      <a:pt x="8572" y="2361"/>
                    </a:cubicBezTo>
                    <a:lnTo>
                      <a:pt x="6551" y="1178"/>
                    </a:lnTo>
                    <a:cubicBezTo>
                      <a:pt x="6576" y="1104"/>
                      <a:pt x="6600" y="1030"/>
                      <a:pt x="6600" y="956"/>
                    </a:cubicBezTo>
                    <a:lnTo>
                      <a:pt x="7956" y="845"/>
                    </a:lnTo>
                    <a:close/>
                    <a:moveTo>
                      <a:pt x="14534" y="1923"/>
                    </a:moveTo>
                    <a:cubicBezTo>
                      <a:pt x="14655" y="1923"/>
                      <a:pt x="14770" y="2021"/>
                      <a:pt x="14770" y="2164"/>
                    </a:cubicBezTo>
                    <a:cubicBezTo>
                      <a:pt x="14770" y="2287"/>
                      <a:pt x="14671" y="2385"/>
                      <a:pt x="14548" y="2385"/>
                    </a:cubicBezTo>
                    <a:lnTo>
                      <a:pt x="14535" y="2398"/>
                    </a:lnTo>
                    <a:cubicBezTo>
                      <a:pt x="14326" y="2398"/>
                      <a:pt x="14227" y="2139"/>
                      <a:pt x="14375" y="1991"/>
                    </a:cubicBezTo>
                    <a:cubicBezTo>
                      <a:pt x="14422" y="1944"/>
                      <a:pt x="14479" y="1923"/>
                      <a:pt x="14534" y="1923"/>
                    </a:cubicBezTo>
                    <a:close/>
                    <a:moveTo>
                      <a:pt x="10839" y="1042"/>
                    </a:moveTo>
                    <a:lnTo>
                      <a:pt x="11615" y="1301"/>
                    </a:lnTo>
                    <a:cubicBezTo>
                      <a:pt x="11603" y="1326"/>
                      <a:pt x="11603" y="1338"/>
                      <a:pt x="11615" y="1363"/>
                    </a:cubicBezTo>
                    <a:cubicBezTo>
                      <a:pt x="11615" y="1449"/>
                      <a:pt x="11652" y="1548"/>
                      <a:pt x="11726" y="1609"/>
                    </a:cubicBezTo>
                    <a:lnTo>
                      <a:pt x="11061" y="2546"/>
                    </a:lnTo>
                    <a:cubicBezTo>
                      <a:pt x="11012" y="2521"/>
                      <a:pt x="10975" y="2509"/>
                      <a:pt x="10925" y="2509"/>
                    </a:cubicBezTo>
                    <a:cubicBezTo>
                      <a:pt x="10814" y="2509"/>
                      <a:pt x="10716" y="2583"/>
                      <a:pt x="10679" y="2693"/>
                    </a:cubicBezTo>
                    <a:lnTo>
                      <a:pt x="9385" y="2620"/>
                    </a:lnTo>
                    <a:cubicBezTo>
                      <a:pt x="9385" y="2509"/>
                      <a:pt x="9348" y="2422"/>
                      <a:pt x="9287" y="2348"/>
                    </a:cubicBezTo>
                    <a:lnTo>
                      <a:pt x="10482" y="1129"/>
                    </a:lnTo>
                    <a:cubicBezTo>
                      <a:pt x="10531" y="1153"/>
                      <a:pt x="10580" y="1178"/>
                      <a:pt x="10630" y="1178"/>
                    </a:cubicBezTo>
                    <a:cubicBezTo>
                      <a:pt x="10716" y="1166"/>
                      <a:pt x="10790" y="1129"/>
                      <a:pt x="10839" y="1042"/>
                    </a:cubicBezTo>
                    <a:close/>
                    <a:moveTo>
                      <a:pt x="1754" y="2687"/>
                    </a:moveTo>
                    <a:cubicBezTo>
                      <a:pt x="1771" y="2687"/>
                      <a:pt x="1783" y="2699"/>
                      <a:pt x="1783" y="2730"/>
                    </a:cubicBezTo>
                    <a:cubicBezTo>
                      <a:pt x="1783" y="2780"/>
                      <a:pt x="1746" y="2817"/>
                      <a:pt x="1697" y="2817"/>
                    </a:cubicBezTo>
                    <a:cubicBezTo>
                      <a:pt x="1593" y="2817"/>
                      <a:pt x="1699" y="2687"/>
                      <a:pt x="1754" y="2687"/>
                    </a:cubicBezTo>
                    <a:close/>
                    <a:moveTo>
                      <a:pt x="10959" y="2756"/>
                    </a:moveTo>
                    <a:cubicBezTo>
                      <a:pt x="10968" y="2756"/>
                      <a:pt x="10975" y="2763"/>
                      <a:pt x="10975" y="2780"/>
                    </a:cubicBezTo>
                    <a:cubicBezTo>
                      <a:pt x="10962" y="2792"/>
                      <a:pt x="10950" y="2817"/>
                      <a:pt x="10925" y="2817"/>
                    </a:cubicBezTo>
                    <a:lnTo>
                      <a:pt x="10925" y="2829"/>
                    </a:lnTo>
                    <a:cubicBezTo>
                      <a:pt x="10868" y="2829"/>
                      <a:pt x="10928" y="2756"/>
                      <a:pt x="10959" y="2756"/>
                    </a:cubicBezTo>
                    <a:close/>
                    <a:moveTo>
                      <a:pt x="5689" y="1252"/>
                    </a:moveTo>
                    <a:cubicBezTo>
                      <a:pt x="5763" y="1363"/>
                      <a:pt x="5898" y="1437"/>
                      <a:pt x="6034" y="1449"/>
                    </a:cubicBezTo>
                    <a:lnTo>
                      <a:pt x="5738" y="2792"/>
                    </a:lnTo>
                    <a:lnTo>
                      <a:pt x="5689" y="2792"/>
                    </a:lnTo>
                    <a:cubicBezTo>
                      <a:pt x="5627" y="2792"/>
                      <a:pt x="5578" y="2804"/>
                      <a:pt x="5529" y="2841"/>
                    </a:cubicBezTo>
                    <a:lnTo>
                      <a:pt x="4469" y="2299"/>
                    </a:lnTo>
                    <a:cubicBezTo>
                      <a:pt x="4481" y="2287"/>
                      <a:pt x="4481" y="2262"/>
                      <a:pt x="4481" y="2238"/>
                    </a:cubicBezTo>
                    <a:cubicBezTo>
                      <a:pt x="4481" y="2201"/>
                      <a:pt x="4469" y="2164"/>
                      <a:pt x="4457" y="2139"/>
                    </a:cubicBezTo>
                    <a:lnTo>
                      <a:pt x="5689" y="1252"/>
                    </a:lnTo>
                    <a:close/>
                    <a:moveTo>
                      <a:pt x="8924" y="2396"/>
                    </a:moveTo>
                    <a:cubicBezTo>
                      <a:pt x="9053" y="2396"/>
                      <a:pt x="9176" y="2495"/>
                      <a:pt x="9176" y="2644"/>
                    </a:cubicBezTo>
                    <a:cubicBezTo>
                      <a:pt x="9163" y="2780"/>
                      <a:pt x="9052" y="2878"/>
                      <a:pt x="8929" y="2878"/>
                    </a:cubicBezTo>
                    <a:lnTo>
                      <a:pt x="8929" y="2891"/>
                    </a:lnTo>
                    <a:cubicBezTo>
                      <a:pt x="8707" y="2891"/>
                      <a:pt x="8597" y="2620"/>
                      <a:pt x="8744" y="2472"/>
                    </a:cubicBezTo>
                    <a:cubicBezTo>
                      <a:pt x="8797" y="2419"/>
                      <a:pt x="8861" y="2396"/>
                      <a:pt x="8924" y="2396"/>
                    </a:cubicBezTo>
                    <a:close/>
                    <a:moveTo>
                      <a:pt x="6502" y="1252"/>
                    </a:moveTo>
                    <a:lnTo>
                      <a:pt x="8510" y="2435"/>
                    </a:lnTo>
                    <a:cubicBezTo>
                      <a:pt x="8486" y="2496"/>
                      <a:pt x="8473" y="2558"/>
                      <a:pt x="8473" y="2620"/>
                    </a:cubicBezTo>
                    <a:lnTo>
                      <a:pt x="8473" y="2632"/>
                    </a:lnTo>
                    <a:lnTo>
                      <a:pt x="5923" y="2965"/>
                    </a:lnTo>
                    <a:cubicBezTo>
                      <a:pt x="5910" y="2915"/>
                      <a:pt x="5874" y="2866"/>
                      <a:pt x="5837" y="2841"/>
                    </a:cubicBezTo>
                    <a:lnTo>
                      <a:pt x="6145" y="1449"/>
                    </a:lnTo>
                    <a:cubicBezTo>
                      <a:pt x="6280" y="1437"/>
                      <a:pt x="6416" y="1363"/>
                      <a:pt x="6502" y="1252"/>
                    </a:cubicBezTo>
                    <a:close/>
                    <a:moveTo>
                      <a:pt x="5710" y="3027"/>
                    </a:moveTo>
                    <a:cubicBezTo>
                      <a:pt x="5719" y="3027"/>
                      <a:pt x="5726" y="3034"/>
                      <a:pt x="5726" y="3051"/>
                    </a:cubicBezTo>
                    <a:cubicBezTo>
                      <a:pt x="5726" y="3075"/>
                      <a:pt x="5713" y="3088"/>
                      <a:pt x="5689" y="3088"/>
                    </a:cubicBezTo>
                    <a:lnTo>
                      <a:pt x="5689" y="3100"/>
                    </a:lnTo>
                    <a:cubicBezTo>
                      <a:pt x="5622" y="3100"/>
                      <a:pt x="5680" y="3027"/>
                      <a:pt x="5710" y="3027"/>
                    </a:cubicBezTo>
                    <a:close/>
                    <a:moveTo>
                      <a:pt x="13919" y="784"/>
                    </a:moveTo>
                    <a:cubicBezTo>
                      <a:pt x="13981" y="858"/>
                      <a:pt x="14055" y="919"/>
                      <a:pt x="14141" y="956"/>
                    </a:cubicBezTo>
                    <a:lnTo>
                      <a:pt x="13032" y="3186"/>
                    </a:lnTo>
                    <a:cubicBezTo>
                      <a:pt x="12983" y="3137"/>
                      <a:pt x="12921" y="3112"/>
                      <a:pt x="12860" y="3100"/>
                    </a:cubicBezTo>
                    <a:lnTo>
                      <a:pt x="12946" y="2090"/>
                    </a:lnTo>
                    <a:cubicBezTo>
                      <a:pt x="13217" y="2077"/>
                      <a:pt x="13427" y="1868"/>
                      <a:pt x="13427" y="1597"/>
                    </a:cubicBezTo>
                    <a:cubicBezTo>
                      <a:pt x="13427" y="1498"/>
                      <a:pt x="13390" y="1387"/>
                      <a:pt x="13328" y="1313"/>
                    </a:cubicBezTo>
                    <a:lnTo>
                      <a:pt x="13919" y="784"/>
                    </a:lnTo>
                    <a:close/>
                    <a:moveTo>
                      <a:pt x="584" y="2627"/>
                    </a:moveTo>
                    <a:cubicBezTo>
                      <a:pt x="763" y="2627"/>
                      <a:pt x="933" y="2768"/>
                      <a:pt x="933" y="2977"/>
                    </a:cubicBezTo>
                    <a:cubicBezTo>
                      <a:pt x="933" y="3162"/>
                      <a:pt x="785" y="3322"/>
                      <a:pt x="588" y="3322"/>
                    </a:cubicBezTo>
                    <a:cubicBezTo>
                      <a:pt x="280" y="3322"/>
                      <a:pt x="132" y="2952"/>
                      <a:pt x="341" y="2730"/>
                    </a:cubicBezTo>
                    <a:cubicBezTo>
                      <a:pt x="413" y="2659"/>
                      <a:pt x="499" y="2627"/>
                      <a:pt x="584" y="2627"/>
                    </a:cubicBezTo>
                    <a:close/>
                    <a:moveTo>
                      <a:pt x="12231" y="1498"/>
                    </a:moveTo>
                    <a:lnTo>
                      <a:pt x="12441" y="1548"/>
                    </a:lnTo>
                    <a:lnTo>
                      <a:pt x="12441" y="1597"/>
                    </a:lnTo>
                    <a:cubicBezTo>
                      <a:pt x="12441" y="1831"/>
                      <a:pt x="12613" y="2040"/>
                      <a:pt x="12847" y="2077"/>
                    </a:cubicBezTo>
                    <a:lnTo>
                      <a:pt x="12761" y="3088"/>
                    </a:lnTo>
                    <a:cubicBezTo>
                      <a:pt x="12601" y="3100"/>
                      <a:pt x="12453" y="3186"/>
                      <a:pt x="12379" y="3322"/>
                    </a:cubicBezTo>
                    <a:lnTo>
                      <a:pt x="11172" y="2817"/>
                    </a:lnTo>
                    <a:cubicBezTo>
                      <a:pt x="11172" y="2792"/>
                      <a:pt x="11172" y="2780"/>
                      <a:pt x="11172" y="2767"/>
                    </a:cubicBezTo>
                    <a:cubicBezTo>
                      <a:pt x="11172" y="2706"/>
                      <a:pt x="11159" y="2656"/>
                      <a:pt x="11122" y="2620"/>
                    </a:cubicBezTo>
                    <a:lnTo>
                      <a:pt x="11800" y="1658"/>
                    </a:lnTo>
                    <a:cubicBezTo>
                      <a:pt x="11849" y="1671"/>
                      <a:pt x="11886" y="1683"/>
                      <a:pt x="11936" y="1683"/>
                    </a:cubicBezTo>
                    <a:cubicBezTo>
                      <a:pt x="12059" y="1683"/>
                      <a:pt x="12182" y="1609"/>
                      <a:pt x="12231" y="1498"/>
                    </a:cubicBezTo>
                    <a:close/>
                    <a:moveTo>
                      <a:pt x="10103" y="3446"/>
                    </a:moveTo>
                    <a:cubicBezTo>
                      <a:pt x="10134" y="3446"/>
                      <a:pt x="10194" y="3519"/>
                      <a:pt x="10137" y="3519"/>
                    </a:cubicBezTo>
                    <a:cubicBezTo>
                      <a:pt x="10100" y="3519"/>
                      <a:pt x="10075" y="3494"/>
                      <a:pt x="10075" y="3470"/>
                    </a:cubicBezTo>
                    <a:lnTo>
                      <a:pt x="10087" y="3470"/>
                    </a:lnTo>
                    <a:cubicBezTo>
                      <a:pt x="10087" y="3453"/>
                      <a:pt x="10094" y="3446"/>
                      <a:pt x="10103" y="3446"/>
                    </a:cubicBezTo>
                    <a:close/>
                    <a:moveTo>
                      <a:pt x="21288" y="3630"/>
                    </a:moveTo>
                    <a:cubicBezTo>
                      <a:pt x="21344" y="3630"/>
                      <a:pt x="21285" y="3703"/>
                      <a:pt x="21254" y="3703"/>
                    </a:cubicBezTo>
                    <a:cubicBezTo>
                      <a:pt x="21245" y="3703"/>
                      <a:pt x="21238" y="3696"/>
                      <a:pt x="21238" y="3679"/>
                    </a:cubicBezTo>
                    <a:cubicBezTo>
                      <a:pt x="21238" y="3655"/>
                      <a:pt x="21251" y="3630"/>
                      <a:pt x="21288" y="3630"/>
                    </a:cubicBezTo>
                    <a:close/>
                    <a:moveTo>
                      <a:pt x="14350" y="3725"/>
                    </a:moveTo>
                    <a:cubicBezTo>
                      <a:pt x="14354" y="3725"/>
                      <a:pt x="14359" y="3726"/>
                      <a:pt x="14363" y="3728"/>
                    </a:cubicBezTo>
                    <a:cubicBezTo>
                      <a:pt x="14420" y="3728"/>
                      <a:pt x="14360" y="3801"/>
                      <a:pt x="14329" y="3801"/>
                    </a:cubicBezTo>
                    <a:cubicBezTo>
                      <a:pt x="14320" y="3801"/>
                      <a:pt x="14314" y="3795"/>
                      <a:pt x="14314" y="3778"/>
                    </a:cubicBezTo>
                    <a:cubicBezTo>
                      <a:pt x="14314" y="3747"/>
                      <a:pt x="14330" y="3725"/>
                      <a:pt x="14350" y="3725"/>
                    </a:cubicBezTo>
                    <a:close/>
                    <a:moveTo>
                      <a:pt x="12759" y="3308"/>
                    </a:moveTo>
                    <a:cubicBezTo>
                      <a:pt x="12885" y="3308"/>
                      <a:pt x="13008" y="3407"/>
                      <a:pt x="13008" y="3556"/>
                    </a:cubicBezTo>
                    <a:cubicBezTo>
                      <a:pt x="13008" y="3691"/>
                      <a:pt x="12897" y="3790"/>
                      <a:pt x="12761" y="3802"/>
                    </a:cubicBezTo>
                    <a:lnTo>
                      <a:pt x="12761" y="3815"/>
                    </a:lnTo>
                    <a:cubicBezTo>
                      <a:pt x="12539" y="3815"/>
                      <a:pt x="12428" y="3544"/>
                      <a:pt x="12589" y="3383"/>
                    </a:cubicBezTo>
                    <a:cubicBezTo>
                      <a:pt x="12637" y="3331"/>
                      <a:pt x="12699" y="3308"/>
                      <a:pt x="12759" y="3308"/>
                    </a:cubicBezTo>
                    <a:close/>
                    <a:moveTo>
                      <a:pt x="8486" y="2730"/>
                    </a:moveTo>
                    <a:cubicBezTo>
                      <a:pt x="8498" y="2767"/>
                      <a:pt x="8510" y="2804"/>
                      <a:pt x="8535" y="2841"/>
                    </a:cubicBezTo>
                    <a:lnTo>
                      <a:pt x="6280" y="4221"/>
                    </a:lnTo>
                    <a:cubicBezTo>
                      <a:pt x="6231" y="4160"/>
                      <a:pt x="6157" y="4123"/>
                      <a:pt x="6071" y="4123"/>
                    </a:cubicBezTo>
                    <a:lnTo>
                      <a:pt x="6058" y="4123"/>
                    </a:lnTo>
                    <a:lnTo>
                      <a:pt x="5800" y="3260"/>
                    </a:lnTo>
                    <a:cubicBezTo>
                      <a:pt x="5874" y="3223"/>
                      <a:pt x="5923" y="3149"/>
                      <a:pt x="5935" y="3063"/>
                    </a:cubicBezTo>
                    <a:lnTo>
                      <a:pt x="8486" y="2730"/>
                    </a:lnTo>
                    <a:close/>
                    <a:moveTo>
                      <a:pt x="6071" y="4320"/>
                    </a:moveTo>
                    <a:cubicBezTo>
                      <a:pt x="6095" y="4320"/>
                      <a:pt x="6120" y="4345"/>
                      <a:pt x="6120" y="4369"/>
                    </a:cubicBezTo>
                    <a:cubicBezTo>
                      <a:pt x="6120" y="4386"/>
                      <a:pt x="6113" y="4393"/>
                      <a:pt x="6104" y="4393"/>
                    </a:cubicBezTo>
                    <a:cubicBezTo>
                      <a:pt x="6074" y="4393"/>
                      <a:pt x="6014" y="4320"/>
                      <a:pt x="6071" y="4320"/>
                    </a:cubicBezTo>
                    <a:close/>
                    <a:moveTo>
                      <a:pt x="19777" y="3841"/>
                    </a:moveTo>
                    <a:cubicBezTo>
                      <a:pt x="19853" y="3841"/>
                      <a:pt x="19931" y="3871"/>
                      <a:pt x="19994" y="3938"/>
                    </a:cubicBezTo>
                    <a:cubicBezTo>
                      <a:pt x="20179" y="4123"/>
                      <a:pt x="20043" y="4443"/>
                      <a:pt x="19784" y="4443"/>
                    </a:cubicBezTo>
                    <a:cubicBezTo>
                      <a:pt x="19612" y="4431"/>
                      <a:pt x="19489" y="4295"/>
                      <a:pt x="19489" y="4135"/>
                    </a:cubicBezTo>
                    <a:lnTo>
                      <a:pt x="19476" y="4135"/>
                    </a:lnTo>
                    <a:cubicBezTo>
                      <a:pt x="19484" y="3956"/>
                      <a:pt x="19627" y="3841"/>
                      <a:pt x="19777" y="3841"/>
                    </a:cubicBezTo>
                    <a:close/>
                    <a:moveTo>
                      <a:pt x="9262" y="2940"/>
                    </a:moveTo>
                    <a:lnTo>
                      <a:pt x="9890" y="3383"/>
                    </a:lnTo>
                    <a:cubicBezTo>
                      <a:pt x="9878" y="3420"/>
                      <a:pt x="9878" y="3457"/>
                      <a:pt x="9878" y="3494"/>
                    </a:cubicBezTo>
                    <a:cubicBezTo>
                      <a:pt x="9878" y="3544"/>
                      <a:pt x="9890" y="3593"/>
                      <a:pt x="9915" y="3630"/>
                    </a:cubicBezTo>
                    <a:lnTo>
                      <a:pt x="9102" y="4468"/>
                    </a:lnTo>
                    <a:cubicBezTo>
                      <a:pt x="9065" y="4431"/>
                      <a:pt x="9015" y="4406"/>
                      <a:pt x="8966" y="4381"/>
                    </a:cubicBezTo>
                    <a:lnTo>
                      <a:pt x="9040" y="3075"/>
                    </a:lnTo>
                    <a:cubicBezTo>
                      <a:pt x="9126" y="3063"/>
                      <a:pt x="9200" y="3014"/>
                      <a:pt x="9262" y="2940"/>
                    </a:cubicBezTo>
                    <a:close/>
                    <a:moveTo>
                      <a:pt x="9373" y="2730"/>
                    </a:moveTo>
                    <a:lnTo>
                      <a:pt x="10667" y="2817"/>
                    </a:lnTo>
                    <a:cubicBezTo>
                      <a:pt x="10691" y="2915"/>
                      <a:pt x="10753" y="2989"/>
                      <a:pt x="10839" y="3014"/>
                    </a:cubicBezTo>
                    <a:lnTo>
                      <a:pt x="10864" y="4554"/>
                    </a:lnTo>
                    <a:cubicBezTo>
                      <a:pt x="10814" y="4554"/>
                      <a:pt x="10777" y="4566"/>
                      <a:pt x="10728" y="4579"/>
                    </a:cubicBezTo>
                    <a:lnTo>
                      <a:pt x="10728" y="4603"/>
                    </a:lnTo>
                    <a:lnTo>
                      <a:pt x="10285" y="3691"/>
                    </a:lnTo>
                    <a:cubicBezTo>
                      <a:pt x="10346" y="3642"/>
                      <a:pt x="10383" y="3568"/>
                      <a:pt x="10383" y="3494"/>
                    </a:cubicBezTo>
                    <a:cubicBezTo>
                      <a:pt x="10383" y="3346"/>
                      <a:pt x="10260" y="3236"/>
                      <a:pt x="10124" y="3236"/>
                    </a:cubicBezTo>
                    <a:cubicBezTo>
                      <a:pt x="10063" y="3236"/>
                      <a:pt x="10001" y="3260"/>
                      <a:pt x="9952" y="3310"/>
                    </a:cubicBezTo>
                    <a:lnTo>
                      <a:pt x="9323" y="2866"/>
                    </a:lnTo>
                    <a:cubicBezTo>
                      <a:pt x="9348" y="2817"/>
                      <a:pt x="9360" y="2780"/>
                      <a:pt x="9373" y="2730"/>
                    </a:cubicBezTo>
                    <a:close/>
                    <a:moveTo>
                      <a:pt x="21066" y="3802"/>
                    </a:moveTo>
                    <a:cubicBezTo>
                      <a:pt x="21078" y="3827"/>
                      <a:pt x="21090" y="3852"/>
                      <a:pt x="21115" y="3876"/>
                    </a:cubicBezTo>
                    <a:lnTo>
                      <a:pt x="20622" y="4739"/>
                    </a:lnTo>
                    <a:lnTo>
                      <a:pt x="20203" y="4406"/>
                    </a:lnTo>
                    <a:cubicBezTo>
                      <a:pt x="20253" y="4332"/>
                      <a:pt x="20290" y="4234"/>
                      <a:pt x="20290" y="4135"/>
                    </a:cubicBezTo>
                    <a:cubicBezTo>
                      <a:pt x="20277" y="4110"/>
                      <a:pt x="20277" y="4073"/>
                      <a:pt x="20277" y="4049"/>
                    </a:cubicBezTo>
                    <a:lnTo>
                      <a:pt x="21066" y="3802"/>
                    </a:lnTo>
                    <a:close/>
                    <a:moveTo>
                      <a:pt x="11122" y="2903"/>
                    </a:moveTo>
                    <a:lnTo>
                      <a:pt x="12330" y="3420"/>
                    </a:lnTo>
                    <a:cubicBezTo>
                      <a:pt x="12305" y="3457"/>
                      <a:pt x="12305" y="3507"/>
                      <a:pt x="12305" y="3544"/>
                    </a:cubicBezTo>
                    <a:cubicBezTo>
                      <a:pt x="12305" y="3605"/>
                      <a:pt x="12318" y="3667"/>
                      <a:pt x="12355" y="3728"/>
                    </a:cubicBezTo>
                    <a:lnTo>
                      <a:pt x="11332" y="4813"/>
                    </a:lnTo>
                    <a:cubicBezTo>
                      <a:pt x="11270" y="4665"/>
                      <a:pt x="11122" y="4554"/>
                      <a:pt x="10962" y="4542"/>
                    </a:cubicBezTo>
                    <a:lnTo>
                      <a:pt x="10938" y="3014"/>
                    </a:lnTo>
                    <a:cubicBezTo>
                      <a:pt x="11012" y="3014"/>
                      <a:pt x="11085" y="2965"/>
                      <a:pt x="11122" y="2903"/>
                    </a:cubicBezTo>
                    <a:close/>
                    <a:moveTo>
                      <a:pt x="9989" y="3679"/>
                    </a:moveTo>
                    <a:cubicBezTo>
                      <a:pt x="10026" y="3704"/>
                      <a:pt x="10075" y="3716"/>
                      <a:pt x="10124" y="3716"/>
                    </a:cubicBezTo>
                    <a:lnTo>
                      <a:pt x="10198" y="3716"/>
                    </a:lnTo>
                    <a:lnTo>
                      <a:pt x="10654" y="4640"/>
                    </a:lnTo>
                    <a:cubicBezTo>
                      <a:pt x="10568" y="4702"/>
                      <a:pt x="10506" y="4788"/>
                      <a:pt x="10482" y="4899"/>
                    </a:cubicBezTo>
                    <a:lnTo>
                      <a:pt x="9274" y="4788"/>
                    </a:lnTo>
                    <a:cubicBezTo>
                      <a:pt x="9262" y="4690"/>
                      <a:pt x="9237" y="4591"/>
                      <a:pt x="9176" y="4517"/>
                    </a:cubicBezTo>
                    <a:lnTo>
                      <a:pt x="9989" y="3679"/>
                    </a:lnTo>
                    <a:close/>
                    <a:moveTo>
                      <a:pt x="8818" y="4542"/>
                    </a:moveTo>
                    <a:cubicBezTo>
                      <a:pt x="9040" y="4542"/>
                      <a:pt x="9151" y="4800"/>
                      <a:pt x="8991" y="4961"/>
                    </a:cubicBezTo>
                    <a:cubicBezTo>
                      <a:pt x="8938" y="5013"/>
                      <a:pt x="8875" y="5036"/>
                      <a:pt x="8815" y="5036"/>
                    </a:cubicBezTo>
                    <a:cubicBezTo>
                      <a:pt x="8689" y="5036"/>
                      <a:pt x="8572" y="4937"/>
                      <a:pt x="8572" y="4788"/>
                    </a:cubicBezTo>
                    <a:cubicBezTo>
                      <a:pt x="8572" y="4653"/>
                      <a:pt x="8683" y="4542"/>
                      <a:pt x="8818" y="4542"/>
                    </a:cubicBezTo>
                    <a:close/>
                    <a:moveTo>
                      <a:pt x="18386" y="5031"/>
                    </a:moveTo>
                    <a:cubicBezTo>
                      <a:pt x="18392" y="5031"/>
                      <a:pt x="18398" y="5032"/>
                      <a:pt x="18404" y="5035"/>
                    </a:cubicBezTo>
                    <a:lnTo>
                      <a:pt x="18392" y="5035"/>
                    </a:lnTo>
                    <a:cubicBezTo>
                      <a:pt x="18449" y="5035"/>
                      <a:pt x="18389" y="5107"/>
                      <a:pt x="18358" y="5107"/>
                    </a:cubicBezTo>
                    <a:cubicBezTo>
                      <a:pt x="18349" y="5107"/>
                      <a:pt x="18343" y="5101"/>
                      <a:pt x="18343" y="5084"/>
                    </a:cubicBezTo>
                    <a:cubicBezTo>
                      <a:pt x="18343" y="5053"/>
                      <a:pt x="18359" y="5031"/>
                      <a:pt x="18386" y="5031"/>
                    </a:cubicBezTo>
                    <a:close/>
                    <a:moveTo>
                      <a:pt x="10925" y="4739"/>
                    </a:moveTo>
                    <a:lnTo>
                      <a:pt x="10925" y="4751"/>
                    </a:lnTo>
                    <a:cubicBezTo>
                      <a:pt x="11147" y="4751"/>
                      <a:pt x="11258" y="5022"/>
                      <a:pt x="11098" y="5182"/>
                    </a:cubicBezTo>
                    <a:cubicBezTo>
                      <a:pt x="11045" y="5235"/>
                      <a:pt x="10981" y="5258"/>
                      <a:pt x="10918" y="5258"/>
                    </a:cubicBezTo>
                    <a:cubicBezTo>
                      <a:pt x="10789" y="5258"/>
                      <a:pt x="10667" y="5159"/>
                      <a:pt x="10667" y="5010"/>
                    </a:cubicBezTo>
                    <a:cubicBezTo>
                      <a:pt x="10667" y="4862"/>
                      <a:pt x="10777" y="4739"/>
                      <a:pt x="10925" y="4739"/>
                    </a:cubicBezTo>
                    <a:close/>
                    <a:moveTo>
                      <a:pt x="15035" y="4690"/>
                    </a:moveTo>
                    <a:cubicBezTo>
                      <a:pt x="15314" y="4694"/>
                      <a:pt x="15446" y="5024"/>
                      <a:pt x="15250" y="5219"/>
                    </a:cubicBezTo>
                    <a:cubicBezTo>
                      <a:pt x="15191" y="5282"/>
                      <a:pt x="15116" y="5310"/>
                      <a:pt x="15042" y="5310"/>
                    </a:cubicBezTo>
                    <a:cubicBezTo>
                      <a:pt x="14882" y="5310"/>
                      <a:pt x="14724" y="5182"/>
                      <a:pt x="14733" y="4998"/>
                    </a:cubicBezTo>
                    <a:cubicBezTo>
                      <a:pt x="14733" y="4827"/>
                      <a:pt x="14865" y="4693"/>
                      <a:pt x="15035" y="4690"/>
                    </a:cubicBezTo>
                    <a:close/>
                    <a:moveTo>
                      <a:pt x="8597" y="2928"/>
                    </a:moveTo>
                    <a:cubicBezTo>
                      <a:pt x="8646" y="2989"/>
                      <a:pt x="8695" y="3026"/>
                      <a:pt x="8769" y="3051"/>
                    </a:cubicBezTo>
                    <a:lnTo>
                      <a:pt x="7364" y="5355"/>
                    </a:lnTo>
                    <a:cubicBezTo>
                      <a:pt x="7340" y="5343"/>
                      <a:pt x="7315" y="5343"/>
                      <a:pt x="7278" y="5343"/>
                    </a:cubicBezTo>
                    <a:cubicBezTo>
                      <a:pt x="7229" y="5343"/>
                      <a:pt x="7180" y="5355"/>
                      <a:pt x="7143" y="5380"/>
                    </a:cubicBezTo>
                    <a:lnTo>
                      <a:pt x="6280" y="4517"/>
                    </a:lnTo>
                    <a:cubicBezTo>
                      <a:pt x="6305" y="4480"/>
                      <a:pt x="6329" y="4431"/>
                      <a:pt x="6329" y="4381"/>
                    </a:cubicBezTo>
                    <a:cubicBezTo>
                      <a:pt x="6329" y="4357"/>
                      <a:pt x="6329" y="4345"/>
                      <a:pt x="6317" y="4320"/>
                    </a:cubicBezTo>
                    <a:lnTo>
                      <a:pt x="8597" y="2928"/>
                    </a:lnTo>
                    <a:close/>
                    <a:moveTo>
                      <a:pt x="8942" y="3063"/>
                    </a:moveTo>
                    <a:lnTo>
                      <a:pt x="8868" y="4332"/>
                    </a:lnTo>
                    <a:cubicBezTo>
                      <a:pt x="8847" y="4329"/>
                      <a:pt x="8826" y="4328"/>
                      <a:pt x="8805" y="4328"/>
                    </a:cubicBezTo>
                    <a:cubicBezTo>
                      <a:pt x="8560" y="4328"/>
                      <a:pt x="8351" y="4527"/>
                      <a:pt x="8362" y="4788"/>
                    </a:cubicBezTo>
                    <a:cubicBezTo>
                      <a:pt x="8362" y="4862"/>
                      <a:pt x="8387" y="4948"/>
                      <a:pt x="8424" y="5010"/>
                    </a:cubicBezTo>
                    <a:lnTo>
                      <a:pt x="7488" y="5429"/>
                    </a:lnTo>
                    <a:cubicBezTo>
                      <a:pt x="7475" y="5416"/>
                      <a:pt x="7463" y="5404"/>
                      <a:pt x="7451" y="5404"/>
                    </a:cubicBezTo>
                    <a:lnTo>
                      <a:pt x="8868" y="3063"/>
                    </a:lnTo>
                    <a:close/>
                    <a:moveTo>
                      <a:pt x="13340" y="5367"/>
                    </a:moveTo>
                    <a:cubicBezTo>
                      <a:pt x="13402" y="5367"/>
                      <a:pt x="13402" y="5466"/>
                      <a:pt x="13340" y="5466"/>
                    </a:cubicBezTo>
                    <a:cubicBezTo>
                      <a:pt x="13266" y="5466"/>
                      <a:pt x="13266" y="5367"/>
                      <a:pt x="13340" y="5367"/>
                    </a:cubicBezTo>
                    <a:close/>
                    <a:moveTo>
                      <a:pt x="21201" y="3926"/>
                    </a:moveTo>
                    <a:cubicBezTo>
                      <a:pt x="21226" y="3926"/>
                      <a:pt x="21251" y="3938"/>
                      <a:pt x="21288" y="3938"/>
                    </a:cubicBezTo>
                    <a:lnTo>
                      <a:pt x="21325" y="3938"/>
                    </a:lnTo>
                    <a:lnTo>
                      <a:pt x="21805" y="5232"/>
                    </a:lnTo>
                    <a:cubicBezTo>
                      <a:pt x="21682" y="5281"/>
                      <a:pt x="21596" y="5367"/>
                      <a:pt x="21534" y="5478"/>
                    </a:cubicBezTo>
                    <a:lnTo>
                      <a:pt x="20708" y="4813"/>
                    </a:lnTo>
                    <a:lnTo>
                      <a:pt x="21201" y="3926"/>
                    </a:lnTo>
                    <a:close/>
                    <a:moveTo>
                      <a:pt x="7278" y="5540"/>
                    </a:moveTo>
                    <a:cubicBezTo>
                      <a:pt x="7315" y="5540"/>
                      <a:pt x="7327" y="5564"/>
                      <a:pt x="7327" y="5589"/>
                    </a:cubicBezTo>
                    <a:cubicBezTo>
                      <a:pt x="7327" y="5606"/>
                      <a:pt x="7321" y="5613"/>
                      <a:pt x="7312" y="5613"/>
                    </a:cubicBezTo>
                    <a:cubicBezTo>
                      <a:pt x="7281" y="5613"/>
                      <a:pt x="7221" y="5540"/>
                      <a:pt x="7278" y="5540"/>
                    </a:cubicBezTo>
                    <a:close/>
                    <a:moveTo>
                      <a:pt x="19439" y="5540"/>
                    </a:moveTo>
                    <a:cubicBezTo>
                      <a:pt x="19496" y="5540"/>
                      <a:pt x="19436" y="5613"/>
                      <a:pt x="19406" y="5613"/>
                    </a:cubicBezTo>
                    <a:cubicBezTo>
                      <a:pt x="19397" y="5613"/>
                      <a:pt x="19390" y="5606"/>
                      <a:pt x="19390" y="5589"/>
                    </a:cubicBezTo>
                    <a:cubicBezTo>
                      <a:pt x="19390" y="5564"/>
                      <a:pt x="19415" y="5540"/>
                      <a:pt x="19439" y="5540"/>
                    </a:cubicBezTo>
                    <a:close/>
                    <a:moveTo>
                      <a:pt x="22016" y="5404"/>
                    </a:moveTo>
                    <a:cubicBezTo>
                      <a:pt x="22266" y="5404"/>
                      <a:pt x="22393" y="5728"/>
                      <a:pt x="22212" y="5909"/>
                    </a:cubicBezTo>
                    <a:cubicBezTo>
                      <a:pt x="22151" y="5974"/>
                      <a:pt x="22074" y="6003"/>
                      <a:pt x="21999" y="6003"/>
                    </a:cubicBezTo>
                    <a:cubicBezTo>
                      <a:pt x="21844" y="6003"/>
                      <a:pt x="21694" y="5882"/>
                      <a:pt x="21694" y="5700"/>
                    </a:cubicBezTo>
                    <a:cubicBezTo>
                      <a:pt x="21694" y="5540"/>
                      <a:pt x="21830" y="5404"/>
                      <a:pt x="21990" y="5404"/>
                    </a:cubicBezTo>
                    <a:lnTo>
                      <a:pt x="22002" y="5404"/>
                    </a:lnTo>
                    <a:cubicBezTo>
                      <a:pt x="22007" y="5404"/>
                      <a:pt x="22012" y="5404"/>
                      <a:pt x="22016" y="5404"/>
                    </a:cubicBezTo>
                    <a:close/>
                    <a:moveTo>
                      <a:pt x="9274" y="4887"/>
                    </a:moveTo>
                    <a:lnTo>
                      <a:pt x="10482" y="4998"/>
                    </a:lnTo>
                    <a:cubicBezTo>
                      <a:pt x="10469" y="5133"/>
                      <a:pt x="10531" y="5269"/>
                      <a:pt x="10642" y="5355"/>
                    </a:cubicBezTo>
                    <a:lnTo>
                      <a:pt x="9496" y="6082"/>
                    </a:lnTo>
                    <a:lnTo>
                      <a:pt x="9052" y="5182"/>
                    </a:lnTo>
                    <a:cubicBezTo>
                      <a:pt x="9163" y="5121"/>
                      <a:pt x="9237" y="5010"/>
                      <a:pt x="9274" y="4887"/>
                    </a:cubicBezTo>
                    <a:close/>
                    <a:moveTo>
                      <a:pt x="15484" y="6156"/>
                    </a:moveTo>
                    <a:cubicBezTo>
                      <a:pt x="15496" y="6156"/>
                      <a:pt x="15509" y="6168"/>
                      <a:pt x="15509" y="6180"/>
                    </a:cubicBezTo>
                    <a:cubicBezTo>
                      <a:pt x="15509" y="6199"/>
                      <a:pt x="15493" y="6208"/>
                      <a:pt x="15478" y="6208"/>
                    </a:cubicBezTo>
                    <a:cubicBezTo>
                      <a:pt x="15463" y="6208"/>
                      <a:pt x="15447" y="6199"/>
                      <a:pt x="15447" y="6180"/>
                    </a:cubicBezTo>
                    <a:cubicBezTo>
                      <a:pt x="15447" y="6168"/>
                      <a:pt x="15472" y="6156"/>
                      <a:pt x="15484" y="6156"/>
                    </a:cubicBezTo>
                    <a:close/>
                    <a:moveTo>
                      <a:pt x="6206" y="4591"/>
                    </a:moveTo>
                    <a:lnTo>
                      <a:pt x="7069" y="5453"/>
                    </a:lnTo>
                    <a:cubicBezTo>
                      <a:pt x="7044" y="5490"/>
                      <a:pt x="7032" y="5540"/>
                      <a:pt x="7032" y="5589"/>
                    </a:cubicBezTo>
                    <a:cubicBezTo>
                      <a:pt x="7032" y="5626"/>
                      <a:pt x="7044" y="5675"/>
                      <a:pt x="7069" y="5712"/>
                    </a:cubicBezTo>
                    <a:lnTo>
                      <a:pt x="6391" y="6279"/>
                    </a:lnTo>
                    <a:cubicBezTo>
                      <a:pt x="6317" y="6217"/>
                      <a:pt x="6219" y="6168"/>
                      <a:pt x="6132" y="6168"/>
                    </a:cubicBezTo>
                    <a:lnTo>
                      <a:pt x="6132" y="4628"/>
                    </a:lnTo>
                    <a:cubicBezTo>
                      <a:pt x="6157" y="4616"/>
                      <a:pt x="6182" y="4603"/>
                      <a:pt x="6206" y="4591"/>
                    </a:cubicBezTo>
                    <a:close/>
                    <a:moveTo>
                      <a:pt x="17178" y="6353"/>
                    </a:moveTo>
                    <a:cubicBezTo>
                      <a:pt x="17225" y="6358"/>
                      <a:pt x="17168" y="6426"/>
                      <a:pt x="17139" y="6426"/>
                    </a:cubicBezTo>
                    <a:cubicBezTo>
                      <a:pt x="17129" y="6426"/>
                      <a:pt x="17123" y="6419"/>
                      <a:pt x="17123" y="6402"/>
                    </a:cubicBezTo>
                    <a:cubicBezTo>
                      <a:pt x="17123" y="6379"/>
                      <a:pt x="17145" y="6356"/>
                      <a:pt x="17178" y="6353"/>
                    </a:cubicBezTo>
                    <a:close/>
                    <a:moveTo>
                      <a:pt x="12404" y="3827"/>
                    </a:moveTo>
                    <a:lnTo>
                      <a:pt x="12428" y="3852"/>
                    </a:lnTo>
                    <a:lnTo>
                      <a:pt x="11652" y="6587"/>
                    </a:lnTo>
                    <a:cubicBezTo>
                      <a:pt x="11646" y="6581"/>
                      <a:pt x="11640" y="6578"/>
                      <a:pt x="11634" y="6578"/>
                    </a:cubicBezTo>
                    <a:cubicBezTo>
                      <a:pt x="11628" y="6578"/>
                      <a:pt x="11621" y="6581"/>
                      <a:pt x="11615" y="6587"/>
                    </a:cubicBezTo>
                    <a:lnTo>
                      <a:pt x="11135" y="5392"/>
                    </a:lnTo>
                    <a:cubicBezTo>
                      <a:pt x="11283" y="5318"/>
                      <a:pt x="11369" y="5170"/>
                      <a:pt x="11381" y="4998"/>
                    </a:cubicBezTo>
                    <a:cubicBezTo>
                      <a:pt x="11369" y="4973"/>
                      <a:pt x="11369" y="4948"/>
                      <a:pt x="11369" y="4924"/>
                    </a:cubicBezTo>
                    <a:lnTo>
                      <a:pt x="12404" y="3827"/>
                    </a:lnTo>
                    <a:close/>
                    <a:moveTo>
                      <a:pt x="20659" y="4899"/>
                    </a:moveTo>
                    <a:lnTo>
                      <a:pt x="21509" y="5577"/>
                    </a:lnTo>
                    <a:cubicBezTo>
                      <a:pt x="21497" y="5614"/>
                      <a:pt x="21485" y="5651"/>
                      <a:pt x="21485" y="5700"/>
                    </a:cubicBezTo>
                    <a:cubicBezTo>
                      <a:pt x="21485" y="5811"/>
                      <a:pt x="21522" y="5922"/>
                      <a:pt x="21596" y="6008"/>
                    </a:cubicBezTo>
                    <a:lnTo>
                      <a:pt x="19846" y="6649"/>
                    </a:lnTo>
                    <a:cubicBezTo>
                      <a:pt x="19809" y="6599"/>
                      <a:pt x="19772" y="6562"/>
                      <a:pt x="19735" y="6538"/>
                    </a:cubicBezTo>
                    <a:lnTo>
                      <a:pt x="20659" y="4899"/>
                    </a:lnTo>
                    <a:close/>
                    <a:moveTo>
                      <a:pt x="6069" y="6364"/>
                    </a:moveTo>
                    <a:cubicBezTo>
                      <a:pt x="6133" y="6364"/>
                      <a:pt x="6200" y="6387"/>
                      <a:pt x="6255" y="6439"/>
                    </a:cubicBezTo>
                    <a:cubicBezTo>
                      <a:pt x="6416" y="6599"/>
                      <a:pt x="6305" y="6883"/>
                      <a:pt x="6071" y="6883"/>
                    </a:cubicBezTo>
                    <a:cubicBezTo>
                      <a:pt x="5923" y="6870"/>
                      <a:pt x="5812" y="6760"/>
                      <a:pt x="5812" y="6624"/>
                    </a:cubicBezTo>
                    <a:cubicBezTo>
                      <a:pt x="5812" y="6466"/>
                      <a:pt x="5936" y="6364"/>
                      <a:pt x="6069" y="6364"/>
                    </a:cubicBezTo>
                    <a:close/>
                    <a:moveTo>
                      <a:pt x="11698" y="6810"/>
                    </a:moveTo>
                    <a:cubicBezTo>
                      <a:pt x="11707" y="6810"/>
                      <a:pt x="11714" y="6816"/>
                      <a:pt x="11714" y="6833"/>
                    </a:cubicBezTo>
                    <a:cubicBezTo>
                      <a:pt x="11702" y="6858"/>
                      <a:pt x="11689" y="6870"/>
                      <a:pt x="11665" y="6870"/>
                    </a:cubicBezTo>
                    <a:lnTo>
                      <a:pt x="11665" y="6883"/>
                    </a:lnTo>
                    <a:cubicBezTo>
                      <a:pt x="11608" y="6883"/>
                      <a:pt x="11667" y="6810"/>
                      <a:pt x="11698" y="6810"/>
                    </a:cubicBezTo>
                    <a:close/>
                    <a:moveTo>
                      <a:pt x="10740" y="5392"/>
                    </a:moveTo>
                    <a:cubicBezTo>
                      <a:pt x="10802" y="5429"/>
                      <a:pt x="10864" y="5441"/>
                      <a:pt x="10925" y="5441"/>
                    </a:cubicBezTo>
                    <a:cubicBezTo>
                      <a:pt x="10975" y="5441"/>
                      <a:pt x="11012" y="5429"/>
                      <a:pt x="11048" y="5416"/>
                    </a:cubicBezTo>
                    <a:lnTo>
                      <a:pt x="11529" y="6599"/>
                    </a:lnTo>
                    <a:cubicBezTo>
                      <a:pt x="11467" y="6649"/>
                      <a:pt x="11430" y="6723"/>
                      <a:pt x="11430" y="6796"/>
                    </a:cubicBezTo>
                    <a:lnTo>
                      <a:pt x="10408" y="6907"/>
                    </a:lnTo>
                    <a:cubicBezTo>
                      <a:pt x="10360" y="6705"/>
                      <a:pt x="10187" y="6549"/>
                      <a:pt x="9987" y="6549"/>
                    </a:cubicBezTo>
                    <a:cubicBezTo>
                      <a:pt x="9979" y="6549"/>
                      <a:pt x="9972" y="6550"/>
                      <a:pt x="9964" y="6550"/>
                    </a:cubicBezTo>
                    <a:cubicBezTo>
                      <a:pt x="9890" y="6550"/>
                      <a:pt x="9829" y="6562"/>
                      <a:pt x="9767" y="6587"/>
                    </a:cubicBezTo>
                    <a:lnTo>
                      <a:pt x="9558" y="6168"/>
                    </a:lnTo>
                    <a:lnTo>
                      <a:pt x="10740" y="5392"/>
                    </a:lnTo>
                    <a:close/>
                    <a:moveTo>
                      <a:pt x="12515" y="3926"/>
                    </a:moveTo>
                    <a:cubicBezTo>
                      <a:pt x="12589" y="3975"/>
                      <a:pt x="12675" y="4000"/>
                      <a:pt x="12773" y="4000"/>
                    </a:cubicBezTo>
                    <a:cubicBezTo>
                      <a:pt x="12810" y="4000"/>
                      <a:pt x="12847" y="4000"/>
                      <a:pt x="12884" y="3987"/>
                    </a:cubicBezTo>
                    <a:lnTo>
                      <a:pt x="13229" y="5195"/>
                    </a:lnTo>
                    <a:cubicBezTo>
                      <a:pt x="12983" y="5318"/>
                      <a:pt x="13082" y="5675"/>
                      <a:pt x="13340" y="5675"/>
                    </a:cubicBezTo>
                    <a:cubicBezTo>
                      <a:pt x="13476" y="5675"/>
                      <a:pt x="13587" y="5552"/>
                      <a:pt x="13587" y="5416"/>
                    </a:cubicBezTo>
                    <a:cubicBezTo>
                      <a:pt x="13587" y="5355"/>
                      <a:pt x="13562" y="5281"/>
                      <a:pt x="13513" y="5232"/>
                    </a:cubicBezTo>
                    <a:lnTo>
                      <a:pt x="14289" y="4012"/>
                    </a:lnTo>
                    <a:cubicBezTo>
                      <a:pt x="14314" y="4024"/>
                      <a:pt x="14338" y="4036"/>
                      <a:pt x="14375" y="4036"/>
                    </a:cubicBezTo>
                    <a:cubicBezTo>
                      <a:pt x="14400" y="4024"/>
                      <a:pt x="14425" y="4024"/>
                      <a:pt x="14449" y="4024"/>
                    </a:cubicBezTo>
                    <a:lnTo>
                      <a:pt x="14757" y="4579"/>
                    </a:lnTo>
                    <a:cubicBezTo>
                      <a:pt x="14342" y="4859"/>
                      <a:pt x="14532" y="5503"/>
                      <a:pt x="15027" y="5503"/>
                    </a:cubicBezTo>
                    <a:cubicBezTo>
                      <a:pt x="15031" y="5503"/>
                      <a:pt x="15036" y="5503"/>
                      <a:pt x="15041" y="5503"/>
                    </a:cubicBezTo>
                    <a:cubicBezTo>
                      <a:pt x="15078" y="5503"/>
                      <a:pt x="15127" y="5503"/>
                      <a:pt x="15176" y="5490"/>
                    </a:cubicBezTo>
                    <a:lnTo>
                      <a:pt x="15361" y="5996"/>
                    </a:lnTo>
                    <a:cubicBezTo>
                      <a:pt x="15299" y="6045"/>
                      <a:pt x="15250" y="6119"/>
                      <a:pt x="15262" y="6193"/>
                    </a:cubicBezTo>
                    <a:cubicBezTo>
                      <a:pt x="15262" y="6341"/>
                      <a:pt x="15376" y="6425"/>
                      <a:pt x="15491" y="6425"/>
                    </a:cubicBezTo>
                    <a:cubicBezTo>
                      <a:pt x="15577" y="6425"/>
                      <a:pt x="15664" y="6379"/>
                      <a:pt x="15706" y="6279"/>
                    </a:cubicBezTo>
                    <a:lnTo>
                      <a:pt x="16889" y="6427"/>
                    </a:lnTo>
                    <a:lnTo>
                      <a:pt x="14659" y="6932"/>
                    </a:lnTo>
                    <a:cubicBezTo>
                      <a:pt x="14580" y="6816"/>
                      <a:pt x="14452" y="6758"/>
                      <a:pt x="14326" y="6758"/>
                    </a:cubicBezTo>
                    <a:cubicBezTo>
                      <a:pt x="14197" y="6758"/>
                      <a:pt x="14068" y="6820"/>
                      <a:pt x="13993" y="6944"/>
                    </a:cubicBezTo>
                    <a:lnTo>
                      <a:pt x="11911" y="6796"/>
                    </a:lnTo>
                    <a:cubicBezTo>
                      <a:pt x="11911" y="6698"/>
                      <a:pt x="11849" y="6624"/>
                      <a:pt x="11763" y="6587"/>
                    </a:cubicBezTo>
                    <a:lnTo>
                      <a:pt x="12515" y="3926"/>
                    </a:lnTo>
                    <a:close/>
                    <a:moveTo>
                      <a:pt x="8486" y="5096"/>
                    </a:moveTo>
                    <a:cubicBezTo>
                      <a:pt x="8572" y="5195"/>
                      <a:pt x="8695" y="5244"/>
                      <a:pt x="8831" y="5256"/>
                    </a:cubicBezTo>
                    <a:cubicBezTo>
                      <a:pt x="8880" y="5256"/>
                      <a:pt x="8929" y="5244"/>
                      <a:pt x="8978" y="5232"/>
                    </a:cubicBezTo>
                    <a:lnTo>
                      <a:pt x="9422" y="6131"/>
                    </a:lnTo>
                    <a:lnTo>
                      <a:pt x="8067" y="7006"/>
                    </a:lnTo>
                    <a:cubicBezTo>
                      <a:pt x="7976" y="6870"/>
                      <a:pt x="7833" y="6804"/>
                      <a:pt x="7691" y="6804"/>
                    </a:cubicBezTo>
                    <a:cubicBezTo>
                      <a:pt x="7524" y="6804"/>
                      <a:pt x="7358" y="6895"/>
                      <a:pt x="7278" y="7068"/>
                    </a:cubicBezTo>
                    <a:lnTo>
                      <a:pt x="6527" y="6760"/>
                    </a:lnTo>
                    <a:cubicBezTo>
                      <a:pt x="6539" y="6710"/>
                      <a:pt x="6539" y="6673"/>
                      <a:pt x="6551" y="6624"/>
                    </a:cubicBezTo>
                    <a:cubicBezTo>
                      <a:pt x="6539" y="6525"/>
                      <a:pt x="6514" y="6439"/>
                      <a:pt x="6453" y="6365"/>
                    </a:cubicBezTo>
                    <a:lnTo>
                      <a:pt x="7130" y="5786"/>
                    </a:lnTo>
                    <a:cubicBezTo>
                      <a:pt x="7167" y="5823"/>
                      <a:pt x="7229" y="5835"/>
                      <a:pt x="7278" y="5835"/>
                    </a:cubicBezTo>
                    <a:cubicBezTo>
                      <a:pt x="7426" y="5835"/>
                      <a:pt x="7537" y="5725"/>
                      <a:pt x="7537" y="5589"/>
                    </a:cubicBezTo>
                    <a:cubicBezTo>
                      <a:pt x="7537" y="5564"/>
                      <a:pt x="7537" y="5552"/>
                      <a:pt x="7537" y="5527"/>
                    </a:cubicBezTo>
                    <a:lnTo>
                      <a:pt x="8486" y="5096"/>
                    </a:lnTo>
                    <a:close/>
                    <a:moveTo>
                      <a:pt x="9459" y="6217"/>
                    </a:moveTo>
                    <a:lnTo>
                      <a:pt x="9668" y="6636"/>
                    </a:lnTo>
                    <a:cubicBezTo>
                      <a:pt x="9558" y="6723"/>
                      <a:pt x="9496" y="6858"/>
                      <a:pt x="9496" y="7006"/>
                    </a:cubicBezTo>
                    <a:cubicBezTo>
                      <a:pt x="9484" y="7031"/>
                      <a:pt x="9496" y="7068"/>
                      <a:pt x="9496" y="7092"/>
                    </a:cubicBezTo>
                    <a:lnTo>
                      <a:pt x="8128" y="7178"/>
                    </a:lnTo>
                    <a:cubicBezTo>
                      <a:pt x="8116" y="7141"/>
                      <a:pt x="8116" y="7117"/>
                      <a:pt x="8104" y="7092"/>
                    </a:cubicBezTo>
                    <a:lnTo>
                      <a:pt x="9459" y="6217"/>
                    </a:lnTo>
                    <a:close/>
                    <a:moveTo>
                      <a:pt x="19420" y="6625"/>
                    </a:moveTo>
                    <a:cubicBezTo>
                      <a:pt x="19574" y="6625"/>
                      <a:pt x="19723" y="6747"/>
                      <a:pt x="19723" y="6932"/>
                    </a:cubicBezTo>
                    <a:cubicBezTo>
                      <a:pt x="19723" y="7092"/>
                      <a:pt x="19587" y="7228"/>
                      <a:pt x="19427" y="7228"/>
                    </a:cubicBezTo>
                    <a:cubicBezTo>
                      <a:pt x="19156" y="7228"/>
                      <a:pt x="19020" y="6907"/>
                      <a:pt x="19218" y="6710"/>
                    </a:cubicBezTo>
                    <a:cubicBezTo>
                      <a:pt x="19276" y="6652"/>
                      <a:pt x="19349" y="6625"/>
                      <a:pt x="19420" y="6625"/>
                    </a:cubicBezTo>
                    <a:close/>
                    <a:moveTo>
                      <a:pt x="9960" y="6746"/>
                    </a:moveTo>
                    <a:cubicBezTo>
                      <a:pt x="10093" y="6746"/>
                      <a:pt x="10223" y="6848"/>
                      <a:pt x="10223" y="7006"/>
                    </a:cubicBezTo>
                    <a:cubicBezTo>
                      <a:pt x="10223" y="7152"/>
                      <a:pt x="10103" y="7262"/>
                      <a:pt x="9958" y="7265"/>
                    </a:cubicBezTo>
                    <a:lnTo>
                      <a:pt x="9958" y="7265"/>
                    </a:lnTo>
                    <a:cubicBezTo>
                      <a:pt x="9728" y="7260"/>
                      <a:pt x="9621" y="6980"/>
                      <a:pt x="9779" y="6821"/>
                    </a:cubicBezTo>
                    <a:cubicBezTo>
                      <a:pt x="9831" y="6769"/>
                      <a:pt x="9896" y="6746"/>
                      <a:pt x="9960" y="6746"/>
                    </a:cubicBezTo>
                    <a:close/>
                    <a:moveTo>
                      <a:pt x="14330" y="6961"/>
                    </a:moveTo>
                    <a:cubicBezTo>
                      <a:pt x="14379" y="6961"/>
                      <a:pt x="14430" y="6979"/>
                      <a:pt x="14474" y="7018"/>
                    </a:cubicBezTo>
                    <a:cubicBezTo>
                      <a:pt x="14597" y="7141"/>
                      <a:pt x="14511" y="7363"/>
                      <a:pt x="14326" y="7363"/>
                    </a:cubicBezTo>
                    <a:cubicBezTo>
                      <a:pt x="14215" y="7363"/>
                      <a:pt x="14129" y="7277"/>
                      <a:pt x="14129" y="7166"/>
                    </a:cubicBezTo>
                    <a:cubicBezTo>
                      <a:pt x="14129" y="7041"/>
                      <a:pt x="14225" y="6961"/>
                      <a:pt x="14330" y="6961"/>
                    </a:cubicBezTo>
                    <a:close/>
                    <a:moveTo>
                      <a:pt x="7685" y="7006"/>
                    </a:moveTo>
                    <a:cubicBezTo>
                      <a:pt x="7907" y="7006"/>
                      <a:pt x="8017" y="7277"/>
                      <a:pt x="7857" y="7437"/>
                    </a:cubicBezTo>
                    <a:cubicBezTo>
                      <a:pt x="7807" y="7484"/>
                      <a:pt x="7746" y="7505"/>
                      <a:pt x="7685" y="7505"/>
                    </a:cubicBezTo>
                    <a:cubicBezTo>
                      <a:pt x="7554" y="7505"/>
                      <a:pt x="7426" y="7405"/>
                      <a:pt x="7426" y="7252"/>
                    </a:cubicBezTo>
                    <a:cubicBezTo>
                      <a:pt x="7426" y="7117"/>
                      <a:pt x="7537" y="7006"/>
                      <a:pt x="7685" y="7006"/>
                    </a:cubicBezTo>
                    <a:close/>
                    <a:moveTo>
                      <a:pt x="11430" y="6895"/>
                    </a:moveTo>
                    <a:cubicBezTo>
                      <a:pt x="11430" y="6907"/>
                      <a:pt x="11443" y="6920"/>
                      <a:pt x="11455" y="6932"/>
                    </a:cubicBezTo>
                    <a:lnTo>
                      <a:pt x="10901" y="7733"/>
                    </a:lnTo>
                    <a:lnTo>
                      <a:pt x="10851" y="7733"/>
                    </a:lnTo>
                    <a:cubicBezTo>
                      <a:pt x="10814" y="7733"/>
                      <a:pt x="10765" y="7745"/>
                      <a:pt x="10728" y="7770"/>
                    </a:cubicBezTo>
                    <a:lnTo>
                      <a:pt x="10309" y="7314"/>
                    </a:lnTo>
                    <a:cubicBezTo>
                      <a:pt x="10383" y="7228"/>
                      <a:pt x="10420" y="7117"/>
                      <a:pt x="10420" y="7006"/>
                    </a:cubicBezTo>
                    <a:lnTo>
                      <a:pt x="11430" y="6895"/>
                    </a:lnTo>
                    <a:close/>
                    <a:moveTo>
                      <a:pt x="9607" y="7302"/>
                    </a:moveTo>
                    <a:cubicBezTo>
                      <a:pt x="9693" y="7400"/>
                      <a:pt x="9816" y="7462"/>
                      <a:pt x="9940" y="7474"/>
                    </a:cubicBezTo>
                    <a:lnTo>
                      <a:pt x="9829" y="7881"/>
                    </a:lnTo>
                    <a:lnTo>
                      <a:pt x="8892" y="7831"/>
                    </a:lnTo>
                    <a:cubicBezTo>
                      <a:pt x="8892" y="7819"/>
                      <a:pt x="8892" y="7795"/>
                      <a:pt x="8880" y="7782"/>
                    </a:cubicBezTo>
                    <a:lnTo>
                      <a:pt x="9607" y="7302"/>
                    </a:lnTo>
                    <a:close/>
                    <a:moveTo>
                      <a:pt x="8600" y="7845"/>
                    </a:moveTo>
                    <a:cubicBezTo>
                      <a:pt x="8631" y="7845"/>
                      <a:pt x="8690" y="7918"/>
                      <a:pt x="8633" y="7918"/>
                    </a:cubicBezTo>
                    <a:cubicBezTo>
                      <a:pt x="8609" y="7918"/>
                      <a:pt x="8597" y="7893"/>
                      <a:pt x="8597" y="7881"/>
                    </a:cubicBezTo>
                    <a:lnTo>
                      <a:pt x="8584" y="7868"/>
                    </a:lnTo>
                    <a:cubicBezTo>
                      <a:pt x="8584" y="7851"/>
                      <a:pt x="8591" y="7845"/>
                      <a:pt x="8600" y="7845"/>
                    </a:cubicBezTo>
                    <a:close/>
                    <a:moveTo>
                      <a:pt x="10235" y="7376"/>
                    </a:moveTo>
                    <a:lnTo>
                      <a:pt x="10654" y="7844"/>
                    </a:lnTo>
                    <a:cubicBezTo>
                      <a:pt x="10642" y="7868"/>
                      <a:pt x="10630" y="7893"/>
                      <a:pt x="10617" y="7918"/>
                    </a:cubicBezTo>
                    <a:lnTo>
                      <a:pt x="9940" y="7893"/>
                    </a:lnTo>
                    <a:lnTo>
                      <a:pt x="10050" y="7462"/>
                    </a:lnTo>
                    <a:cubicBezTo>
                      <a:pt x="10124" y="7450"/>
                      <a:pt x="10186" y="7425"/>
                      <a:pt x="10235" y="7376"/>
                    </a:cubicBezTo>
                    <a:close/>
                    <a:moveTo>
                      <a:pt x="10851" y="7942"/>
                    </a:moveTo>
                    <a:cubicBezTo>
                      <a:pt x="10925" y="7942"/>
                      <a:pt x="10925" y="8041"/>
                      <a:pt x="10851" y="8041"/>
                    </a:cubicBezTo>
                    <a:cubicBezTo>
                      <a:pt x="10827" y="8041"/>
                      <a:pt x="10802" y="8016"/>
                      <a:pt x="10814" y="7992"/>
                    </a:cubicBezTo>
                    <a:cubicBezTo>
                      <a:pt x="10814" y="7967"/>
                      <a:pt x="10827" y="7942"/>
                      <a:pt x="10851" y="7942"/>
                    </a:cubicBezTo>
                    <a:close/>
                    <a:moveTo>
                      <a:pt x="20142" y="4492"/>
                    </a:moveTo>
                    <a:lnTo>
                      <a:pt x="20585" y="4837"/>
                    </a:lnTo>
                    <a:lnTo>
                      <a:pt x="19649" y="6476"/>
                    </a:lnTo>
                    <a:cubicBezTo>
                      <a:pt x="19575" y="6439"/>
                      <a:pt x="19501" y="6427"/>
                      <a:pt x="19427" y="6427"/>
                    </a:cubicBezTo>
                    <a:cubicBezTo>
                      <a:pt x="19144" y="6427"/>
                      <a:pt x="18922" y="6649"/>
                      <a:pt x="18922" y="6932"/>
                    </a:cubicBezTo>
                    <a:cubicBezTo>
                      <a:pt x="18922" y="6994"/>
                      <a:pt x="18934" y="7055"/>
                      <a:pt x="18959" y="7105"/>
                    </a:cubicBezTo>
                    <a:lnTo>
                      <a:pt x="16593" y="8053"/>
                    </a:lnTo>
                    <a:cubicBezTo>
                      <a:pt x="16489" y="7910"/>
                      <a:pt x="16329" y="7835"/>
                      <a:pt x="16169" y="7835"/>
                    </a:cubicBezTo>
                    <a:cubicBezTo>
                      <a:pt x="16027" y="7835"/>
                      <a:pt x="15884" y="7894"/>
                      <a:pt x="15780" y="8016"/>
                    </a:cubicBezTo>
                    <a:lnTo>
                      <a:pt x="14733" y="7166"/>
                    </a:lnTo>
                    <a:cubicBezTo>
                      <a:pt x="14733" y="7117"/>
                      <a:pt x="14720" y="7068"/>
                      <a:pt x="14708" y="7031"/>
                    </a:cubicBezTo>
                    <a:lnTo>
                      <a:pt x="16950" y="6513"/>
                    </a:lnTo>
                    <a:cubicBezTo>
                      <a:pt x="16996" y="6613"/>
                      <a:pt x="17084" y="6659"/>
                      <a:pt x="17172" y="6659"/>
                    </a:cubicBezTo>
                    <a:cubicBezTo>
                      <a:pt x="17301" y="6659"/>
                      <a:pt x="17431" y="6563"/>
                      <a:pt x="17431" y="6402"/>
                    </a:cubicBezTo>
                    <a:cubicBezTo>
                      <a:pt x="17431" y="6353"/>
                      <a:pt x="17406" y="6304"/>
                      <a:pt x="17382" y="6267"/>
                    </a:cubicBezTo>
                    <a:lnTo>
                      <a:pt x="18281" y="5306"/>
                    </a:lnTo>
                    <a:cubicBezTo>
                      <a:pt x="18318" y="5318"/>
                      <a:pt x="18355" y="5330"/>
                      <a:pt x="18392" y="5330"/>
                    </a:cubicBezTo>
                    <a:cubicBezTo>
                      <a:pt x="18466" y="5330"/>
                      <a:pt x="18528" y="5306"/>
                      <a:pt x="18577" y="5256"/>
                    </a:cubicBezTo>
                    <a:lnTo>
                      <a:pt x="19193" y="5577"/>
                    </a:lnTo>
                    <a:lnTo>
                      <a:pt x="19193" y="5589"/>
                    </a:lnTo>
                    <a:cubicBezTo>
                      <a:pt x="19193" y="5741"/>
                      <a:pt x="19320" y="5847"/>
                      <a:pt x="19452" y="5847"/>
                    </a:cubicBezTo>
                    <a:cubicBezTo>
                      <a:pt x="19512" y="5847"/>
                      <a:pt x="19574" y="5824"/>
                      <a:pt x="19624" y="5774"/>
                    </a:cubicBezTo>
                    <a:cubicBezTo>
                      <a:pt x="19784" y="5614"/>
                      <a:pt x="19673" y="5343"/>
                      <a:pt x="19439" y="5343"/>
                    </a:cubicBezTo>
                    <a:lnTo>
                      <a:pt x="19612" y="4616"/>
                    </a:lnTo>
                    <a:cubicBezTo>
                      <a:pt x="19673" y="4628"/>
                      <a:pt x="19723" y="4640"/>
                      <a:pt x="19784" y="4640"/>
                    </a:cubicBezTo>
                    <a:cubicBezTo>
                      <a:pt x="19920" y="4640"/>
                      <a:pt x="20055" y="4591"/>
                      <a:pt x="20142" y="4492"/>
                    </a:cubicBezTo>
                    <a:close/>
                    <a:moveTo>
                      <a:pt x="9533" y="7191"/>
                    </a:moveTo>
                    <a:cubicBezTo>
                      <a:pt x="9533" y="7203"/>
                      <a:pt x="9533" y="7215"/>
                      <a:pt x="9545" y="7215"/>
                    </a:cubicBezTo>
                    <a:lnTo>
                      <a:pt x="8818" y="7696"/>
                    </a:lnTo>
                    <a:cubicBezTo>
                      <a:pt x="8769" y="7647"/>
                      <a:pt x="8707" y="7622"/>
                      <a:pt x="8633" y="7622"/>
                    </a:cubicBezTo>
                    <a:cubicBezTo>
                      <a:pt x="8498" y="7622"/>
                      <a:pt x="8387" y="7733"/>
                      <a:pt x="8387" y="7881"/>
                    </a:cubicBezTo>
                    <a:cubicBezTo>
                      <a:pt x="8387" y="7881"/>
                      <a:pt x="8387" y="7893"/>
                      <a:pt x="8387" y="7905"/>
                    </a:cubicBezTo>
                    <a:lnTo>
                      <a:pt x="7389" y="8250"/>
                    </a:lnTo>
                    <a:cubicBezTo>
                      <a:pt x="7377" y="8201"/>
                      <a:pt x="7352" y="8164"/>
                      <a:pt x="7315" y="8140"/>
                    </a:cubicBezTo>
                    <a:lnTo>
                      <a:pt x="7599" y="7708"/>
                    </a:lnTo>
                    <a:lnTo>
                      <a:pt x="7685" y="7708"/>
                    </a:lnTo>
                    <a:cubicBezTo>
                      <a:pt x="7919" y="7708"/>
                      <a:pt x="8116" y="7523"/>
                      <a:pt x="8128" y="7277"/>
                    </a:cubicBezTo>
                    <a:lnTo>
                      <a:pt x="9533" y="7191"/>
                    </a:lnTo>
                    <a:close/>
                    <a:moveTo>
                      <a:pt x="11517" y="7018"/>
                    </a:moveTo>
                    <a:cubicBezTo>
                      <a:pt x="11554" y="7055"/>
                      <a:pt x="11615" y="7068"/>
                      <a:pt x="11665" y="7068"/>
                    </a:cubicBezTo>
                    <a:lnTo>
                      <a:pt x="11702" y="7068"/>
                    </a:lnTo>
                    <a:lnTo>
                      <a:pt x="12256" y="7955"/>
                    </a:lnTo>
                    <a:cubicBezTo>
                      <a:pt x="12157" y="8029"/>
                      <a:pt x="12083" y="8140"/>
                      <a:pt x="12071" y="8263"/>
                    </a:cubicBezTo>
                    <a:lnTo>
                      <a:pt x="11098" y="8016"/>
                    </a:lnTo>
                    <a:lnTo>
                      <a:pt x="11098" y="7992"/>
                    </a:lnTo>
                    <a:cubicBezTo>
                      <a:pt x="11098" y="7918"/>
                      <a:pt x="11061" y="7844"/>
                      <a:pt x="10999" y="7795"/>
                    </a:cubicBezTo>
                    <a:lnTo>
                      <a:pt x="11517" y="7018"/>
                    </a:lnTo>
                    <a:close/>
                    <a:moveTo>
                      <a:pt x="6477" y="6846"/>
                    </a:moveTo>
                    <a:lnTo>
                      <a:pt x="7229" y="7154"/>
                    </a:lnTo>
                    <a:cubicBezTo>
                      <a:pt x="7217" y="7178"/>
                      <a:pt x="7217" y="7215"/>
                      <a:pt x="7217" y="7252"/>
                    </a:cubicBezTo>
                    <a:cubicBezTo>
                      <a:pt x="7217" y="7425"/>
                      <a:pt x="7327" y="7585"/>
                      <a:pt x="7488" y="7659"/>
                    </a:cubicBezTo>
                    <a:lnTo>
                      <a:pt x="7229" y="8078"/>
                    </a:lnTo>
                    <a:cubicBezTo>
                      <a:pt x="7204" y="8066"/>
                      <a:pt x="7167" y="8066"/>
                      <a:pt x="7143" y="8066"/>
                    </a:cubicBezTo>
                    <a:cubicBezTo>
                      <a:pt x="7007" y="8066"/>
                      <a:pt x="6896" y="8164"/>
                      <a:pt x="6896" y="8300"/>
                    </a:cubicBezTo>
                    <a:lnTo>
                      <a:pt x="5910" y="8312"/>
                    </a:lnTo>
                    <a:cubicBezTo>
                      <a:pt x="5898" y="8176"/>
                      <a:pt x="5824" y="8053"/>
                      <a:pt x="5713" y="7992"/>
                    </a:cubicBezTo>
                    <a:lnTo>
                      <a:pt x="5984" y="7080"/>
                    </a:lnTo>
                    <a:lnTo>
                      <a:pt x="6071" y="7080"/>
                    </a:lnTo>
                    <a:cubicBezTo>
                      <a:pt x="6243" y="7080"/>
                      <a:pt x="6391" y="6994"/>
                      <a:pt x="6477" y="6846"/>
                    </a:cubicBezTo>
                    <a:close/>
                    <a:moveTo>
                      <a:pt x="11911" y="6895"/>
                    </a:moveTo>
                    <a:lnTo>
                      <a:pt x="13944" y="7043"/>
                    </a:lnTo>
                    <a:cubicBezTo>
                      <a:pt x="13870" y="7277"/>
                      <a:pt x="14018" y="7511"/>
                      <a:pt x="14252" y="7560"/>
                    </a:cubicBezTo>
                    <a:lnTo>
                      <a:pt x="14375" y="8349"/>
                    </a:lnTo>
                    <a:lnTo>
                      <a:pt x="13045" y="8312"/>
                    </a:lnTo>
                    <a:cubicBezTo>
                      <a:pt x="13025" y="8034"/>
                      <a:pt x="12797" y="7845"/>
                      <a:pt x="12551" y="7845"/>
                    </a:cubicBezTo>
                    <a:cubicBezTo>
                      <a:pt x="12482" y="7845"/>
                      <a:pt x="12410" y="7860"/>
                      <a:pt x="12342" y="7893"/>
                    </a:cubicBezTo>
                    <a:lnTo>
                      <a:pt x="11800" y="7031"/>
                    </a:lnTo>
                    <a:cubicBezTo>
                      <a:pt x="11849" y="7006"/>
                      <a:pt x="11886" y="6944"/>
                      <a:pt x="11911" y="6895"/>
                    </a:cubicBezTo>
                    <a:close/>
                    <a:moveTo>
                      <a:pt x="7143" y="8275"/>
                    </a:moveTo>
                    <a:cubicBezTo>
                      <a:pt x="7217" y="8275"/>
                      <a:pt x="7217" y="8361"/>
                      <a:pt x="7143" y="8361"/>
                    </a:cubicBezTo>
                    <a:cubicBezTo>
                      <a:pt x="7081" y="8361"/>
                      <a:pt x="7081" y="8275"/>
                      <a:pt x="7143" y="8275"/>
                    </a:cubicBezTo>
                    <a:close/>
                    <a:moveTo>
                      <a:pt x="14708" y="7289"/>
                    </a:moveTo>
                    <a:lnTo>
                      <a:pt x="15718" y="8103"/>
                    </a:lnTo>
                    <a:cubicBezTo>
                      <a:pt x="15669" y="8176"/>
                      <a:pt x="15644" y="8263"/>
                      <a:pt x="15657" y="8361"/>
                    </a:cubicBezTo>
                    <a:lnTo>
                      <a:pt x="15657" y="8398"/>
                    </a:lnTo>
                    <a:lnTo>
                      <a:pt x="14474" y="8361"/>
                    </a:lnTo>
                    <a:lnTo>
                      <a:pt x="14351" y="7560"/>
                    </a:lnTo>
                    <a:cubicBezTo>
                      <a:pt x="14511" y="7548"/>
                      <a:pt x="14659" y="7437"/>
                      <a:pt x="14708" y="7289"/>
                    </a:cubicBezTo>
                    <a:close/>
                    <a:moveTo>
                      <a:pt x="5479" y="8127"/>
                    </a:moveTo>
                    <a:cubicBezTo>
                      <a:pt x="5701" y="8127"/>
                      <a:pt x="5812" y="8386"/>
                      <a:pt x="5652" y="8546"/>
                    </a:cubicBezTo>
                    <a:cubicBezTo>
                      <a:pt x="5599" y="8599"/>
                      <a:pt x="5535" y="8622"/>
                      <a:pt x="5472" y="8622"/>
                    </a:cubicBezTo>
                    <a:cubicBezTo>
                      <a:pt x="5343" y="8622"/>
                      <a:pt x="5220" y="8523"/>
                      <a:pt x="5220" y="8374"/>
                    </a:cubicBezTo>
                    <a:cubicBezTo>
                      <a:pt x="5220" y="8238"/>
                      <a:pt x="5331" y="8127"/>
                      <a:pt x="5479" y="8127"/>
                    </a:cubicBezTo>
                    <a:close/>
                    <a:moveTo>
                      <a:pt x="12557" y="8054"/>
                    </a:moveTo>
                    <a:cubicBezTo>
                      <a:pt x="12629" y="8054"/>
                      <a:pt x="12702" y="8080"/>
                      <a:pt x="12761" y="8140"/>
                    </a:cubicBezTo>
                    <a:cubicBezTo>
                      <a:pt x="12934" y="8324"/>
                      <a:pt x="12810" y="8632"/>
                      <a:pt x="12552" y="8632"/>
                    </a:cubicBezTo>
                    <a:cubicBezTo>
                      <a:pt x="12393" y="8632"/>
                      <a:pt x="12258" y="8511"/>
                      <a:pt x="12268" y="8341"/>
                    </a:cubicBezTo>
                    <a:lnTo>
                      <a:pt x="12268" y="8341"/>
                    </a:lnTo>
                    <a:cubicBezTo>
                      <a:pt x="12268" y="8344"/>
                      <a:pt x="12268" y="8346"/>
                      <a:pt x="12268" y="8349"/>
                    </a:cubicBezTo>
                    <a:lnTo>
                      <a:pt x="12268" y="8337"/>
                    </a:lnTo>
                    <a:lnTo>
                      <a:pt x="12268" y="8337"/>
                    </a:lnTo>
                    <a:cubicBezTo>
                      <a:pt x="12268" y="8338"/>
                      <a:pt x="12268" y="8340"/>
                      <a:pt x="12268" y="8341"/>
                    </a:cubicBezTo>
                    <a:lnTo>
                      <a:pt x="12268" y="8341"/>
                    </a:lnTo>
                    <a:cubicBezTo>
                      <a:pt x="12264" y="8169"/>
                      <a:pt x="12408" y="8054"/>
                      <a:pt x="12557" y="8054"/>
                    </a:cubicBezTo>
                    <a:close/>
                    <a:moveTo>
                      <a:pt x="16161" y="8037"/>
                    </a:moveTo>
                    <a:cubicBezTo>
                      <a:pt x="16327" y="8037"/>
                      <a:pt x="16482" y="8167"/>
                      <a:pt x="16482" y="8361"/>
                    </a:cubicBezTo>
                    <a:cubicBezTo>
                      <a:pt x="16482" y="8534"/>
                      <a:pt x="16347" y="8669"/>
                      <a:pt x="16174" y="8669"/>
                    </a:cubicBezTo>
                    <a:cubicBezTo>
                      <a:pt x="15891" y="8669"/>
                      <a:pt x="15743" y="8337"/>
                      <a:pt x="15940" y="8127"/>
                    </a:cubicBezTo>
                    <a:cubicBezTo>
                      <a:pt x="16006" y="8065"/>
                      <a:pt x="16085" y="8037"/>
                      <a:pt x="16161" y="8037"/>
                    </a:cubicBezTo>
                    <a:close/>
                    <a:moveTo>
                      <a:pt x="14498" y="8460"/>
                    </a:moveTo>
                    <a:lnTo>
                      <a:pt x="15669" y="8497"/>
                    </a:lnTo>
                    <a:cubicBezTo>
                      <a:pt x="15681" y="8521"/>
                      <a:pt x="15681" y="8546"/>
                      <a:pt x="15694" y="8558"/>
                    </a:cubicBezTo>
                    <a:lnTo>
                      <a:pt x="14942" y="8879"/>
                    </a:lnTo>
                    <a:cubicBezTo>
                      <a:pt x="14843" y="8756"/>
                      <a:pt x="14696" y="8682"/>
                      <a:pt x="14548" y="8682"/>
                    </a:cubicBezTo>
                    <a:lnTo>
                      <a:pt x="14523" y="8682"/>
                    </a:lnTo>
                    <a:lnTo>
                      <a:pt x="14498" y="8460"/>
                    </a:lnTo>
                    <a:close/>
                    <a:moveTo>
                      <a:pt x="13032" y="8423"/>
                    </a:moveTo>
                    <a:lnTo>
                      <a:pt x="14388" y="8460"/>
                    </a:lnTo>
                    <a:lnTo>
                      <a:pt x="14425" y="8706"/>
                    </a:lnTo>
                    <a:cubicBezTo>
                      <a:pt x="14264" y="8743"/>
                      <a:pt x="14129" y="8854"/>
                      <a:pt x="14067" y="9014"/>
                    </a:cubicBezTo>
                    <a:lnTo>
                      <a:pt x="13020" y="8509"/>
                    </a:lnTo>
                    <a:cubicBezTo>
                      <a:pt x="13020" y="8485"/>
                      <a:pt x="13032" y="8448"/>
                      <a:pt x="13032" y="8423"/>
                    </a:cubicBezTo>
                    <a:close/>
                    <a:moveTo>
                      <a:pt x="8424" y="8004"/>
                    </a:moveTo>
                    <a:cubicBezTo>
                      <a:pt x="8424" y="8016"/>
                      <a:pt x="8436" y="8029"/>
                      <a:pt x="8449" y="8041"/>
                    </a:cubicBezTo>
                    <a:lnTo>
                      <a:pt x="7549" y="9175"/>
                    </a:lnTo>
                    <a:cubicBezTo>
                      <a:pt x="7463" y="9125"/>
                      <a:pt x="7377" y="9101"/>
                      <a:pt x="7278" y="9101"/>
                    </a:cubicBezTo>
                    <a:lnTo>
                      <a:pt x="7217" y="8558"/>
                    </a:lnTo>
                    <a:cubicBezTo>
                      <a:pt x="7303" y="8534"/>
                      <a:pt x="7377" y="8460"/>
                      <a:pt x="7401" y="8361"/>
                    </a:cubicBezTo>
                    <a:lnTo>
                      <a:pt x="8424" y="8004"/>
                    </a:lnTo>
                    <a:close/>
                    <a:moveTo>
                      <a:pt x="6909" y="8398"/>
                    </a:moveTo>
                    <a:cubicBezTo>
                      <a:pt x="6945" y="8485"/>
                      <a:pt x="7019" y="8558"/>
                      <a:pt x="7118" y="8571"/>
                    </a:cubicBezTo>
                    <a:lnTo>
                      <a:pt x="7106" y="8571"/>
                    </a:lnTo>
                    <a:lnTo>
                      <a:pt x="7180" y="9113"/>
                    </a:lnTo>
                    <a:cubicBezTo>
                      <a:pt x="7069" y="9138"/>
                      <a:pt x="6970" y="9199"/>
                      <a:pt x="6896" y="9285"/>
                    </a:cubicBezTo>
                    <a:lnTo>
                      <a:pt x="5861" y="8620"/>
                    </a:lnTo>
                    <a:cubicBezTo>
                      <a:pt x="5898" y="8558"/>
                      <a:pt x="5923" y="8485"/>
                      <a:pt x="5923" y="8411"/>
                    </a:cubicBezTo>
                    <a:lnTo>
                      <a:pt x="6909" y="8398"/>
                    </a:lnTo>
                    <a:close/>
                    <a:moveTo>
                      <a:pt x="11073" y="8103"/>
                    </a:moveTo>
                    <a:lnTo>
                      <a:pt x="12059" y="8361"/>
                    </a:lnTo>
                    <a:cubicBezTo>
                      <a:pt x="12081" y="8653"/>
                      <a:pt x="12318" y="8827"/>
                      <a:pt x="12558" y="8827"/>
                    </a:cubicBezTo>
                    <a:cubicBezTo>
                      <a:pt x="12713" y="8827"/>
                      <a:pt x="12869" y="8755"/>
                      <a:pt x="12971" y="8595"/>
                    </a:cubicBezTo>
                    <a:lnTo>
                      <a:pt x="14043" y="9113"/>
                    </a:lnTo>
                    <a:cubicBezTo>
                      <a:pt x="14043" y="9138"/>
                      <a:pt x="14030" y="9162"/>
                      <a:pt x="14030" y="9187"/>
                    </a:cubicBezTo>
                    <a:cubicBezTo>
                      <a:pt x="14043" y="9199"/>
                      <a:pt x="14043" y="9211"/>
                      <a:pt x="14043" y="9236"/>
                    </a:cubicBezTo>
                    <a:lnTo>
                      <a:pt x="12872" y="9433"/>
                    </a:lnTo>
                    <a:cubicBezTo>
                      <a:pt x="12827" y="9327"/>
                      <a:pt x="12734" y="9276"/>
                      <a:pt x="12641" y="9276"/>
                    </a:cubicBezTo>
                    <a:cubicBezTo>
                      <a:pt x="12529" y="9276"/>
                      <a:pt x="12418" y="9348"/>
                      <a:pt x="12392" y="9483"/>
                    </a:cubicBezTo>
                    <a:lnTo>
                      <a:pt x="11172" y="9483"/>
                    </a:lnTo>
                    <a:cubicBezTo>
                      <a:pt x="11159" y="9409"/>
                      <a:pt x="11110" y="9359"/>
                      <a:pt x="11061" y="9322"/>
                    </a:cubicBezTo>
                    <a:lnTo>
                      <a:pt x="10938" y="8238"/>
                    </a:lnTo>
                    <a:cubicBezTo>
                      <a:pt x="10999" y="8213"/>
                      <a:pt x="11048" y="8164"/>
                      <a:pt x="11073" y="8103"/>
                    </a:cubicBezTo>
                    <a:close/>
                    <a:moveTo>
                      <a:pt x="14530" y="8866"/>
                    </a:moveTo>
                    <a:cubicBezTo>
                      <a:pt x="14688" y="8866"/>
                      <a:pt x="14843" y="8992"/>
                      <a:pt x="14843" y="9175"/>
                    </a:cubicBezTo>
                    <a:cubicBezTo>
                      <a:pt x="14843" y="9347"/>
                      <a:pt x="14708" y="9483"/>
                      <a:pt x="14548" y="9483"/>
                    </a:cubicBezTo>
                    <a:cubicBezTo>
                      <a:pt x="14543" y="9483"/>
                      <a:pt x="14538" y="9483"/>
                      <a:pt x="14533" y="9483"/>
                    </a:cubicBezTo>
                    <a:cubicBezTo>
                      <a:pt x="14259" y="9483"/>
                      <a:pt x="14120" y="9159"/>
                      <a:pt x="14314" y="8965"/>
                    </a:cubicBezTo>
                    <a:cubicBezTo>
                      <a:pt x="14374" y="8896"/>
                      <a:pt x="14452" y="8866"/>
                      <a:pt x="14530" y="8866"/>
                    </a:cubicBezTo>
                    <a:close/>
                    <a:moveTo>
                      <a:pt x="10931" y="9486"/>
                    </a:moveTo>
                    <a:cubicBezTo>
                      <a:pt x="10953" y="9486"/>
                      <a:pt x="10975" y="9501"/>
                      <a:pt x="10975" y="9532"/>
                    </a:cubicBezTo>
                    <a:cubicBezTo>
                      <a:pt x="10975" y="9563"/>
                      <a:pt x="10953" y="9578"/>
                      <a:pt x="10931" y="9578"/>
                    </a:cubicBezTo>
                    <a:cubicBezTo>
                      <a:pt x="10910" y="9578"/>
                      <a:pt x="10888" y="9563"/>
                      <a:pt x="10888" y="9532"/>
                    </a:cubicBezTo>
                    <a:cubicBezTo>
                      <a:pt x="10888" y="9501"/>
                      <a:pt x="10910" y="9486"/>
                      <a:pt x="10931" y="9486"/>
                    </a:cubicBezTo>
                    <a:close/>
                    <a:moveTo>
                      <a:pt x="12638" y="9486"/>
                    </a:moveTo>
                    <a:cubicBezTo>
                      <a:pt x="12663" y="9486"/>
                      <a:pt x="12687" y="9501"/>
                      <a:pt x="12687" y="9532"/>
                    </a:cubicBezTo>
                    <a:cubicBezTo>
                      <a:pt x="12675" y="9556"/>
                      <a:pt x="12663" y="9581"/>
                      <a:pt x="12638" y="9581"/>
                    </a:cubicBezTo>
                    <a:cubicBezTo>
                      <a:pt x="12601" y="9581"/>
                      <a:pt x="12589" y="9556"/>
                      <a:pt x="12589" y="9532"/>
                    </a:cubicBezTo>
                    <a:cubicBezTo>
                      <a:pt x="12589" y="9501"/>
                      <a:pt x="12613" y="9486"/>
                      <a:pt x="12638" y="9486"/>
                    </a:cubicBezTo>
                    <a:close/>
                    <a:moveTo>
                      <a:pt x="4634" y="9296"/>
                    </a:moveTo>
                    <a:cubicBezTo>
                      <a:pt x="4738" y="9296"/>
                      <a:pt x="4839" y="9379"/>
                      <a:pt x="4839" y="9495"/>
                    </a:cubicBezTo>
                    <a:cubicBezTo>
                      <a:pt x="4826" y="9606"/>
                      <a:pt x="4740" y="9692"/>
                      <a:pt x="4629" y="9692"/>
                    </a:cubicBezTo>
                    <a:lnTo>
                      <a:pt x="4629" y="9704"/>
                    </a:lnTo>
                    <a:cubicBezTo>
                      <a:pt x="4457" y="9704"/>
                      <a:pt x="4358" y="9483"/>
                      <a:pt x="4494" y="9359"/>
                    </a:cubicBezTo>
                    <a:cubicBezTo>
                      <a:pt x="4534" y="9315"/>
                      <a:pt x="4584" y="9296"/>
                      <a:pt x="4634" y="9296"/>
                    </a:cubicBezTo>
                    <a:close/>
                    <a:moveTo>
                      <a:pt x="9915" y="7992"/>
                    </a:moveTo>
                    <a:lnTo>
                      <a:pt x="10617" y="8029"/>
                    </a:lnTo>
                    <a:cubicBezTo>
                      <a:pt x="10617" y="8066"/>
                      <a:pt x="10630" y="8103"/>
                      <a:pt x="10654" y="8127"/>
                    </a:cubicBezTo>
                    <a:lnTo>
                      <a:pt x="9545" y="9766"/>
                    </a:lnTo>
                    <a:cubicBezTo>
                      <a:pt x="9521" y="9741"/>
                      <a:pt x="9484" y="9717"/>
                      <a:pt x="9447" y="9704"/>
                    </a:cubicBezTo>
                    <a:lnTo>
                      <a:pt x="9915" y="7992"/>
                    </a:lnTo>
                    <a:close/>
                    <a:moveTo>
                      <a:pt x="10716" y="8213"/>
                    </a:moveTo>
                    <a:cubicBezTo>
                      <a:pt x="10753" y="8226"/>
                      <a:pt x="10790" y="8238"/>
                      <a:pt x="10827" y="8250"/>
                    </a:cubicBezTo>
                    <a:lnTo>
                      <a:pt x="10950" y="9285"/>
                    </a:lnTo>
                    <a:lnTo>
                      <a:pt x="10925" y="9273"/>
                    </a:lnTo>
                    <a:cubicBezTo>
                      <a:pt x="10790" y="9273"/>
                      <a:pt x="10679" y="9396"/>
                      <a:pt x="10679" y="9532"/>
                    </a:cubicBezTo>
                    <a:lnTo>
                      <a:pt x="10679" y="9544"/>
                    </a:lnTo>
                    <a:lnTo>
                      <a:pt x="9632" y="9815"/>
                    </a:lnTo>
                    <a:lnTo>
                      <a:pt x="10716" y="8213"/>
                    </a:lnTo>
                    <a:close/>
                    <a:moveTo>
                      <a:pt x="8880" y="7930"/>
                    </a:moveTo>
                    <a:lnTo>
                      <a:pt x="9792" y="7979"/>
                    </a:lnTo>
                    <a:lnTo>
                      <a:pt x="9336" y="9680"/>
                    </a:lnTo>
                    <a:cubicBezTo>
                      <a:pt x="9326" y="9679"/>
                      <a:pt x="9317" y="9678"/>
                      <a:pt x="9308" y="9678"/>
                    </a:cubicBezTo>
                    <a:cubicBezTo>
                      <a:pt x="9211" y="9678"/>
                      <a:pt x="9136" y="9737"/>
                      <a:pt x="9102" y="9828"/>
                    </a:cubicBezTo>
                    <a:lnTo>
                      <a:pt x="7759" y="9606"/>
                    </a:lnTo>
                    <a:lnTo>
                      <a:pt x="7759" y="9581"/>
                    </a:lnTo>
                    <a:cubicBezTo>
                      <a:pt x="7759" y="9446"/>
                      <a:pt x="7709" y="9310"/>
                      <a:pt x="7611" y="9224"/>
                    </a:cubicBezTo>
                    <a:lnTo>
                      <a:pt x="8510" y="8078"/>
                    </a:lnTo>
                    <a:cubicBezTo>
                      <a:pt x="8547" y="8103"/>
                      <a:pt x="8597" y="8115"/>
                      <a:pt x="8633" y="8127"/>
                    </a:cubicBezTo>
                    <a:cubicBezTo>
                      <a:pt x="8757" y="8115"/>
                      <a:pt x="8855" y="8041"/>
                      <a:pt x="8880" y="7930"/>
                    </a:cubicBezTo>
                    <a:close/>
                    <a:moveTo>
                      <a:pt x="7278" y="9298"/>
                    </a:moveTo>
                    <a:cubicBezTo>
                      <a:pt x="7537" y="9298"/>
                      <a:pt x="7660" y="9618"/>
                      <a:pt x="7488" y="9791"/>
                    </a:cubicBezTo>
                    <a:cubicBezTo>
                      <a:pt x="7427" y="9852"/>
                      <a:pt x="7352" y="9879"/>
                      <a:pt x="7279" y="9879"/>
                    </a:cubicBezTo>
                    <a:cubicBezTo>
                      <a:pt x="7133" y="9879"/>
                      <a:pt x="6995" y="9767"/>
                      <a:pt x="6995" y="9593"/>
                    </a:cubicBezTo>
                    <a:cubicBezTo>
                      <a:pt x="6982" y="9433"/>
                      <a:pt x="7118" y="9298"/>
                      <a:pt x="7278" y="9298"/>
                    </a:cubicBezTo>
                    <a:close/>
                    <a:moveTo>
                      <a:pt x="9348" y="9883"/>
                    </a:moveTo>
                    <a:cubicBezTo>
                      <a:pt x="9373" y="9883"/>
                      <a:pt x="9397" y="9901"/>
                      <a:pt x="9397" y="9938"/>
                    </a:cubicBezTo>
                    <a:cubicBezTo>
                      <a:pt x="9397" y="9969"/>
                      <a:pt x="9373" y="9985"/>
                      <a:pt x="9348" y="9985"/>
                    </a:cubicBezTo>
                    <a:cubicBezTo>
                      <a:pt x="9323" y="9985"/>
                      <a:pt x="9299" y="9969"/>
                      <a:pt x="9299" y="9938"/>
                    </a:cubicBezTo>
                    <a:cubicBezTo>
                      <a:pt x="9299" y="9901"/>
                      <a:pt x="9323" y="9883"/>
                      <a:pt x="9348" y="9883"/>
                    </a:cubicBezTo>
                    <a:close/>
                    <a:moveTo>
                      <a:pt x="5787" y="8694"/>
                    </a:moveTo>
                    <a:lnTo>
                      <a:pt x="6835" y="9372"/>
                    </a:lnTo>
                    <a:cubicBezTo>
                      <a:pt x="6798" y="9433"/>
                      <a:pt x="6785" y="9520"/>
                      <a:pt x="6785" y="9593"/>
                    </a:cubicBezTo>
                    <a:cubicBezTo>
                      <a:pt x="6785" y="9643"/>
                      <a:pt x="6798" y="9692"/>
                      <a:pt x="6810" y="9729"/>
                    </a:cubicBezTo>
                    <a:lnTo>
                      <a:pt x="6071" y="9988"/>
                    </a:lnTo>
                    <a:cubicBezTo>
                      <a:pt x="6021" y="9908"/>
                      <a:pt x="5941" y="9868"/>
                      <a:pt x="5861" y="9868"/>
                    </a:cubicBezTo>
                    <a:cubicBezTo>
                      <a:pt x="5781" y="9868"/>
                      <a:pt x="5701" y="9908"/>
                      <a:pt x="5652" y="9988"/>
                    </a:cubicBezTo>
                    <a:lnTo>
                      <a:pt x="5011" y="9643"/>
                    </a:lnTo>
                    <a:cubicBezTo>
                      <a:pt x="5060" y="9495"/>
                      <a:pt x="5036" y="9335"/>
                      <a:pt x="4925" y="9224"/>
                    </a:cubicBezTo>
                    <a:lnTo>
                      <a:pt x="5270" y="8780"/>
                    </a:lnTo>
                    <a:cubicBezTo>
                      <a:pt x="5331" y="8805"/>
                      <a:pt x="5405" y="8830"/>
                      <a:pt x="5479" y="8830"/>
                    </a:cubicBezTo>
                    <a:cubicBezTo>
                      <a:pt x="5590" y="8830"/>
                      <a:pt x="5713" y="8780"/>
                      <a:pt x="5787" y="8694"/>
                    </a:cubicBezTo>
                    <a:close/>
                    <a:moveTo>
                      <a:pt x="5861" y="10074"/>
                    </a:moveTo>
                    <a:cubicBezTo>
                      <a:pt x="5886" y="10074"/>
                      <a:pt x="5910" y="10099"/>
                      <a:pt x="5910" y="10123"/>
                    </a:cubicBezTo>
                    <a:cubicBezTo>
                      <a:pt x="5910" y="10140"/>
                      <a:pt x="5904" y="10147"/>
                      <a:pt x="5895" y="10147"/>
                    </a:cubicBezTo>
                    <a:cubicBezTo>
                      <a:pt x="5864" y="10147"/>
                      <a:pt x="5804" y="10074"/>
                      <a:pt x="5861" y="10074"/>
                    </a:cubicBezTo>
                    <a:close/>
                    <a:moveTo>
                      <a:pt x="10703" y="9643"/>
                    </a:moveTo>
                    <a:cubicBezTo>
                      <a:pt x="10728" y="9680"/>
                      <a:pt x="10753" y="9704"/>
                      <a:pt x="10790" y="9729"/>
                    </a:cubicBezTo>
                    <a:lnTo>
                      <a:pt x="10272" y="10875"/>
                    </a:lnTo>
                    <a:cubicBezTo>
                      <a:pt x="10223" y="10850"/>
                      <a:pt x="10161" y="10838"/>
                      <a:pt x="10100" y="10838"/>
                    </a:cubicBezTo>
                    <a:cubicBezTo>
                      <a:pt x="10038" y="10838"/>
                      <a:pt x="9989" y="10850"/>
                      <a:pt x="9927" y="10863"/>
                    </a:cubicBezTo>
                    <a:lnTo>
                      <a:pt x="9533" y="10111"/>
                    </a:lnTo>
                    <a:cubicBezTo>
                      <a:pt x="9570" y="10062"/>
                      <a:pt x="9595" y="10000"/>
                      <a:pt x="9595" y="9938"/>
                    </a:cubicBezTo>
                    <a:lnTo>
                      <a:pt x="9607" y="9938"/>
                    </a:lnTo>
                    <a:lnTo>
                      <a:pt x="9607" y="9926"/>
                    </a:lnTo>
                    <a:lnTo>
                      <a:pt x="10703" y="9643"/>
                    </a:lnTo>
                    <a:close/>
                    <a:moveTo>
                      <a:pt x="12392" y="9581"/>
                    </a:moveTo>
                    <a:cubicBezTo>
                      <a:pt x="12392" y="9593"/>
                      <a:pt x="12392" y="9618"/>
                      <a:pt x="12404" y="9630"/>
                    </a:cubicBezTo>
                    <a:lnTo>
                      <a:pt x="10506" y="11047"/>
                    </a:lnTo>
                    <a:cubicBezTo>
                      <a:pt x="10469" y="10998"/>
                      <a:pt x="10408" y="10949"/>
                      <a:pt x="10358" y="10912"/>
                    </a:cubicBezTo>
                    <a:lnTo>
                      <a:pt x="10864" y="9778"/>
                    </a:lnTo>
                    <a:lnTo>
                      <a:pt x="10925" y="9778"/>
                    </a:lnTo>
                    <a:cubicBezTo>
                      <a:pt x="11036" y="9778"/>
                      <a:pt x="11147" y="9692"/>
                      <a:pt x="11172" y="9581"/>
                    </a:cubicBezTo>
                    <a:close/>
                    <a:moveTo>
                      <a:pt x="4962" y="9729"/>
                    </a:moveTo>
                    <a:lnTo>
                      <a:pt x="5615" y="10086"/>
                    </a:lnTo>
                    <a:cubicBezTo>
                      <a:pt x="5615" y="10099"/>
                      <a:pt x="5615" y="10111"/>
                      <a:pt x="5615" y="10123"/>
                    </a:cubicBezTo>
                    <a:cubicBezTo>
                      <a:pt x="5615" y="10210"/>
                      <a:pt x="5652" y="10283"/>
                      <a:pt x="5726" y="10333"/>
                    </a:cubicBezTo>
                    <a:lnTo>
                      <a:pt x="5356" y="11146"/>
                    </a:lnTo>
                    <a:cubicBezTo>
                      <a:pt x="5307" y="11134"/>
                      <a:pt x="5257" y="11121"/>
                      <a:pt x="5208" y="11121"/>
                    </a:cubicBezTo>
                    <a:lnTo>
                      <a:pt x="5122" y="11121"/>
                    </a:lnTo>
                    <a:lnTo>
                      <a:pt x="4789" y="9877"/>
                    </a:lnTo>
                    <a:cubicBezTo>
                      <a:pt x="4863" y="9840"/>
                      <a:pt x="4925" y="9791"/>
                      <a:pt x="4962" y="9729"/>
                    </a:cubicBezTo>
                    <a:close/>
                    <a:moveTo>
                      <a:pt x="7759" y="9729"/>
                    </a:moveTo>
                    <a:lnTo>
                      <a:pt x="9089" y="9951"/>
                    </a:lnTo>
                    <a:cubicBezTo>
                      <a:pt x="9102" y="10012"/>
                      <a:pt x="9126" y="10086"/>
                      <a:pt x="9188" y="10136"/>
                    </a:cubicBezTo>
                    <a:lnTo>
                      <a:pt x="8104" y="11195"/>
                    </a:lnTo>
                    <a:lnTo>
                      <a:pt x="7537" y="10012"/>
                    </a:lnTo>
                    <a:cubicBezTo>
                      <a:pt x="7648" y="9951"/>
                      <a:pt x="7722" y="9840"/>
                      <a:pt x="7759" y="9729"/>
                    </a:cubicBezTo>
                    <a:close/>
                    <a:moveTo>
                      <a:pt x="14055" y="9335"/>
                    </a:moveTo>
                    <a:cubicBezTo>
                      <a:pt x="14092" y="9458"/>
                      <a:pt x="14178" y="9556"/>
                      <a:pt x="14289" y="9618"/>
                    </a:cubicBezTo>
                    <a:lnTo>
                      <a:pt x="13254" y="11306"/>
                    </a:lnTo>
                    <a:cubicBezTo>
                      <a:pt x="13180" y="11257"/>
                      <a:pt x="13094" y="11232"/>
                      <a:pt x="12995" y="11232"/>
                    </a:cubicBezTo>
                    <a:lnTo>
                      <a:pt x="12724" y="9766"/>
                    </a:lnTo>
                    <a:cubicBezTo>
                      <a:pt x="12823" y="9729"/>
                      <a:pt x="12884" y="9643"/>
                      <a:pt x="12884" y="9544"/>
                    </a:cubicBezTo>
                    <a:lnTo>
                      <a:pt x="14055" y="9335"/>
                    </a:lnTo>
                    <a:close/>
                    <a:moveTo>
                      <a:pt x="6847" y="9828"/>
                    </a:moveTo>
                    <a:cubicBezTo>
                      <a:pt x="6933" y="9988"/>
                      <a:pt x="7093" y="10086"/>
                      <a:pt x="7278" y="10086"/>
                    </a:cubicBezTo>
                    <a:cubicBezTo>
                      <a:pt x="7340" y="10086"/>
                      <a:pt x="7389" y="10074"/>
                      <a:pt x="7438" y="10062"/>
                    </a:cubicBezTo>
                    <a:lnTo>
                      <a:pt x="8017" y="11269"/>
                    </a:lnTo>
                    <a:lnTo>
                      <a:pt x="7759" y="11528"/>
                    </a:lnTo>
                    <a:cubicBezTo>
                      <a:pt x="7660" y="11442"/>
                      <a:pt x="7525" y="11392"/>
                      <a:pt x="7401" y="11392"/>
                    </a:cubicBezTo>
                    <a:cubicBezTo>
                      <a:pt x="7290" y="11392"/>
                      <a:pt x="7180" y="11429"/>
                      <a:pt x="7093" y="11491"/>
                    </a:cubicBezTo>
                    <a:lnTo>
                      <a:pt x="6058" y="10283"/>
                    </a:lnTo>
                    <a:cubicBezTo>
                      <a:pt x="6095" y="10234"/>
                      <a:pt x="6120" y="10185"/>
                      <a:pt x="6120" y="10123"/>
                    </a:cubicBezTo>
                    <a:cubicBezTo>
                      <a:pt x="6120" y="10111"/>
                      <a:pt x="6108" y="10099"/>
                      <a:pt x="6108" y="10086"/>
                    </a:cubicBezTo>
                    <a:lnTo>
                      <a:pt x="6847" y="9828"/>
                    </a:lnTo>
                    <a:close/>
                    <a:moveTo>
                      <a:pt x="12478" y="9717"/>
                    </a:moveTo>
                    <a:cubicBezTo>
                      <a:pt x="12515" y="9754"/>
                      <a:pt x="12564" y="9778"/>
                      <a:pt x="12626" y="9778"/>
                    </a:cubicBezTo>
                    <a:lnTo>
                      <a:pt x="12897" y="11232"/>
                    </a:lnTo>
                    <a:cubicBezTo>
                      <a:pt x="12687" y="11269"/>
                      <a:pt x="12527" y="11417"/>
                      <a:pt x="12490" y="11614"/>
                    </a:cubicBezTo>
                    <a:lnTo>
                      <a:pt x="10642" y="11405"/>
                    </a:lnTo>
                    <a:lnTo>
                      <a:pt x="10642" y="11392"/>
                    </a:lnTo>
                    <a:cubicBezTo>
                      <a:pt x="10642" y="11294"/>
                      <a:pt x="10617" y="11208"/>
                      <a:pt x="10568" y="11134"/>
                    </a:cubicBezTo>
                    <a:lnTo>
                      <a:pt x="12478" y="9717"/>
                    </a:lnTo>
                    <a:close/>
                    <a:moveTo>
                      <a:pt x="9434" y="10173"/>
                    </a:moveTo>
                    <a:lnTo>
                      <a:pt x="9816" y="10912"/>
                    </a:lnTo>
                    <a:cubicBezTo>
                      <a:pt x="9644" y="11010"/>
                      <a:pt x="9533" y="11183"/>
                      <a:pt x="9533" y="11392"/>
                    </a:cubicBezTo>
                    <a:cubicBezTo>
                      <a:pt x="9533" y="11405"/>
                      <a:pt x="9533" y="11417"/>
                      <a:pt x="9533" y="11429"/>
                    </a:cubicBezTo>
                    <a:lnTo>
                      <a:pt x="8301" y="11651"/>
                    </a:lnTo>
                    <a:lnTo>
                      <a:pt x="8141" y="11294"/>
                    </a:lnTo>
                    <a:lnTo>
                      <a:pt x="9274" y="10185"/>
                    </a:lnTo>
                    <a:cubicBezTo>
                      <a:pt x="9289" y="10188"/>
                      <a:pt x="9304" y="10190"/>
                      <a:pt x="9320" y="10190"/>
                    </a:cubicBezTo>
                    <a:cubicBezTo>
                      <a:pt x="9359" y="10190"/>
                      <a:pt x="9400" y="10181"/>
                      <a:pt x="9434" y="10173"/>
                    </a:cubicBezTo>
                    <a:close/>
                    <a:moveTo>
                      <a:pt x="8054" y="11368"/>
                    </a:moveTo>
                    <a:lnTo>
                      <a:pt x="8202" y="11663"/>
                    </a:lnTo>
                    <a:lnTo>
                      <a:pt x="7894" y="11713"/>
                    </a:lnTo>
                    <a:cubicBezTo>
                      <a:pt x="7882" y="11676"/>
                      <a:pt x="7857" y="11626"/>
                      <a:pt x="7820" y="11602"/>
                    </a:cubicBezTo>
                    <a:lnTo>
                      <a:pt x="8054" y="11368"/>
                    </a:lnTo>
                    <a:close/>
                    <a:moveTo>
                      <a:pt x="10087" y="11047"/>
                    </a:moveTo>
                    <a:cubicBezTo>
                      <a:pt x="10395" y="11047"/>
                      <a:pt x="10543" y="11417"/>
                      <a:pt x="10334" y="11639"/>
                    </a:cubicBezTo>
                    <a:cubicBezTo>
                      <a:pt x="10263" y="11706"/>
                      <a:pt x="10176" y="11737"/>
                      <a:pt x="10091" y="11737"/>
                    </a:cubicBezTo>
                    <a:cubicBezTo>
                      <a:pt x="9913" y="11737"/>
                      <a:pt x="9742" y="11601"/>
                      <a:pt x="9742" y="11392"/>
                    </a:cubicBezTo>
                    <a:cubicBezTo>
                      <a:pt x="9742" y="11195"/>
                      <a:pt x="9890" y="11047"/>
                      <a:pt x="10087" y="11047"/>
                    </a:cubicBezTo>
                    <a:close/>
                    <a:moveTo>
                      <a:pt x="5984" y="10333"/>
                    </a:moveTo>
                    <a:lnTo>
                      <a:pt x="7007" y="11553"/>
                    </a:lnTo>
                    <a:cubicBezTo>
                      <a:pt x="6945" y="11626"/>
                      <a:pt x="6896" y="11713"/>
                      <a:pt x="6872" y="11811"/>
                    </a:cubicBezTo>
                    <a:lnTo>
                      <a:pt x="5701" y="11639"/>
                    </a:lnTo>
                    <a:lnTo>
                      <a:pt x="5701" y="11614"/>
                    </a:lnTo>
                    <a:cubicBezTo>
                      <a:pt x="5689" y="11442"/>
                      <a:pt x="5602" y="11269"/>
                      <a:pt x="5442" y="11183"/>
                    </a:cubicBezTo>
                    <a:lnTo>
                      <a:pt x="5812" y="10370"/>
                    </a:lnTo>
                    <a:lnTo>
                      <a:pt x="5861" y="10370"/>
                    </a:lnTo>
                    <a:cubicBezTo>
                      <a:pt x="5910" y="10370"/>
                      <a:pt x="5947" y="10357"/>
                      <a:pt x="5984" y="10333"/>
                    </a:cubicBezTo>
                    <a:close/>
                    <a:moveTo>
                      <a:pt x="5196" y="11323"/>
                    </a:moveTo>
                    <a:cubicBezTo>
                      <a:pt x="5347" y="11323"/>
                      <a:pt x="5492" y="11444"/>
                      <a:pt x="5492" y="11626"/>
                    </a:cubicBezTo>
                    <a:cubicBezTo>
                      <a:pt x="5492" y="11787"/>
                      <a:pt x="5356" y="11922"/>
                      <a:pt x="5196" y="11922"/>
                    </a:cubicBezTo>
                    <a:cubicBezTo>
                      <a:pt x="4925" y="11922"/>
                      <a:pt x="4789" y="11602"/>
                      <a:pt x="4986" y="11417"/>
                    </a:cubicBezTo>
                    <a:cubicBezTo>
                      <a:pt x="5047" y="11352"/>
                      <a:pt x="5122" y="11323"/>
                      <a:pt x="5196" y="11323"/>
                    </a:cubicBezTo>
                    <a:close/>
                    <a:moveTo>
                      <a:pt x="12997" y="11429"/>
                    </a:moveTo>
                    <a:cubicBezTo>
                      <a:pt x="13259" y="11429"/>
                      <a:pt x="13398" y="11765"/>
                      <a:pt x="13205" y="11959"/>
                    </a:cubicBezTo>
                    <a:cubicBezTo>
                      <a:pt x="13142" y="12021"/>
                      <a:pt x="13067" y="12049"/>
                      <a:pt x="12992" y="12049"/>
                    </a:cubicBezTo>
                    <a:cubicBezTo>
                      <a:pt x="12831" y="12049"/>
                      <a:pt x="12675" y="11919"/>
                      <a:pt x="12675" y="11725"/>
                    </a:cubicBezTo>
                    <a:cubicBezTo>
                      <a:pt x="12675" y="11565"/>
                      <a:pt x="12810" y="11429"/>
                      <a:pt x="12971" y="11429"/>
                    </a:cubicBezTo>
                    <a:lnTo>
                      <a:pt x="12983" y="11429"/>
                    </a:lnTo>
                    <a:cubicBezTo>
                      <a:pt x="12988" y="11429"/>
                      <a:pt x="12992" y="11429"/>
                      <a:pt x="12997" y="11429"/>
                    </a:cubicBezTo>
                    <a:close/>
                    <a:moveTo>
                      <a:pt x="7401" y="11590"/>
                    </a:moveTo>
                    <a:cubicBezTo>
                      <a:pt x="7709" y="11590"/>
                      <a:pt x="7857" y="11959"/>
                      <a:pt x="7648" y="12181"/>
                    </a:cubicBezTo>
                    <a:cubicBezTo>
                      <a:pt x="7576" y="12252"/>
                      <a:pt x="7490" y="12284"/>
                      <a:pt x="7405" y="12284"/>
                    </a:cubicBezTo>
                    <a:cubicBezTo>
                      <a:pt x="7226" y="12284"/>
                      <a:pt x="7056" y="12143"/>
                      <a:pt x="7056" y="11935"/>
                    </a:cubicBezTo>
                    <a:cubicBezTo>
                      <a:pt x="7056" y="11750"/>
                      <a:pt x="7204" y="11590"/>
                      <a:pt x="7401" y="11590"/>
                    </a:cubicBezTo>
                    <a:close/>
                    <a:moveTo>
                      <a:pt x="9558" y="11528"/>
                    </a:moveTo>
                    <a:cubicBezTo>
                      <a:pt x="9582" y="11626"/>
                      <a:pt x="9632" y="11713"/>
                      <a:pt x="9705" y="11774"/>
                    </a:cubicBezTo>
                    <a:lnTo>
                      <a:pt x="8966" y="12686"/>
                    </a:lnTo>
                    <a:cubicBezTo>
                      <a:pt x="8929" y="12674"/>
                      <a:pt x="8892" y="12661"/>
                      <a:pt x="8855" y="12661"/>
                    </a:cubicBezTo>
                    <a:lnTo>
                      <a:pt x="8794" y="12661"/>
                    </a:lnTo>
                    <a:lnTo>
                      <a:pt x="8350" y="11737"/>
                    </a:lnTo>
                    <a:lnTo>
                      <a:pt x="9558" y="11528"/>
                    </a:lnTo>
                    <a:close/>
                    <a:moveTo>
                      <a:pt x="8252" y="11762"/>
                    </a:moveTo>
                    <a:lnTo>
                      <a:pt x="8695" y="12711"/>
                    </a:lnTo>
                    <a:cubicBezTo>
                      <a:pt x="8683" y="12723"/>
                      <a:pt x="8683" y="12723"/>
                      <a:pt x="8670" y="12735"/>
                    </a:cubicBezTo>
                    <a:lnTo>
                      <a:pt x="7857" y="12230"/>
                    </a:lnTo>
                    <a:cubicBezTo>
                      <a:pt x="7919" y="12144"/>
                      <a:pt x="7943" y="12045"/>
                      <a:pt x="7943" y="11935"/>
                    </a:cubicBezTo>
                    <a:cubicBezTo>
                      <a:pt x="7943" y="11898"/>
                      <a:pt x="7943" y="11861"/>
                      <a:pt x="7931" y="11811"/>
                    </a:cubicBezTo>
                    <a:lnTo>
                      <a:pt x="8252" y="11762"/>
                    </a:lnTo>
                    <a:close/>
                    <a:moveTo>
                      <a:pt x="8855" y="12871"/>
                    </a:moveTo>
                    <a:cubicBezTo>
                      <a:pt x="8880" y="12871"/>
                      <a:pt x="8905" y="12883"/>
                      <a:pt x="8905" y="12908"/>
                    </a:cubicBezTo>
                    <a:cubicBezTo>
                      <a:pt x="8905" y="12926"/>
                      <a:pt x="8897" y="12933"/>
                      <a:pt x="8886" y="12933"/>
                    </a:cubicBezTo>
                    <a:cubicBezTo>
                      <a:pt x="8855" y="12933"/>
                      <a:pt x="8800" y="12871"/>
                      <a:pt x="8855" y="12871"/>
                    </a:cubicBezTo>
                    <a:close/>
                    <a:moveTo>
                      <a:pt x="5676" y="11750"/>
                    </a:moveTo>
                    <a:lnTo>
                      <a:pt x="6859" y="11922"/>
                    </a:lnTo>
                    <a:lnTo>
                      <a:pt x="6859" y="11947"/>
                    </a:lnTo>
                    <a:cubicBezTo>
                      <a:pt x="6859" y="12132"/>
                      <a:pt x="6945" y="12304"/>
                      <a:pt x="7106" y="12403"/>
                    </a:cubicBezTo>
                    <a:lnTo>
                      <a:pt x="6773" y="13043"/>
                    </a:lnTo>
                    <a:lnTo>
                      <a:pt x="6748" y="13043"/>
                    </a:lnTo>
                    <a:cubicBezTo>
                      <a:pt x="6711" y="13056"/>
                      <a:pt x="6662" y="13056"/>
                      <a:pt x="6625" y="13080"/>
                    </a:cubicBezTo>
                    <a:lnTo>
                      <a:pt x="5578" y="11959"/>
                    </a:lnTo>
                    <a:cubicBezTo>
                      <a:pt x="5627" y="11898"/>
                      <a:pt x="5664" y="11824"/>
                      <a:pt x="5676" y="11750"/>
                    </a:cubicBezTo>
                    <a:close/>
                    <a:moveTo>
                      <a:pt x="6736" y="13241"/>
                    </a:moveTo>
                    <a:cubicBezTo>
                      <a:pt x="6773" y="13241"/>
                      <a:pt x="6773" y="13302"/>
                      <a:pt x="6736" y="13302"/>
                    </a:cubicBezTo>
                    <a:cubicBezTo>
                      <a:pt x="6699" y="13302"/>
                      <a:pt x="6699" y="13241"/>
                      <a:pt x="6736" y="13241"/>
                    </a:cubicBezTo>
                    <a:close/>
                    <a:moveTo>
                      <a:pt x="7796" y="12316"/>
                    </a:moveTo>
                    <a:lnTo>
                      <a:pt x="8621" y="12822"/>
                    </a:lnTo>
                    <a:cubicBezTo>
                      <a:pt x="8609" y="12846"/>
                      <a:pt x="8597" y="12883"/>
                      <a:pt x="8597" y="12908"/>
                    </a:cubicBezTo>
                    <a:cubicBezTo>
                      <a:pt x="8597" y="12970"/>
                      <a:pt x="8621" y="13019"/>
                      <a:pt x="8646" y="13068"/>
                    </a:cubicBezTo>
                    <a:lnTo>
                      <a:pt x="7980" y="13820"/>
                    </a:lnTo>
                    <a:cubicBezTo>
                      <a:pt x="7894" y="13770"/>
                      <a:pt x="7808" y="13733"/>
                      <a:pt x="7709" y="13733"/>
                    </a:cubicBezTo>
                    <a:lnTo>
                      <a:pt x="7623" y="12440"/>
                    </a:lnTo>
                    <a:cubicBezTo>
                      <a:pt x="7685" y="12403"/>
                      <a:pt x="7746" y="12366"/>
                      <a:pt x="7796" y="12316"/>
                    </a:cubicBezTo>
                    <a:close/>
                    <a:moveTo>
                      <a:pt x="7192" y="12452"/>
                    </a:moveTo>
                    <a:cubicBezTo>
                      <a:pt x="7254" y="12477"/>
                      <a:pt x="7327" y="12489"/>
                      <a:pt x="7389" y="12489"/>
                    </a:cubicBezTo>
                    <a:cubicBezTo>
                      <a:pt x="7438" y="12489"/>
                      <a:pt x="7475" y="12477"/>
                      <a:pt x="7525" y="12464"/>
                    </a:cubicBezTo>
                    <a:lnTo>
                      <a:pt x="7599" y="13733"/>
                    </a:lnTo>
                    <a:cubicBezTo>
                      <a:pt x="7512" y="13746"/>
                      <a:pt x="7426" y="13783"/>
                      <a:pt x="7364" y="13832"/>
                    </a:cubicBezTo>
                    <a:lnTo>
                      <a:pt x="6933" y="13401"/>
                    </a:lnTo>
                    <a:cubicBezTo>
                      <a:pt x="6995" y="13290"/>
                      <a:pt x="6970" y="13142"/>
                      <a:pt x="6859" y="13080"/>
                    </a:cubicBezTo>
                    <a:lnTo>
                      <a:pt x="7192" y="12452"/>
                    </a:lnTo>
                    <a:close/>
                    <a:moveTo>
                      <a:pt x="7672" y="13931"/>
                    </a:moveTo>
                    <a:cubicBezTo>
                      <a:pt x="7833" y="13931"/>
                      <a:pt x="7968" y="14066"/>
                      <a:pt x="7980" y="14226"/>
                    </a:cubicBezTo>
                    <a:cubicBezTo>
                      <a:pt x="7980" y="14420"/>
                      <a:pt x="7825" y="14551"/>
                      <a:pt x="7663" y="14551"/>
                    </a:cubicBezTo>
                    <a:cubicBezTo>
                      <a:pt x="7589" y="14551"/>
                      <a:pt x="7513" y="14523"/>
                      <a:pt x="7451" y="14460"/>
                    </a:cubicBezTo>
                    <a:cubicBezTo>
                      <a:pt x="7254" y="14263"/>
                      <a:pt x="7389" y="13931"/>
                      <a:pt x="7672" y="13931"/>
                    </a:cubicBezTo>
                    <a:close/>
                    <a:moveTo>
                      <a:pt x="14794" y="14189"/>
                    </a:moveTo>
                    <a:lnTo>
                      <a:pt x="14807" y="14202"/>
                    </a:lnTo>
                    <a:cubicBezTo>
                      <a:pt x="15065" y="14202"/>
                      <a:pt x="15201" y="14522"/>
                      <a:pt x="15016" y="14707"/>
                    </a:cubicBezTo>
                    <a:cubicBezTo>
                      <a:pt x="14955" y="14772"/>
                      <a:pt x="14879" y="14801"/>
                      <a:pt x="14804" y="14801"/>
                    </a:cubicBezTo>
                    <a:cubicBezTo>
                      <a:pt x="14653" y="14801"/>
                      <a:pt x="14507" y="14683"/>
                      <a:pt x="14498" y="14510"/>
                    </a:cubicBezTo>
                    <a:cubicBezTo>
                      <a:pt x="14498" y="14337"/>
                      <a:pt x="14622" y="14202"/>
                      <a:pt x="14794" y="14189"/>
                    </a:cubicBezTo>
                    <a:close/>
                    <a:moveTo>
                      <a:pt x="6896" y="14879"/>
                    </a:moveTo>
                    <a:cubicBezTo>
                      <a:pt x="6909" y="14879"/>
                      <a:pt x="6921" y="14892"/>
                      <a:pt x="6921" y="14904"/>
                    </a:cubicBezTo>
                    <a:cubicBezTo>
                      <a:pt x="6921" y="14916"/>
                      <a:pt x="6909" y="14929"/>
                      <a:pt x="6896" y="14929"/>
                    </a:cubicBezTo>
                    <a:cubicBezTo>
                      <a:pt x="6884" y="14929"/>
                      <a:pt x="6872" y="14916"/>
                      <a:pt x="6872" y="14904"/>
                    </a:cubicBezTo>
                    <a:cubicBezTo>
                      <a:pt x="6872" y="14892"/>
                      <a:pt x="6884" y="14879"/>
                      <a:pt x="6896" y="14879"/>
                    </a:cubicBezTo>
                    <a:close/>
                    <a:moveTo>
                      <a:pt x="11233" y="15150"/>
                    </a:moveTo>
                    <a:cubicBezTo>
                      <a:pt x="11283" y="15150"/>
                      <a:pt x="11283" y="15237"/>
                      <a:pt x="11233" y="15237"/>
                    </a:cubicBezTo>
                    <a:cubicBezTo>
                      <a:pt x="11209" y="15237"/>
                      <a:pt x="11184" y="15224"/>
                      <a:pt x="11184" y="15187"/>
                    </a:cubicBezTo>
                    <a:cubicBezTo>
                      <a:pt x="11184" y="15163"/>
                      <a:pt x="11209" y="15150"/>
                      <a:pt x="11233" y="15150"/>
                    </a:cubicBezTo>
                    <a:close/>
                    <a:moveTo>
                      <a:pt x="10337" y="15521"/>
                    </a:moveTo>
                    <a:cubicBezTo>
                      <a:pt x="10368" y="15521"/>
                      <a:pt x="10428" y="15594"/>
                      <a:pt x="10371" y="15594"/>
                    </a:cubicBezTo>
                    <a:cubicBezTo>
                      <a:pt x="10346" y="15594"/>
                      <a:pt x="10322" y="15569"/>
                      <a:pt x="10322" y="15545"/>
                    </a:cubicBezTo>
                    <a:cubicBezTo>
                      <a:pt x="10322" y="15528"/>
                      <a:pt x="10328" y="15521"/>
                      <a:pt x="10337" y="15521"/>
                    </a:cubicBezTo>
                    <a:close/>
                    <a:moveTo>
                      <a:pt x="9123" y="15558"/>
                    </a:moveTo>
                    <a:cubicBezTo>
                      <a:pt x="9132" y="15558"/>
                      <a:pt x="9139" y="15565"/>
                      <a:pt x="9139" y="15582"/>
                    </a:cubicBezTo>
                    <a:cubicBezTo>
                      <a:pt x="9139" y="15619"/>
                      <a:pt x="9114" y="15631"/>
                      <a:pt x="9089" y="15631"/>
                    </a:cubicBezTo>
                    <a:cubicBezTo>
                      <a:pt x="9033" y="15631"/>
                      <a:pt x="9092" y="15558"/>
                      <a:pt x="9123" y="15558"/>
                    </a:cubicBezTo>
                    <a:close/>
                    <a:moveTo>
                      <a:pt x="10355" y="16433"/>
                    </a:moveTo>
                    <a:cubicBezTo>
                      <a:pt x="10364" y="16433"/>
                      <a:pt x="10371" y="16439"/>
                      <a:pt x="10371" y="16456"/>
                    </a:cubicBezTo>
                    <a:cubicBezTo>
                      <a:pt x="10371" y="16493"/>
                      <a:pt x="10346" y="16506"/>
                      <a:pt x="10322" y="16506"/>
                    </a:cubicBezTo>
                    <a:cubicBezTo>
                      <a:pt x="10265" y="16506"/>
                      <a:pt x="10324" y="16433"/>
                      <a:pt x="10355" y="16433"/>
                    </a:cubicBezTo>
                    <a:close/>
                    <a:moveTo>
                      <a:pt x="12163" y="16968"/>
                    </a:moveTo>
                    <a:cubicBezTo>
                      <a:pt x="12174" y="16968"/>
                      <a:pt x="12182" y="16976"/>
                      <a:pt x="12182" y="16999"/>
                    </a:cubicBezTo>
                    <a:cubicBezTo>
                      <a:pt x="12194" y="17023"/>
                      <a:pt x="12170" y="17048"/>
                      <a:pt x="12145" y="17048"/>
                    </a:cubicBezTo>
                    <a:lnTo>
                      <a:pt x="12145" y="17036"/>
                    </a:lnTo>
                    <a:cubicBezTo>
                      <a:pt x="12081" y="17036"/>
                      <a:pt x="12132" y="16968"/>
                      <a:pt x="12163" y="16968"/>
                    </a:cubicBezTo>
                    <a:close/>
                    <a:moveTo>
                      <a:pt x="11012" y="15311"/>
                    </a:moveTo>
                    <a:cubicBezTo>
                      <a:pt x="11061" y="15397"/>
                      <a:pt x="11147" y="15446"/>
                      <a:pt x="11233" y="15446"/>
                    </a:cubicBezTo>
                    <a:cubicBezTo>
                      <a:pt x="11295" y="15446"/>
                      <a:pt x="11344" y="15421"/>
                      <a:pt x="11393" y="15384"/>
                    </a:cubicBezTo>
                    <a:lnTo>
                      <a:pt x="12034" y="16777"/>
                    </a:lnTo>
                    <a:cubicBezTo>
                      <a:pt x="11948" y="16814"/>
                      <a:pt x="11886" y="16900"/>
                      <a:pt x="11886" y="16999"/>
                    </a:cubicBezTo>
                    <a:cubicBezTo>
                      <a:pt x="11886" y="17023"/>
                      <a:pt x="11886" y="17060"/>
                      <a:pt x="11899" y="17085"/>
                    </a:cubicBezTo>
                    <a:lnTo>
                      <a:pt x="11788" y="17134"/>
                    </a:lnTo>
                    <a:cubicBezTo>
                      <a:pt x="11755" y="17101"/>
                      <a:pt x="11711" y="17085"/>
                      <a:pt x="11664" y="17085"/>
                    </a:cubicBezTo>
                    <a:cubicBezTo>
                      <a:pt x="11640" y="17085"/>
                      <a:pt x="11615" y="17089"/>
                      <a:pt x="11591" y="17097"/>
                    </a:cubicBezTo>
                    <a:lnTo>
                      <a:pt x="10556" y="16555"/>
                    </a:lnTo>
                    <a:cubicBezTo>
                      <a:pt x="10568" y="16518"/>
                      <a:pt x="10568" y="16493"/>
                      <a:pt x="10568" y="16456"/>
                    </a:cubicBezTo>
                    <a:cubicBezTo>
                      <a:pt x="10568" y="16346"/>
                      <a:pt x="10494" y="16247"/>
                      <a:pt x="10371" y="16210"/>
                    </a:cubicBezTo>
                    <a:lnTo>
                      <a:pt x="10371" y="15791"/>
                    </a:lnTo>
                    <a:cubicBezTo>
                      <a:pt x="10519" y="15791"/>
                      <a:pt x="10630" y="15680"/>
                      <a:pt x="10630" y="15545"/>
                    </a:cubicBezTo>
                    <a:cubicBezTo>
                      <a:pt x="10630" y="15520"/>
                      <a:pt x="10617" y="15483"/>
                      <a:pt x="10617" y="15458"/>
                    </a:cubicBezTo>
                    <a:lnTo>
                      <a:pt x="11012" y="15311"/>
                    </a:lnTo>
                    <a:close/>
                    <a:moveTo>
                      <a:pt x="11658" y="17291"/>
                    </a:moveTo>
                    <a:cubicBezTo>
                      <a:pt x="11674" y="17291"/>
                      <a:pt x="11689" y="17300"/>
                      <a:pt x="11689" y="17319"/>
                    </a:cubicBezTo>
                    <a:cubicBezTo>
                      <a:pt x="11689" y="17331"/>
                      <a:pt x="11677" y="17344"/>
                      <a:pt x="11665" y="17344"/>
                    </a:cubicBezTo>
                    <a:lnTo>
                      <a:pt x="11652" y="17344"/>
                    </a:lnTo>
                    <a:cubicBezTo>
                      <a:pt x="11640" y="17344"/>
                      <a:pt x="11628" y="17331"/>
                      <a:pt x="11628" y="17319"/>
                    </a:cubicBezTo>
                    <a:cubicBezTo>
                      <a:pt x="11628" y="17300"/>
                      <a:pt x="11643" y="17291"/>
                      <a:pt x="11658" y="17291"/>
                    </a:cubicBezTo>
                    <a:close/>
                    <a:moveTo>
                      <a:pt x="10630" y="11503"/>
                    </a:moveTo>
                    <a:lnTo>
                      <a:pt x="12478" y="11713"/>
                    </a:lnTo>
                    <a:lnTo>
                      <a:pt x="12478" y="11737"/>
                    </a:lnTo>
                    <a:cubicBezTo>
                      <a:pt x="12478" y="12008"/>
                      <a:pt x="12712" y="12243"/>
                      <a:pt x="12983" y="12243"/>
                    </a:cubicBezTo>
                    <a:cubicBezTo>
                      <a:pt x="13082" y="12243"/>
                      <a:pt x="13180" y="12206"/>
                      <a:pt x="13266" y="12144"/>
                    </a:cubicBezTo>
                    <a:lnTo>
                      <a:pt x="14474" y="14115"/>
                    </a:lnTo>
                    <a:cubicBezTo>
                      <a:pt x="14129" y="14399"/>
                      <a:pt x="14301" y="14953"/>
                      <a:pt x="14745" y="15003"/>
                    </a:cubicBezTo>
                    <a:lnTo>
                      <a:pt x="14720" y="17775"/>
                    </a:lnTo>
                    <a:lnTo>
                      <a:pt x="12404" y="17036"/>
                    </a:lnTo>
                    <a:lnTo>
                      <a:pt x="12404" y="17011"/>
                    </a:lnTo>
                    <a:cubicBezTo>
                      <a:pt x="12404" y="16870"/>
                      <a:pt x="12292" y="16751"/>
                      <a:pt x="12164" y="16751"/>
                    </a:cubicBezTo>
                    <a:cubicBezTo>
                      <a:pt x="12158" y="16751"/>
                      <a:pt x="12151" y="16752"/>
                      <a:pt x="12145" y="16752"/>
                    </a:cubicBezTo>
                    <a:lnTo>
                      <a:pt x="11467" y="15298"/>
                    </a:lnTo>
                    <a:cubicBezTo>
                      <a:pt x="11480" y="15261"/>
                      <a:pt x="11492" y="15224"/>
                      <a:pt x="11492" y="15187"/>
                    </a:cubicBezTo>
                    <a:cubicBezTo>
                      <a:pt x="11480" y="15033"/>
                      <a:pt x="11360" y="14956"/>
                      <a:pt x="11239" y="14956"/>
                    </a:cubicBezTo>
                    <a:cubicBezTo>
                      <a:pt x="11119" y="14956"/>
                      <a:pt x="10999" y="15033"/>
                      <a:pt x="10987" y="15187"/>
                    </a:cubicBezTo>
                    <a:lnTo>
                      <a:pt x="10987" y="15212"/>
                    </a:lnTo>
                    <a:lnTo>
                      <a:pt x="10556" y="15372"/>
                    </a:lnTo>
                    <a:cubicBezTo>
                      <a:pt x="10506" y="15323"/>
                      <a:pt x="10445" y="15298"/>
                      <a:pt x="10371" y="15298"/>
                    </a:cubicBezTo>
                    <a:cubicBezTo>
                      <a:pt x="10272" y="15298"/>
                      <a:pt x="10174" y="15348"/>
                      <a:pt x="10137" y="15446"/>
                    </a:cubicBezTo>
                    <a:lnTo>
                      <a:pt x="9336" y="15520"/>
                    </a:lnTo>
                    <a:cubicBezTo>
                      <a:pt x="9299" y="15409"/>
                      <a:pt x="9200" y="15323"/>
                      <a:pt x="9089" y="15323"/>
                    </a:cubicBezTo>
                    <a:cubicBezTo>
                      <a:pt x="8966" y="15323"/>
                      <a:pt x="8880" y="15409"/>
                      <a:pt x="8843" y="15520"/>
                    </a:cubicBezTo>
                    <a:lnTo>
                      <a:pt x="7118" y="14953"/>
                    </a:lnTo>
                    <a:cubicBezTo>
                      <a:pt x="7118" y="14929"/>
                      <a:pt x="7118" y="14916"/>
                      <a:pt x="7118" y="14904"/>
                    </a:cubicBezTo>
                    <a:cubicBezTo>
                      <a:pt x="7118" y="14855"/>
                      <a:pt x="7106" y="14805"/>
                      <a:pt x="7069" y="14756"/>
                    </a:cubicBezTo>
                    <a:lnTo>
                      <a:pt x="7303" y="14571"/>
                    </a:lnTo>
                    <a:cubicBezTo>
                      <a:pt x="7411" y="14691"/>
                      <a:pt x="7547" y="14745"/>
                      <a:pt x="7681" y="14745"/>
                    </a:cubicBezTo>
                    <a:cubicBezTo>
                      <a:pt x="7946" y="14745"/>
                      <a:pt x="8198" y="14537"/>
                      <a:pt x="8190" y="14226"/>
                    </a:cubicBezTo>
                    <a:cubicBezTo>
                      <a:pt x="8190" y="14103"/>
                      <a:pt x="8141" y="13980"/>
                      <a:pt x="8054" y="13894"/>
                    </a:cubicBezTo>
                    <a:lnTo>
                      <a:pt x="8732" y="13130"/>
                    </a:lnTo>
                    <a:cubicBezTo>
                      <a:pt x="8769" y="13154"/>
                      <a:pt x="8818" y="13167"/>
                      <a:pt x="8855" y="13167"/>
                    </a:cubicBezTo>
                    <a:cubicBezTo>
                      <a:pt x="9003" y="13167"/>
                      <a:pt x="9114" y="13056"/>
                      <a:pt x="9114" y="12908"/>
                    </a:cubicBezTo>
                    <a:cubicBezTo>
                      <a:pt x="9114" y="12859"/>
                      <a:pt x="9089" y="12797"/>
                      <a:pt x="9052" y="12760"/>
                    </a:cubicBezTo>
                    <a:lnTo>
                      <a:pt x="9792" y="11848"/>
                    </a:lnTo>
                    <a:cubicBezTo>
                      <a:pt x="9878" y="11910"/>
                      <a:pt x="9989" y="11947"/>
                      <a:pt x="10100" y="11947"/>
                    </a:cubicBezTo>
                    <a:cubicBezTo>
                      <a:pt x="10358" y="11947"/>
                      <a:pt x="10580" y="11762"/>
                      <a:pt x="10630" y="11503"/>
                    </a:cubicBezTo>
                    <a:close/>
                    <a:moveTo>
                      <a:pt x="14843" y="14990"/>
                    </a:moveTo>
                    <a:lnTo>
                      <a:pt x="15558" y="17898"/>
                    </a:lnTo>
                    <a:cubicBezTo>
                      <a:pt x="15509" y="17923"/>
                      <a:pt x="15484" y="17960"/>
                      <a:pt x="15460" y="18009"/>
                    </a:cubicBezTo>
                    <a:lnTo>
                      <a:pt x="14819" y="17799"/>
                    </a:lnTo>
                    <a:lnTo>
                      <a:pt x="14831" y="14990"/>
                    </a:lnTo>
                    <a:close/>
                    <a:moveTo>
                      <a:pt x="15694" y="18046"/>
                    </a:moveTo>
                    <a:cubicBezTo>
                      <a:pt x="15751" y="18046"/>
                      <a:pt x="15691" y="18119"/>
                      <a:pt x="15660" y="18119"/>
                    </a:cubicBezTo>
                    <a:cubicBezTo>
                      <a:pt x="15651" y="18119"/>
                      <a:pt x="15644" y="18112"/>
                      <a:pt x="15644" y="18095"/>
                    </a:cubicBezTo>
                    <a:cubicBezTo>
                      <a:pt x="15644" y="18071"/>
                      <a:pt x="15657" y="18046"/>
                      <a:pt x="15681" y="18046"/>
                    </a:cubicBezTo>
                    <a:close/>
                    <a:moveTo>
                      <a:pt x="17924" y="18206"/>
                    </a:moveTo>
                    <a:cubicBezTo>
                      <a:pt x="17936" y="18206"/>
                      <a:pt x="17948" y="18218"/>
                      <a:pt x="17948" y="18231"/>
                    </a:cubicBezTo>
                    <a:cubicBezTo>
                      <a:pt x="17948" y="18243"/>
                      <a:pt x="17936" y="18255"/>
                      <a:pt x="17924" y="18255"/>
                    </a:cubicBezTo>
                    <a:cubicBezTo>
                      <a:pt x="17911" y="18255"/>
                      <a:pt x="17899" y="18243"/>
                      <a:pt x="17899" y="18231"/>
                    </a:cubicBezTo>
                    <a:cubicBezTo>
                      <a:pt x="17899" y="18218"/>
                      <a:pt x="17899" y="18206"/>
                      <a:pt x="17911" y="18206"/>
                    </a:cubicBezTo>
                    <a:close/>
                    <a:moveTo>
                      <a:pt x="12453" y="17146"/>
                    </a:moveTo>
                    <a:lnTo>
                      <a:pt x="14708" y="17861"/>
                    </a:lnTo>
                    <a:lnTo>
                      <a:pt x="14708" y="18440"/>
                    </a:lnTo>
                    <a:cubicBezTo>
                      <a:pt x="14622" y="18453"/>
                      <a:pt x="14560" y="18502"/>
                      <a:pt x="14523" y="18576"/>
                    </a:cubicBezTo>
                    <a:lnTo>
                      <a:pt x="12453" y="17146"/>
                    </a:lnTo>
                    <a:close/>
                    <a:moveTo>
                      <a:pt x="14819" y="17898"/>
                    </a:moveTo>
                    <a:lnTo>
                      <a:pt x="15435" y="18095"/>
                    </a:lnTo>
                    <a:cubicBezTo>
                      <a:pt x="15435" y="18144"/>
                      <a:pt x="15447" y="18206"/>
                      <a:pt x="15496" y="18243"/>
                    </a:cubicBezTo>
                    <a:lnTo>
                      <a:pt x="14979" y="18600"/>
                    </a:lnTo>
                    <a:cubicBezTo>
                      <a:pt x="14954" y="18514"/>
                      <a:pt x="14893" y="18465"/>
                      <a:pt x="14819" y="18440"/>
                    </a:cubicBezTo>
                    <a:lnTo>
                      <a:pt x="14819" y="17898"/>
                    </a:lnTo>
                    <a:close/>
                    <a:moveTo>
                      <a:pt x="14757" y="18637"/>
                    </a:moveTo>
                    <a:cubicBezTo>
                      <a:pt x="14814" y="18637"/>
                      <a:pt x="14754" y="18710"/>
                      <a:pt x="14724" y="18710"/>
                    </a:cubicBezTo>
                    <a:cubicBezTo>
                      <a:pt x="14714" y="18710"/>
                      <a:pt x="14708" y="18704"/>
                      <a:pt x="14708" y="18687"/>
                    </a:cubicBezTo>
                    <a:cubicBezTo>
                      <a:pt x="14708" y="18662"/>
                      <a:pt x="14733" y="18650"/>
                      <a:pt x="14757" y="18650"/>
                    </a:cubicBezTo>
                    <a:lnTo>
                      <a:pt x="14757" y="18637"/>
                    </a:lnTo>
                    <a:close/>
                    <a:moveTo>
                      <a:pt x="18811" y="18995"/>
                    </a:moveTo>
                    <a:cubicBezTo>
                      <a:pt x="18836" y="18995"/>
                      <a:pt x="18860" y="19019"/>
                      <a:pt x="18860" y="19044"/>
                    </a:cubicBezTo>
                    <a:cubicBezTo>
                      <a:pt x="18860" y="19075"/>
                      <a:pt x="18836" y="19090"/>
                      <a:pt x="18811" y="19090"/>
                    </a:cubicBezTo>
                    <a:cubicBezTo>
                      <a:pt x="18786" y="19090"/>
                      <a:pt x="18762" y="19075"/>
                      <a:pt x="18762" y="19044"/>
                    </a:cubicBezTo>
                    <a:cubicBezTo>
                      <a:pt x="18762" y="19019"/>
                      <a:pt x="18774" y="18995"/>
                      <a:pt x="18799" y="18995"/>
                    </a:cubicBezTo>
                    <a:close/>
                    <a:moveTo>
                      <a:pt x="15854" y="18292"/>
                    </a:moveTo>
                    <a:lnTo>
                      <a:pt x="17702" y="18305"/>
                    </a:lnTo>
                    <a:cubicBezTo>
                      <a:pt x="17727" y="18403"/>
                      <a:pt x="17825" y="18477"/>
                      <a:pt x="17924" y="18477"/>
                    </a:cubicBezTo>
                    <a:cubicBezTo>
                      <a:pt x="17985" y="18477"/>
                      <a:pt x="18047" y="18453"/>
                      <a:pt x="18096" y="18403"/>
                    </a:cubicBezTo>
                    <a:lnTo>
                      <a:pt x="18626" y="18884"/>
                    </a:lnTo>
                    <a:cubicBezTo>
                      <a:pt x="18589" y="18933"/>
                      <a:pt x="18565" y="18995"/>
                      <a:pt x="18565" y="19056"/>
                    </a:cubicBezTo>
                    <a:lnTo>
                      <a:pt x="18565" y="19069"/>
                    </a:lnTo>
                    <a:lnTo>
                      <a:pt x="17456" y="19204"/>
                    </a:lnTo>
                    <a:cubicBezTo>
                      <a:pt x="17415" y="18920"/>
                      <a:pt x="17182" y="18766"/>
                      <a:pt x="16951" y="18766"/>
                    </a:cubicBezTo>
                    <a:cubicBezTo>
                      <a:pt x="16761" y="18766"/>
                      <a:pt x="16572" y="18871"/>
                      <a:pt x="16495" y="19093"/>
                    </a:cubicBezTo>
                    <a:lnTo>
                      <a:pt x="15078" y="18674"/>
                    </a:lnTo>
                    <a:lnTo>
                      <a:pt x="15583" y="18329"/>
                    </a:lnTo>
                    <a:cubicBezTo>
                      <a:pt x="15620" y="18342"/>
                      <a:pt x="15644" y="18342"/>
                      <a:pt x="15681" y="18342"/>
                    </a:cubicBezTo>
                    <a:lnTo>
                      <a:pt x="15694" y="18354"/>
                    </a:lnTo>
                    <a:cubicBezTo>
                      <a:pt x="15755" y="18354"/>
                      <a:pt x="15805" y="18329"/>
                      <a:pt x="15854" y="18292"/>
                    </a:cubicBezTo>
                    <a:close/>
                    <a:moveTo>
                      <a:pt x="13993" y="19500"/>
                    </a:moveTo>
                    <a:lnTo>
                      <a:pt x="13993" y="19512"/>
                    </a:lnTo>
                    <a:cubicBezTo>
                      <a:pt x="14006" y="19512"/>
                      <a:pt x="14018" y="19524"/>
                      <a:pt x="14018" y="19537"/>
                    </a:cubicBezTo>
                    <a:cubicBezTo>
                      <a:pt x="14018" y="19549"/>
                      <a:pt x="14006" y="19561"/>
                      <a:pt x="13993" y="19561"/>
                    </a:cubicBezTo>
                    <a:cubicBezTo>
                      <a:pt x="13981" y="19561"/>
                      <a:pt x="13969" y="19549"/>
                      <a:pt x="13969" y="19537"/>
                    </a:cubicBezTo>
                    <a:cubicBezTo>
                      <a:pt x="13956" y="19524"/>
                      <a:pt x="13969" y="19500"/>
                      <a:pt x="13993" y="19500"/>
                    </a:cubicBezTo>
                    <a:close/>
                    <a:moveTo>
                      <a:pt x="16941" y="18971"/>
                    </a:moveTo>
                    <a:cubicBezTo>
                      <a:pt x="17098" y="18971"/>
                      <a:pt x="17246" y="19090"/>
                      <a:pt x="17246" y="19266"/>
                    </a:cubicBezTo>
                    <a:cubicBezTo>
                      <a:pt x="17246" y="19426"/>
                      <a:pt x="17111" y="19561"/>
                      <a:pt x="16950" y="19561"/>
                    </a:cubicBezTo>
                    <a:lnTo>
                      <a:pt x="16938" y="19574"/>
                    </a:lnTo>
                    <a:cubicBezTo>
                      <a:pt x="16679" y="19561"/>
                      <a:pt x="16544" y="19241"/>
                      <a:pt x="16729" y="19056"/>
                    </a:cubicBezTo>
                    <a:cubicBezTo>
                      <a:pt x="16792" y="18997"/>
                      <a:pt x="16867" y="18971"/>
                      <a:pt x="16941" y="18971"/>
                    </a:cubicBezTo>
                    <a:close/>
                    <a:moveTo>
                      <a:pt x="20745" y="19968"/>
                    </a:moveTo>
                    <a:cubicBezTo>
                      <a:pt x="21016" y="19968"/>
                      <a:pt x="21152" y="20288"/>
                      <a:pt x="20955" y="20473"/>
                    </a:cubicBezTo>
                    <a:cubicBezTo>
                      <a:pt x="20894" y="20538"/>
                      <a:pt x="20819" y="20567"/>
                      <a:pt x="20745" y="20567"/>
                    </a:cubicBezTo>
                    <a:cubicBezTo>
                      <a:pt x="20594" y="20567"/>
                      <a:pt x="20450" y="20446"/>
                      <a:pt x="20450" y="20264"/>
                    </a:cubicBezTo>
                    <a:cubicBezTo>
                      <a:pt x="20450" y="20104"/>
                      <a:pt x="20585" y="19968"/>
                      <a:pt x="20745" y="19968"/>
                    </a:cubicBezTo>
                    <a:close/>
                    <a:moveTo>
                      <a:pt x="18589" y="19167"/>
                    </a:moveTo>
                    <a:cubicBezTo>
                      <a:pt x="18614" y="19204"/>
                      <a:pt x="18651" y="19241"/>
                      <a:pt x="18688" y="19266"/>
                    </a:cubicBezTo>
                    <a:lnTo>
                      <a:pt x="18700" y="19266"/>
                    </a:lnTo>
                    <a:lnTo>
                      <a:pt x="18293" y="20892"/>
                    </a:lnTo>
                    <a:lnTo>
                      <a:pt x="17295" y="19635"/>
                    </a:lnTo>
                    <a:cubicBezTo>
                      <a:pt x="17394" y="19549"/>
                      <a:pt x="17443" y="19426"/>
                      <a:pt x="17456" y="19290"/>
                    </a:cubicBezTo>
                    <a:lnTo>
                      <a:pt x="18589" y="19167"/>
                    </a:lnTo>
                    <a:close/>
                    <a:moveTo>
                      <a:pt x="16950" y="20966"/>
                    </a:moveTo>
                    <a:cubicBezTo>
                      <a:pt x="16963" y="20966"/>
                      <a:pt x="16975" y="20978"/>
                      <a:pt x="16975" y="20991"/>
                    </a:cubicBezTo>
                    <a:cubicBezTo>
                      <a:pt x="16975" y="21003"/>
                      <a:pt x="16963" y="21015"/>
                      <a:pt x="16950" y="21015"/>
                    </a:cubicBezTo>
                    <a:cubicBezTo>
                      <a:pt x="16938" y="21015"/>
                      <a:pt x="16926" y="21003"/>
                      <a:pt x="16926" y="20991"/>
                    </a:cubicBezTo>
                    <a:cubicBezTo>
                      <a:pt x="16913" y="20978"/>
                      <a:pt x="16938" y="20966"/>
                      <a:pt x="16950" y="20966"/>
                    </a:cubicBezTo>
                    <a:close/>
                    <a:moveTo>
                      <a:pt x="13781" y="20836"/>
                    </a:moveTo>
                    <a:cubicBezTo>
                      <a:pt x="13856" y="20836"/>
                      <a:pt x="13933" y="20864"/>
                      <a:pt x="13993" y="20929"/>
                    </a:cubicBezTo>
                    <a:cubicBezTo>
                      <a:pt x="14178" y="21114"/>
                      <a:pt x="14043" y="21434"/>
                      <a:pt x="13784" y="21434"/>
                    </a:cubicBezTo>
                    <a:cubicBezTo>
                      <a:pt x="13613" y="21434"/>
                      <a:pt x="13479" y="21302"/>
                      <a:pt x="13476" y="21132"/>
                    </a:cubicBezTo>
                    <a:lnTo>
                      <a:pt x="13476" y="21132"/>
                    </a:lnTo>
                    <a:cubicBezTo>
                      <a:pt x="13479" y="20954"/>
                      <a:pt x="13628" y="20836"/>
                      <a:pt x="13781" y="20836"/>
                    </a:cubicBezTo>
                    <a:close/>
                    <a:moveTo>
                      <a:pt x="18983" y="19216"/>
                    </a:moveTo>
                    <a:lnTo>
                      <a:pt x="20302" y="20042"/>
                    </a:lnTo>
                    <a:cubicBezTo>
                      <a:pt x="20265" y="20116"/>
                      <a:pt x="20253" y="20190"/>
                      <a:pt x="20253" y="20264"/>
                    </a:cubicBezTo>
                    <a:cubicBezTo>
                      <a:pt x="20253" y="20412"/>
                      <a:pt x="20314" y="20547"/>
                      <a:pt x="20425" y="20646"/>
                    </a:cubicBezTo>
                    <a:lnTo>
                      <a:pt x="19452" y="22063"/>
                    </a:lnTo>
                    <a:cubicBezTo>
                      <a:pt x="19427" y="22050"/>
                      <a:pt x="19390" y="22050"/>
                      <a:pt x="19353" y="22050"/>
                    </a:cubicBezTo>
                    <a:cubicBezTo>
                      <a:pt x="19316" y="22050"/>
                      <a:pt x="19267" y="22063"/>
                      <a:pt x="19230" y="22087"/>
                    </a:cubicBezTo>
                    <a:lnTo>
                      <a:pt x="18380" y="21003"/>
                    </a:lnTo>
                    <a:lnTo>
                      <a:pt x="18799" y="19290"/>
                    </a:lnTo>
                    <a:lnTo>
                      <a:pt x="18811" y="19290"/>
                    </a:lnTo>
                    <a:cubicBezTo>
                      <a:pt x="18873" y="19290"/>
                      <a:pt x="18946" y="19266"/>
                      <a:pt x="18983" y="19216"/>
                    </a:cubicBezTo>
                    <a:close/>
                    <a:moveTo>
                      <a:pt x="14585" y="18871"/>
                    </a:moveTo>
                    <a:cubicBezTo>
                      <a:pt x="14622" y="18908"/>
                      <a:pt x="14696" y="18933"/>
                      <a:pt x="14757" y="18945"/>
                    </a:cubicBezTo>
                    <a:cubicBezTo>
                      <a:pt x="14782" y="18933"/>
                      <a:pt x="14794" y="18933"/>
                      <a:pt x="14819" y="18933"/>
                    </a:cubicBezTo>
                    <a:lnTo>
                      <a:pt x="16753" y="20868"/>
                    </a:lnTo>
                    <a:cubicBezTo>
                      <a:pt x="16729" y="20904"/>
                      <a:pt x="16716" y="20941"/>
                      <a:pt x="16729" y="20991"/>
                    </a:cubicBezTo>
                    <a:cubicBezTo>
                      <a:pt x="16729" y="21052"/>
                      <a:pt x="16753" y="21114"/>
                      <a:pt x="16803" y="21151"/>
                    </a:cubicBezTo>
                    <a:lnTo>
                      <a:pt x="16248" y="22124"/>
                    </a:lnTo>
                    <a:cubicBezTo>
                      <a:pt x="16186" y="22087"/>
                      <a:pt x="16125" y="22075"/>
                      <a:pt x="16051" y="22075"/>
                    </a:cubicBezTo>
                    <a:cubicBezTo>
                      <a:pt x="15977" y="22075"/>
                      <a:pt x="15891" y="22100"/>
                      <a:pt x="15829" y="22137"/>
                    </a:cubicBezTo>
                    <a:lnTo>
                      <a:pt x="14203" y="19623"/>
                    </a:lnTo>
                    <a:cubicBezTo>
                      <a:pt x="14215" y="19586"/>
                      <a:pt x="14227" y="19561"/>
                      <a:pt x="14227" y="19537"/>
                    </a:cubicBezTo>
                    <a:cubicBezTo>
                      <a:pt x="14227" y="19488"/>
                      <a:pt x="14203" y="19438"/>
                      <a:pt x="14178" y="19401"/>
                    </a:cubicBezTo>
                    <a:lnTo>
                      <a:pt x="14585" y="18871"/>
                    </a:lnTo>
                    <a:close/>
                    <a:moveTo>
                      <a:pt x="17197" y="19697"/>
                    </a:moveTo>
                    <a:lnTo>
                      <a:pt x="18256" y="21028"/>
                    </a:lnTo>
                    <a:lnTo>
                      <a:pt x="17948" y="22248"/>
                    </a:lnTo>
                    <a:cubicBezTo>
                      <a:pt x="17924" y="22235"/>
                      <a:pt x="17899" y="22223"/>
                      <a:pt x="17862" y="22223"/>
                    </a:cubicBezTo>
                    <a:lnTo>
                      <a:pt x="17850" y="22223"/>
                    </a:lnTo>
                    <a:lnTo>
                      <a:pt x="17148" y="19722"/>
                    </a:lnTo>
                    <a:lnTo>
                      <a:pt x="17197" y="19697"/>
                    </a:lnTo>
                    <a:close/>
                    <a:moveTo>
                      <a:pt x="19320" y="22273"/>
                    </a:moveTo>
                    <a:cubicBezTo>
                      <a:pt x="19350" y="22273"/>
                      <a:pt x="19410" y="22346"/>
                      <a:pt x="19353" y="22346"/>
                    </a:cubicBezTo>
                    <a:cubicBezTo>
                      <a:pt x="19328" y="22346"/>
                      <a:pt x="19304" y="22321"/>
                      <a:pt x="19304" y="22297"/>
                    </a:cubicBezTo>
                    <a:cubicBezTo>
                      <a:pt x="19304" y="22280"/>
                      <a:pt x="19310" y="22273"/>
                      <a:pt x="19320" y="22273"/>
                    </a:cubicBezTo>
                    <a:close/>
                    <a:moveTo>
                      <a:pt x="22723" y="21755"/>
                    </a:moveTo>
                    <a:cubicBezTo>
                      <a:pt x="23002" y="21760"/>
                      <a:pt x="23134" y="22089"/>
                      <a:pt x="22939" y="22272"/>
                    </a:cubicBezTo>
                    <a:cubicBezTo>
                      <a:pt x="22874" y="22337"/>
                      <a:pt x="22795" y="22366"/>
                      <a:pt x="22717" y="22366"/>
                    </a:cubicBezTo>
                    <a:cubicBezTo>
                      <a:pt x="22559" y="22366"/>
                      <a:pt x="22409" y="22245"/>
                      <a:pt x="22409" y="22063"/>
                    </a:cubicBezTo>
                    <a:cubicBezTo>
                      <a:pt x="22409" y="21892"/>
                      <a:pt x="22553" y="21758"/>
                      <a:pt x="22723" y="21755"/>
                    </a:cubicBezTo>
                    <a:close/>
                    <a:moveTo>
                      <a:pt x="18343" y="21126"/>
                    </a:moveTo>
                    <a:lnTo>
                      <a:pt x="19144" y="22149"/>
                    </a:lnTo>
                    <a:cubicBezTo>
                      <a:pt x="19119" y="22186"/>
                      <a:pt x="19107" y="22235"/>
                      <a:pt x="19107" y="22272"/>
                    </a:cubicBezTo>
                    <a:lnTo>
                      <a:pt x="19094" y="22284"/>
                    </a:lnTo>
                    <a:lnTo>
                      <a:pt x="18096" y="22395"/>
                    </a:lnTo>
                    <a:cubicBezTo>
                      <a:pt x="18096" y="22358"/>
                      <a:pt x="18072" y="22321"/>
                      <a:pt x="18047" y="22297"/>
                    </a:cubicBezTo>
                    <a:lnTo>
                      <a:pt x="18343" y="21126"/>
                    </a:lnTo>
                    <a:close/>
                    <a:moveTo>
                      <a:pt x="21090" y="20646"/>
                    </a:moveTo>
                    <a:lnTo>
                      <a:pt x="22310" y="21767"/>
                    </a:lnTo>
                    <a:cubicBezTo>
                      <a:pt x="22249" y="21853"/>
                      <a:pt x="22224" y="21952"/>
                      <a:pt x="22224" y="22050"/>
                    </a:cubicBezTo>
                    <a:cubicBezTo>
                      <a:pt x="22224" y="22087"/>
                      <a:pt x="22224" y="22112"/>
                      <a:pt x="22236" y="22149"/>
                    </a:cubicBezTo>
                    <a:lnTo>
                      <a:pt x="20881" y="22482"/>
                    </a:lnTo>
                    <a:cubicBezTo>
                      <a:pt x="20856" y="22408"/>
                      <a:pt x="20795" y="22358"/>
                      <a:pt x="20708" y="22346"/>
                    </a:cubicBezTo>
                    <a:lnTo>
                      <a:pt x="20782" y="20769"/>
                    </a:lnTo>
                    <a:cubicBezTo>
                      <a:pt x="20893" y="20757"/>
                      <a:pt x="21004" y="20720"/>
                      <a:pt x="21090" y="20646"/>
                    </a:cubicBezTo>
                    <a:close/>
                    <a:moveTo>
                      <a:pt x="17862" y="22432"/>
                    </a:moveTo>
                    <a:cubicBezTo>
                      <a:pt x="17887" y="22432"/>
                      <a:pt x="17911" y="22445"/>
                      <a:pt x="17911" y="22469"/>
                    </a:cubicBezTo>
                    <a:lnTo>
                      <a:pt x="17911" y="22482"/>
                    </a:lnTo>
                    <a:cubicBezTo>
                      <a:pt x="17911" y="22499"/>
                      <a:pt x="17905" y="22505"/>
                      <a:pt x="17896" y="22505"/>
                    </a:cubicBezTo>
                    <a:cubicBezTo>
                      <a:pt x="17865" y="22505"/>
                      <a:pt x="17805" y="22432"/>
                      <a:pt x="17862" y="22432"/>
                    </a:cubicBezTo>
                    <a:close/>
                    <a:moveTo>
                      <a:pt x="20626" y="22557"/>
                    </a:moveTo>
                    <a:cubicBezTo>
                      <a:pt x="20656" y="22557"/>
                      <a:pt x="20716" y="22629"/>
                      <a:pt x="20659" y="22629"/>
                    </a:cubicBezTo>
                    <a:cubicBezTo>
                      <a:pt x="20635" y="22629"/>
                      <a:pt x="20610" y="22617"/>
                      <a:pt x="20610" y="22580"/>
                    </a:cubicBezTo>
                    <a:cubicBezTo>
                      <a:pt x="20610" y="22563"/>
                      <a:pt x="20616" y="22557"/>
                      <a:pt x="20626" y="22557"/>
                    </a:cubicBezTo>
                    <a:close/>
                    <a:moveTo>
                      <a:pt x="16039" y="22283"/>
                    </a:moveTo>
                    <a:cubicBezTo>
                      <a:pt x="16191" y="22283"/>
                      <a:pt x="16338" y="22398"/>
                      <a:pt x="16347" y="22580"/>
                    </a:cubicBezTo>
                    <a:cubicBezTo>
                      <a:pt x="16347" y="22740"/>
                      <a:pt x="16211" y="22876"/>
                      <a:pt x="16051" y="22888"/>
                    </a:cubicBezTo>
                    <a:cubicBezTo>
                      <a:pt x="15780" y="22888"/>
                      <a:pt x="15644" y="22568"/>
                      <a:pt x="15829" y="22371"/>
                    </a:cubicBezTo>
                    <a:cubicBezTo>
                      <a:pt x="15890" y="22310"/>
                      <a:pt x="15965" y="22283"/>
                      <a:pt x="16039" y="22283"/>
                    </a:cubicBezTo>
                    <a:close/>
                    <a:moveTo>
                      <a:pt x="20511" y="20707"/>
                    </a:moveTo>
                    <a:cubicBezTo>
                      <a:pt x="20561" y="20732"/>
                      <a:pt x="20622" y="20757"/>
                      <a:pt x="20684" y="20757"/>
                    </a:cubicBezTo>
                    <a:lnTo>
                      <a:pt x="20610" y="22334"/>
                    </a:lnTo>
                    <a:cubicBezTo>
                      <a:pt x="20425" y="22371"/>
                      <a:pt x="20351" y="22593"/>
                      <a:pt x="20462" y="22740"/>
                    </a:cubicBezTo>
                    <a:lnTo>
                      <a:pt x="20092" y="23172"/>
                    </a:lnTo>
                    <a:lnTo>
                      <a:pt x="19538" y="22469"/>
                    </a:lnTo>
                    <a:cubicBezTo>
                      <a:pt x="19636" y="22371"/>
                      <a:pt x="19636" y="22223"/>
                      <a:pt x="19538" y="22124"/>
                    </a:cubicBezTo>
                    <a:lnTo>
                      <a:pt x="20511" y="20707"/>
                    </a:lnTo>
                    <a:close/>
                    <a:moveTo>
                      <a:pt x="14141" y="19709"/>
                    </a:moveTo>
                    <a:lnTo>
                      <a:pt x="15743" y="22198"/>
                    </a:lnTo>
                    <a:cubicBezTo>
                      <a:pt x="15620" y="22284"/>
                      <a:pt x="15546" y="22432"/>
                      <a:pt x="15546" y="22580"/>
                    </a:cubicBezTo>
                    <a:cubicBezTo>
                      <a:pt x="15546" y="22629"/>
                      <a:pt x="15558" y="22679"/>
                      <a:pt x="15570" y="22716"/>
                    </a:cubicBezTo>
                    <a:lnTo>
                      <a:pt x="14166" y="23270"/>
                    </a:lnTo>
                    <a:cubicBezTo>
                      <a:pt x="14129" y="23233"/>
                      <a:pt x="14067" y="23209"/>
                      <a:pt x="14018" y="23209"/>
                    </a:cubicBezTo>
                    <a:lnTo>
                      <a:pt x="13870" y="21631"/>
                    </a:lnTo>
                    <a:cubicBezTo>
                      <a:pt x="14412" y="21533"/>
                      <a:pt x="14425" y="20769"/>
                      <a:pt x="13895" y="20646"/>
                    </a:cubicBezTo>
                    <a:lnTo>
                      <a:pt x="14018" y="19771"/>
                    </a:lnTo>
                    <a:cubicBezTo>
                      <a:pt x="14067" y="19759"/>
                      <a:pt x="14104" y="19746"/>
                      <a:pt x="14141" y="19709"/>
                    </a:cubicBezTo>
                    <a:close/>
                    <a:moveTo>
                      <a:pt x="14027" y="23431"/>
                    </a:moveTo>
                    <a:cubicBezTo>
                      <a:pt x="14036" y="23431"/>
                      <a:pt x="14043" y="23438"/>
                      <a:pt x="14043" y="23455"/>
                    </a:cubicBezTo>
                    <a:cubicBezTo>
                      <a:pt x="14043" y="23480"/>
                      <a:pt x="14018" y="23504"/>
                      <a:pt x="13993" y="23504"/>
                    </a:cubicBezTo>
                    <a:cubicBezTo>
                      <a:pt x="13936" y="23504"/>
                      <a:pt x="13996" y="23431"/>
                      <a:pt x="14027" y="23431"/>
                    </a:cubicBezTo>
                    <a:close/>
                    <a:moveTo>
                      <a:pt x="15484" y="23652"/>
                    </a:moveTo>
                    <a:cubicBezTo>
                      <a:pt x="15496" y="23652"/>
                      <a:pt x="15509" y="23664"/>
                      <a:pt x="15509" y="23689"/>
                    </a:cubicBezTo>
                    <a:cubicBezTo>
                      <a:pt x="15509" y="23701"/>
                      <a:pt x="15496" y="23714"/>
                      <a:pt x="15484" y="23714"/>
                    </a:cubicBezTo>
                    <a:cubicBezTo>
                      <a:pt x="15472" y="23714"/>
                      <a:pt x="15447" y="23701"/>
                      <a:pt x="15460" y="23677"/>
                    </a:cubicBezTo>
                    <a:lnTo>
                      <a:pt x="15460" y="23677"/>
                    </a:lnTo>
                    <a:lnTo>
                      <a:pt x="15460" y="23689"/>
                    </a:lnTo>
                    <a:cubicBezTo>
                      <a:pt x="15460" y="23664"/>
                      <a:pt x="15472" y="23652"/>
                      <a:pt x="15484" y="23652"/>
                    </a:cubicBezTo>
                    <a:close/>
                    <a:moveTo>
                      <a:pt x="19119" y="22371"/>
                    </a:moveTo>
                    <a:cubicBezTo>
                      <a:pt x="19144" y="22482"/>
                      <a:pt x="19242" y="22543"/>
                      <a:pt x="19353" y="22556"/>
                    </a:cubicBezTo>
                    <a:lnTo>
                      <a:pt x="19353" y="22543"/>
                    </a:lnTo>
                    <a:cubicBezTo>
                      <a:pt x="19390" y="22543"/>
                      <a:pt x="19427" y="22543"/>
                      <a:pt x="19452" y="22531"/>
                    </a:cubicBezTo>
                    <a:lnTo>
                      <a:pt x="20018" y="23246"/>
                    </a:lnTo>
                    <a:lnTo>
                      <a:pt x="19402" y="23936"/>
                    </a:lnTo>
                    <a:cubicBezTo>
                      <a:pt x="19316" y="23869"/>
                      <a:pt x="19208" y="23835"/>
                      <a:pt x="19100" y="23835"/>
                    </a:cubicBezTo>
                    <a:cubicBezTo>
                      <a:pt x="19008" y="23835"/>
                      <a:pt x="18915" y="23860"/>
                      <a:pt x="18836" y="23911"/>
                    </a:cubicBezTo>
                    <a:lnTo>
                      <a:pt x="18010" y="22666"/>
                    </a:lnTo>
                    <a:cubicBezTo>
                      <a:pt x="18072" y="22629"/>
                      <a:pt x="18109" y="22556"/>
                      <a:pt x="18121" y="22494"/>
                    </a:cubicBezTo>
                    <a:lnTo>
                      <a:pt x="19119" y="22371"/>
                    </a:lnTo>
                    <a:close/>
                    <a:moveTo>
                      <a:pt x="20906" y="22629"/>
                    </a:moveTo>
                    <a:lnTo>
                      <a:pt x="23592" y="23689"/>
                    </a:lnTo>
                    <a:cubicBezTo>
                      <a:pt x="23567" y="23751"/>
                      <a:pt x="23555" y="23812"/>
                      <a:pt x="23555" y="23886"/>
                    </a:cubicBezTo>
                    <a:lnTo>
                      <a:pt x="23555" y="23899"/>
                    </a:lnTo>
                    <a:lnTo>
                      <a:pt x="21534" y="24133"/>
                    </a:lnTo>
                    <a:cubicBezTo>
                      <a:pt x="21441" y="23915"/>
                      <a:pt x="21235" y="23796"/>
                      <a:pt x="21028" y="23796"/>
                    </a:cubicBezTo>
                    <a:cubicBezTo>
                      <a:pt x="20906" y="23796"/>
                      <a:pt x="20784" y="23837"/>
                      <a:pt x="20684" y="23923"/>
                    </a:cubicBezTo>
                    <a:lnTo>
                      <a:pt x="20154" y="23246"/>
                    </a:lnTo>
                    <a:lnTo>
                      <a:pt x="20536" y="22802"/>
                    </a:lnTo>
                    <a:cubicBezTo>
                      <a:pt x="20573" y="22827"/>
                      <a:pt x="20610" y="22839"/>
                      <a:pt x="20659" y="22839"/>
                    </a:cubicBezTo>
                    <a:cubicBezTo>
                      <a:pt x="20782" y="22839"/>
                      <a:pt x="20881" y="22740"/>
                      <a:pt x="20906" y="22629"/>
                    </a:cubicBezTo>
                    <a:close/>
                    <a:moveTo>
                      <a:pt x="24060" y="23578"/>
                    </a:moveTo>
                    <a:cubicBezTo>
                      <a:pt x="24331" y="23578"/>
                      <a:pt x="24479" y="23911"/>
                      <a:pt x="24282" y="24108"/>
                    </a:cubicBezTo>
                    <a:cubicBezTo>
                      <a:pt x="24221" y="24172"/>
                      <a:pt x="24144" y="24201"/>
                      <a:pt x="24067" y="24201"/>
                    </a:cubicBezTo>
                    <a:cubicBezTo>
                      <a:pt x="23909" y="24201"/>
                      <a:pt x="23752" y="24077"/>
                      <a:pt x="23752" y="23886"/>
                    </a:cubicBezTo>
                    <a:cubicBezTo>
                      <a:pt x="23752" y="23726"/>
                      <a:pt x="23887" y="23591"/>
                      <a:pt x="24060" y="23578"/>
                    </a:cubicBezTo>
                    <a:close/>
                    <a:moveTo>
                      <a:pt x="15004" y="18736"/>
                    </a:moveTo>
                    <a:lnTo>
                      <a:pt x="16458" y="19179"/>
                    </a:lnTo>
                    <a:cubicBezTo>
                      <a:pt x="16445" y="19204"/>
                      <a:pt x="16445" y="19229"/>
                      <a:pt x="16445" y="19266"/>
                    </a:cubicBezTo>
                    <a:cubicBezTo>
                      <a:pt x="16445" y="19537"/>
                      <a:pt x="16667" y="19771"/>
                      <a:pt x="16950" y="19771"/>
                    </a:cubicBezTo>
                    <a:lnTo>
                      <a:pt x="16950" y="19759"/>
                    </a:lnTo>
                    <a:cubicBezTo>
                      <a:pt x="16987" y="19759"/>
                      <a:pt x="17024" y="19759"/>
                      <a:pt x="17061" y="19746"/>
                    </a:cubicBezTo>
                    <a:lnTo>
                      <a:pt x="17751" y="22248"/>
                    </a:lnTo>
                    <a:cubicBezTo>
                      <a:pt x="17517" y="22358"/>
                      <a:pt x="17603" y="22716"/>
                      <a:pt x="17875" y="22716"/>
                    </a:cubicBezTo>
                    <a:lnTo>
                      <a:pt x="17924" y="22716"/>
                    </a:lnTo>
                    <a:lnTo>
                      <a:pt x="18749" y="23985"/>
                    </a:lnTo>
                    <a:cubicBezTo>
                      <a:pt x="18675" y="24046"/>
                      <a:pt x="18626" y="24145"/>
                      <a:pt x="18601" y="24244"/>
                    </a:cubicBezTo>
                    <a:lnTo>
                      <a:pt x="17480" y="24330"/>
                    </a:lnTo>
                    <a:cubicBezTo>
                      <a:pt x="17431" y="24083"/>
                      <a:pt x="17221" y="23911"/>
                      <a:pt x="16975" y="23911"/>
                    </a:cubicBezTo>
                    <a:cubicBezTo>
                      <a:pt x="16913" y="23911"/>
                      <a:pt x="16852" y="23923"/>
                      <a:pt x="16803" y="23948"/>
                    </a:cubicBezTo>
                    <a:lnTo>
                      <a:pt x="16322" y="23011"/>
                    </a:lnTo>
                    <a:cubicBezTo>
                      <a:pt x="16618" y="22814"/>
                      <a:pt x="16630" y="22383"/>
                      <a:pt x="16334" y="22174"/>
                    </a:cubicBezTo>
                    <a:lnTo>
                      <a:pt x="16876" y="21213"/>
                    </a:lnTo>
                    <a:cubicBezTo>
                      <a:pt x="16901" y="21213"/>
                      <a:pt x="16926" y="21225"/>
                      <a:pt x="16950" y="21225"/>
                    </a:cubicBezTo>
                    <a:cubicBezTo>
                      <a:pt x="17258" y="21225"/>
                      <a:pt x="17258" y="20757"/>
                      <a:pt x="16950" y="20757"/>
                    </a:cubicBezTo>
                    <a:cubicBezTo>
                      <a:pt x="16901" y="20757"/>
                      <a:pt x="16864" y="20769"/>
                      <a:pt x="16827" y="20794"/>
                    </a:cubicBezTo>
                    <a:lnTo>
                      <a:pt x="14905" y="18884"/>
                    </a:lnTo>
                    <a:cubicBezTo>
                      <a:pt x="14954" y="18847"/>
                      <a:pt x="14991" y="18798"/>
                      <a:pt x="15004" y="18736"/>
                    </a:cubicBezTo>
                    <a:close/>
                    <a:moveTo>
                      <a:pt x="20080" y="23332"/>
                    </a:moveTo>
                    <a:lnTo>
                      <a:pt x="20610" y="24009"/>
                    </a:lnTo>
                    <a:cubicBezTo>
                      <a:pt x="20548" y="24071"/>
                      <a:pt x="20499" y="24157"/>
                      <a:pt x="20487" y="24256"/>
                    </a:cubicBezTo>
                    <a:lnTo>
                      <a:pt x="19600" y="24354"/>
                    </a:lnTo>
                    <a:cubicBezTo>
                      <a:pt x="19600" y="24231"/>
                      <a:pt x="19550" y="24120"/>
                      <a:pt x="19476" y="24022"/>
                    </a:cubicBezTo>
                    <a:lnTo>
                      <a:pt x="20080" y="23332"/>
                    </a:lnTo>
                    <a:close/>
                    <a:moveTo>
                      <a:pt x="23567" y="23997"/>
                    </a:moveTo>
                    <a:cubicBezTo>
                      <a:pt x="23567" y="24009"/>
                      <a:pt x="23579" y="24034"/>
                      <a:pt x="23579" y="24059"/>
                    </a:cubicBezTo>
                    <a:lnTo>
                      <a:pt x="22926" y="24552"/>
                    </a:lnTo>
                    <a:cubicBezTo>
                      <a:pt x="22875" y="24480"/>
                      <a:pt x="22800" y="24446"/>
                      <a:pt x="22725" y="24446"/>
                    </a:cubicBezTo>
                    <a:cubicBezTo>
                      <a:pt x="22621" y="24446"/>
                      <a:pt x="22519" y="24511"/>
                      <a:pt x="22483" y="24626"/>
                    </a:cubicBezTo>
                    <a:lnTo>
                      <a:pt x="21559" y="24465"/>
                    </a:lnTo>
                    <a:cubicBezTo>
                      <a:pt x="21571" y="24428"/>
                      <a:pt x="21571" y="24379"/>
                      <a:pt x="21571" y="24342"/>
                    </a:cubicBezTo>
                    <a:cubicBezTo>
                      <a:pt x="21571" y="24305"/>
                      <a:pt x="21571" y="24268"/>
                      <a:pt x="21559" y="24231"/>
                    </a:cubicBezTo>
                    <a:lnTo>
                      <a:pt x="21559" y="24219"/>
                    </a:lnTo>
                    <a:lnTo>
                      <a:pt x="23567" y="23997"/>
                    </a:lnTo>
                    <a:close/>
                    <a:moveTo>
                      <a:pt x="19104" y="24035"/>
                    </a:moveTo>
                    <a:cubicBezTo>
                      <a:pt x="19177" y="24035"/>
                      <a:pt x="19253" y="24061"/>
                      <a:pt x="19316" y="24120"/>
                    </a:cubicBezTo>
                    <a:cubicBezTo>
                      <a:pt x="19501" y="24305"/>
                      <a:pt x="19365" y="24638"/>
                      <a:pt x="19094" y="24638"/>
                    </a:cubicBezTo>
                    <a:cubicBezTo>
                      <a:pt x="18934" y="24638"/>
                      <a:pt x="18799" y="24502"/>
                      <a:pt x="18799" y="24342"/>
                    </a:cubicBezTo>
                    <a:lnTo>
                      <a:pt x="18799" y="24330"/>
                    </a:lnTo>
                    <a:cubicBezTo>
                      <a:pt x="18799" y="24154"/>
                      <a:pt x="18947" y="24035"/>
                      <a:pt x="19104" y="24035"/>
                    </a:cubicBezTo>
                    <a:close/>
                    <a:moveTo>
                      <a:pt x="21017" y="24005"/>
                    </a:moveTo>
                    <a:cubicBezTo>
                      <a:pt x="21192" y="24005"/>
                      <a:pt x="21361" y="24146"/>
                      <a:pt x="21361" y="24354"/>
                    </a:cubicBezTo>
                    <a:cubicBezTo>
                      <a:pt x="21361" y="24539"/>
                      <a:pt x="21214" y="24687"/>
                      <a:pt x="21029" y="24687"/>
                    </a:cubicBezTo>
                    <a:lnTo>
                      <a:pt x="21029" y="24699"/>
                    </a:lnTo>
                    <a:cubicBezTo>
                      <a:pt x="20708" y="24699"/>
                      <a:pt x="20561" y="24330"/>
                      <a:pt x="20782" y="24108"/>
                    </a:cubicBezTo>
                    <a:cubicBezTo>
                      <a:pt x="20850" y="24037"/>
                      <a:pt x="20934" y="24005"/>
                      <a:pt x="21017" y="24005"/>
                    </a:cubicBezTo>
                    <a:close/>
                    <a:moveTo>
                      <a:pt x="16990" y="24113"/>
                    </a:moveTo>
                    <a:cubicBezTo>
                      <a:pt x="17141" y="24113"/>
                      <a:pt x="17287" y="24231"/>
                      <a:pt x="17295" y="24404"/>
                    </a:cubicBezTo>
                    <a:cubicBezTo>
                      <a:pt x="17295" y="24570"/>
                      <a:pt x="17170" y="24713"/>
                      <a:pt x="17007" y="24713"/>
                    </a:cubicBezTo>
                    <a:cubicBezTo>
                      <a:pt x="17001" y="24713"/>
                      <a:pt x="16994" y="24712"/>
                      <a:pt x="16987" y="24712"/>
                    </a:cubicBezTo>
                    <a:cubicBezTo>
                      <a:pt x="16716" y="24712"/>
                      <a:pt x="16593" y="24391"/>
                      <a:pt x="16778" y="24207"/>
                    </a:cubicBezTo>
                    <a:cubicBezTo>
                      <a:pt x="16839" y="24141"/>
                      <a:pt x="16915" y="24113"/>
                      <a:pt x="16990" y="24113"/>
                    </a:cubicBezTo>
                    <a:close/>
                    <a:moveTo>
                      <a:pt x="22729" y="24650"/>
                    </a:moveTo>
                    <a:cubicBezTo>
                      <a:pt x="22754" y="24650"/>
                      <a:pt x="22778" y="24675"/>
                      <a:pt x="22778" y="24699"/>
                    </a:cubicBezTo>
                    <a:cubicBezTo>
                      <a:pt x="22778" y="24724"/>
                      <a:pt x="22754" y="24749"/>
                      <a:pt x="22729" y="24749"/>
                    </a:cubicBezTo>
                    <a:cubicBezTo>
                      <a:pt x="22668" y="24749"/>
                      <a:pt x="22668" y="24650"/>
                      <a:pt x="22729" y="24650"/>
                    </a:cubicBezTo>
                    <a:close/>
                    <a:moveTo>
                      <a:pt x="14215" y="23566"/>
                    </a:moveTo>
                    <a:lnTo>
                      <a:pt x="15250" y="23701"/>
                    </a:lnTo>
                    <a:cubicBezTo>
                      <a:pt x="15262" y="23800"/>
                      <a:pt x="15336" y="23874"/>
                      <a:pt x="15423" y="23899"/>
                    </a:cubicBezTo>
                    <a:lnTo>
                      <a:pt x="15410" y="25008"/>
                    </a:lnTo>
                    <a:cubicBezTo>
                      <a:pt x="15299" y="25008"/>
                      <a:pt x="15188" y="25057"/>
                      <a:pt x="15102" y="25131"/>
                    </a:cubicBezTo>
                    <a:lnTo>
                      <a:pt x="14104" y="23689"/>
                    </a:lnTo>
                    <a:cubicBezTo>
                      <a:pt x="14153" y="23652"/>
                      <a:pt x="14190" y="23615"/>
                      <a:pt x="14215" y="23566"/>
                    </a:cubicBezTo>
                    <a:close/>
                    <a:moveTo>
                      <a:pt x="15607" y="22827"/>
                    </a:moveTo>
                    <a:cubicBezTo>
                      <a:pt x="15694" y="22987"/>
                      <a:pt x="15866" y="23098"/>
                      <a:pt x="16051" y="23098"/>
                    </a:cubicBezTo>
                    <a:cubicBezTo>
                      <a:pt x="16113" y="23098"/>
                      <a:pt x="16174" y="23085"/>
                      <a:pt x="16236" y="23061"/>
                    </a:cubicBezTo>
                    <a:lnTo>
                      <a:pt x="16716" y="23997"/>
                    </a:lnTo>
                    <a:cubicBezTo>
                      <a:pt x="16568" y="24096"/>
                      <a:pt x="16482" y="24256"/>
                      <a:pt x="16482" y="24428"/>
                    </a:cubicBezTo>
                    <a:cubicBezTo>
                      <a:pt x="16482" y="24515"/>
                      <a:pt x="16507" y="24601"/>
                      <a:pt x="16556" y="24675"/>
                    </a:cubicBezTo>
                    <a:lnTo>
                      <a:pt x="15854" y="25180"/>
                    </a:lnTo>
                    <a:cubicBezTo>
                      <a:pt x="15768" y="25081"/>
                      <a:pt x="15644" y="25008"/>
                      <a:pt x="15521" y="24995"/>
                    </a:cubicBezTo>
                    <a:lnTo>
                      <a:pt x="15521" y="24995"/>
                    </a:lnTo>
                    <a:lnTo>
                      <a:pt x="15533" y="23911"/>
                    </a:lnTo>
                    <a:cubicBezTo>
                      <a:pt x="15706" y="23874"/>
                      <a:pt x="15780" y="23664"/>
                      <a:pt x="15657" y="23529"/>
                    </a:cubicBezTo>
                    <a:cubicBezTo>
                      <a:pt x="15612" y="23479"/>
                      <a:pt x="15551" y="23456"/>
                      <a:pt x="15491" y="23456"/>
                    </a:cubicBezTo>
                    <a:cubicBezTo>
                      <a:pt x="15401" y="23456"/>
                      <a:pt x="15311" y="23507"/>
                      <a:pt x="15275" y="23603"/>
                    </a:cubicBezTo>
                    <a:lnTo>
                      <a:pt x="14252" y="23467"/>
                    </a:lnTo>
                    <a:cubicBezTo>
                      <a:pt x="14252" y="23430"/>
                      <a:pt x="14240" y="23393"/>
                      <a:pt x="14227" y="23369"/>
                    </a:cubicBezTo>
                    <a:lnTo>
                      <a:pt x="15607" y="22827"/>
                    </a:lnTo>
                    <a:close/>
                    <a:moveTo>
                      <a:pt x="20474" y="24354"/>
                    </a:moveTo>
                    <a:cubicBezTo>
                      <a:pt x="20474" y="24502"/>
                      <a:pt x="20536" y="24638"/>
                      <a:pt x="20647" y="24736"/>
                    </a:cubicBezTo>
                    <a:lnTo>
                      <a:pt x="20080" y="25562"/>
                    </a:lnTo>
                    <a:lnTo>
                      <a:pt x="19464" y="24699"/>
                    </a:lnTo>
                    <a:cubicBezTo>
                      <a:pt x="19526" y="24626"/>
                      <a:pt x="19575" y="24539"/>
                      <a:pt x="19587" y="24453"/>
                    </a:cubicBezTo>
                    <a:lnTo>
                      <a:pt x="20474" y="24354"/>
                    </a:lnTo>
                    <a:close/>
                    <a:moveTo>
                      <a:pt x="23629" y="24157"/>
                    </a:moveTo>
                    <a:cubicBezTo>
                      <a:pt x="23715" y="24293"/>
                      <a:pt x="23875" y="24391"/>
                      <a:pt x="24060" y="24391"/>
                    </a:cubicBezTo>
                    <a:cubicBezTo>
                      <a:pt x="24146" y="24391"/>
                      <a:pt x="24245" y="24354"/>
                      <a:pt x="24331" y="24305"/>
                    </a:cubicBezTo>
                    <a:lnTo>
                      <a:pt x="24750" y="25525"/>
                    </a:lnTo>
                    <a:cubicBezTo>
                      <a:pt x="24725" y="25537"/>
                      <a:pt x="24713" y="25550"/>
                      <a:pt x="24701" y="25574"/>
                    </a:cubicBezTo>
                    <a:lnTo>
                      <a:pt x="22926" y="24847"/>
                    </a:lnTo>
                    <a:cubicBezTo>
                      <a:pt x="22963" y="24810"/>
                      <a:pt x="22976" y="24749"/>
                      <a:pt x="22976" y="24699"/>
                    </a:cubicBezTo>
                    <a:cubicBezTo>
                      <a:pt x="22976" y="24687"/>
                      <a:pt x="22976" y="24663"/>
                      <a:pt x="22963" y="24650"/>
                    </a:cubicBezTo>
                    <a:lnTo>
                      <a:pt x="23629" y="24157"/>
                    </a:lnTo>
                    <a:close/>
                    <a:moveTo>
                      <a:pt x="24873" y="25698"/>
                    </a:moveTo>
                    <a:cubicBezTo>
                      <a:pt x="24935" y="25698"/>
                      <a:pt x="24935" y="25796"/>
                      <a:pt x="24873" y="25796"/>
                    </a:cubicBezTo>
                    <a:cubicBezTo>
                      <a:pt x="24811" y="25796"/>
                      <a:pt x="24811" y="25698"/>
                      <a:pt x="24873" y="25698"/>
                    </a:cubicBezTo>
                    <a:close/>
                    <a:moveTo>
                      <a:pt x="15460" y="25210"/>
                    </a:moveTo>
                    <a:cubicBezTo>
                      <a:pt x="15623" y="25210"/>
                      <a:pt x="15780" y="25334"/>
                      <a:pt x="15780" y="25525"/>
                    </a:cubicBezTo>
                    <a:cubicBezTo>
                      <a:pt x="15768" y="25698"/>
                      <a:pt x="15632" y="25833"/>
                      <a:pt x="15460" y="25833"/>
                    </a:cubicBezTo>
                    <a:lnTo>
                      <a:pt x="15460" y="25845"/>
                    </a:lnTo>
                    <a:cubicBezTo>
                      <a:pt x="15176" y="25833"/>
                      <a:pt x="15041" y="25500"/>
                      <a:pt x="15238" y="25303"/>
                    </a:cubicBezTo>
                    <a:cubicBezTo>
                      <a:pt x="15302" y="25239"/>
                      <a:pt x="15382" y="25210"/>
                      <a:pt x="15460" y="25210"/>
                    </a:cubicBezTo>
                    <a:close/>
                    <a:moveTo>
                      <a:pt x="21349" y="25882"/>
                    </a:moveTo>
                    <a:cubicBezTo>
                      <a:pt x="21374" y="25882"/>
                      <a:pt x="21398" y="25907"/>
                      <a:pt x="21398" y="25932"/>
                    </a:cubicBezTo>
                    <a:cubicBezTo>
                      <a:pt x="21398" y="25956"/>
                      <a:pt x="21374" y="25981"/>
                      <a:pt x="21349" y="25981"/>
                    </a:cubicBezTo>
                    <a:cubicBezTo>
                      <a:pt x="21288" y="25981"/>
                      <a:pt x="21288" y="25882"/>
                      <a:pt x="21349" y="25882"/>
                    </a:cubicBezTo>
                    <a:close/>
                    <a:moveTo>
                      <a:pt x="16618" y="24761"/>
                    </a:moveTo>
                    <a:cubicBezTo>
                      <a:pt x="16692" y="24847"/>
                      <a:pt x="16790" y="24897"/>
                      <a:pt x="16913" y="24921"/>
                    </a:cubicBezTo>
                    <a:lnTo>
                      <a:pt x="16840" y="26153"/>
                    </a:lnTo>
                    <a:lnTo>
                      <a:pt x="15878" y="25833"/>
                    </a:lnTo>
                    <a:cubicBezTo>
                      <a:pt x="15940" y="25747"/>
                      <a:pt x="15977" y="25636"/>
                      <a:pt x="15989" y="25525"/>
                    </a:cubicBezTo>
                    <a:cubicBezTo>
                      <a:pt x="15977" y="25439"/>
                      <a:pt x="15952" y="25340"/>
                      <a:pt x="15915" y="25266"/>
                    </a:cubicBezTo>
                    <a:lnTo>
                      <a:pt x="16618" y="24761"/>
                    </a:lnTo>
                    <a:close/>
                    <a:moveTo>
                      <a:pt x="21522" y="24576"/>
                    </a:moveTo>
                    <a:lnTo>
                      <a:pt x="22483" y="24724"/>
                    </a:lnTo>
                    <a:cubicBezTo>
                      <a:pt x="22495" y="24835"/>
                      <a:pt x="22569" y="24921"/>
                      <a:pt x="22668" y="24946"/>
                    </a:cubicBezTo>
                    <a:lnTo>
                      <a:pt x="22125" y="26203"/>
                    </a:lnTo>
                    <a:lnTo>
                      <a:pt x="21596" y="25993"/>
                    </a:lnTo>
                    <a:cubicBezTo>
                      <a:pt x="21596" y="25969"/>
                      <a:pt x="21596" y="25956"/>
                      <a:pt x="21596" y="25932"/>
                    </a:cubicBezTo>
                    <a:cubicBezTo>
                      <a:pt x="21596" y="25796"/>
                      <a:pt x="21485" y="25685"/>
                      <a:pt x="21349" y="25685"/>
                    </a:cubicBezTo>
                    <a:lnTo>
                      <a:pt x="21214" y="24860"/>
                    </a:lnTo>
                    <a:cubicBezTo>
                      <a:pt x="21349" y="24810"/>
                      <a:pt x="21460" y="24712"/>
                      <a:pt x="21522" y="24576"/>
                    </a:cubicBezTo>
                    <a:close/>
                    <a:moveTo>
                      <a:pt x="18601" y="24330"/>
                    </a:moveTo>
                    <a:lnTo>
                      <a:pt x="18601" y="24330"/>
                    </a:lnTo>
                    <a:cubicBezTo>
                      <a:pt x="18589" y="24487"/>
                      <a:pt x="18661" y="24633"/>
                      <a:pt x="18781" y="24732"/>
                    </a:cubicBezTo>
                    <a:lnTo>
                      <a:pt x="18781" y="24732"/>
                    </a:lnTo>
                    <a:lnTo>
                      <a:pt x="17530" y="26375"/>
                    </a:lnTo>
                    <a:lnTo>
                      <a:pt x="16938" y="26178"/>
                    </a:lnTo>
                    <a:lnTo>
                      <a:pt x="17012" y="24909"/>
                    </a:lnTo>
                    <a:cubicBezTo>
                      <a:pt x="17271" y="24897"/>
                      <a:pt x="17480" y="24675"/>
                      <a:pt x="17493" y="24416"/>
                    </a:cubicBezTo>
                    <a:lnTo>
                      <a:pt x="18601" y="24330"/>
                    </a:lnTo>
                    <a:close/>
                    <a:moveTo>
                      <a:pt x="22840" y="24921"/>
                    </a:moveTo>
                    <a:lnTo>
                      <a:pt x="24639" y="25661"/>
                    </a:lnTo>
                    <a:cubicBezTo>
                      <a:pt x="24627" y="25685"/>
                      <a:pt x="24614" y="25710"/>
                      <a:pt x="24614" y="25747"/>
                    </a:cubicBezTo>
                    <a:cubicBezTo>
                      <a:pt x="24614" y="25796"/>
                      <a:pt x="24639" y="25858"/>
                      <a:pt x="24664" y="25895"/>
                    </a:cubicBezTo>
                    <a:lnTo>
                      <a:pt x="24109" y="26523"/>
                    </a:lnTo>
                    <a:cubicBezTo>
                      <a:pt x="24023" y="26449"/>
                      <a:pt x="23912" y="26412"/>
                      <a:pt x="23801" y="26412"/>
                    </a:cubicBezTo>
                    <a:cubicBezTo>
                      <a:pt x="23592" y="26412"/>
                      <a:pt x="23419" y="26535"/>
                      <a:pt x="23333" y="26720"/>
                    </a:cubicBezTo>
                    <a:lnTo>
                      <a:pt x="22212" y="26240"/>
                    </a:lnTo>
                    <a:lnTo>
                      <a:pt x="22766" y="24946"/>
                    </a:lnTo>
                    <a:cubicBezTo>
                      <a:pt x="22791" y="24946"/>
                      <a:pt x="22815" y="24934"/>
                      <a:pt x="22840" y="24921"/>
                    </a:cubicBezTo>
                    <a:close/>
                    <a:moveTo>
                      <a:pt x="19390" y="24749"/>
                    </a:moveTo>
                    <a:lnTo>
                      <a:pt x="20018" y="25636"/>
                    </a:lnTo>
                    <a:lnTo>
                      <a:pt x="19390" y="26548"/>
                    </a:lnTo>
                    <a:cubicBezTo>
                      <a:pt x="19304" y="26486"/>
                      <a:pt x="19205" y="26449"/>
                      <a:pt x="19094" y="26449"/>
                    </a:cubicBezTo>
                    <a:cubicBezTo>
                      <a:pt x="18897" y="26449"/>
                      <a:pt x="18712" y="26572"/>
                      <a:pt x="18638" y="26757"/>
                    </a:cubicBezTo>
                    <a:lnTo>
                      <a:pt x="17616" y="26412"/>
                    </a:lnTo>
                    <a:lnTo>
                      <a:pt x="18873" y="24786"/>
                    </a:lnTo>
                    <a:cubicBezTo>
                      <a:pt x="18946" y="24823"/>
                      <a:pt x="19020" y="24835"/>
                      <a:pt x="19094" y="24835"/>
                    </a:cubicBezTo>
                    <a:cubicBezTo>
                      <a:pt x="19205" y="24835"/>
                      <a:pt x="19304" y="24810"/>
                      <a:pt x="19390" y="24749"/>
                    </a:cubicBezTo>
                    <a:close/>
                    <a:moveTo>
                      <a:pt x="16926" y="26289"/>
                    </a:moveTo>
                    <a:lnTo>
                      <a:pt x="17456" y="26474"/>
                    </a:lnTo>
                    <a:lnTo>
                      <a:pt x="17123" y="26917"/>
                    </a:lnTo>
                    <a:cubicBezTo>
                      <a:pt x="17061" y="26856"/>
                      <a:pt x="16975" y="26819"/>
                      <a:pt x="16901" y="26806"/>
                    </a:cubicBezTo>
                    <a:lnTo>
                      <a:pt x="16926" y="26289"/>
                    </a:lnTo>
                    <a:close/>
                    <a:moveTo>
                      <a:pt x="17566" y="26498"/>
                    </a:moveTo>
                    <a:lnTo>
                      <a:pt x="18626" y="26856"/>
                    </a:lnTo>
                    <a:cubicBezTo>
                      <a:pt x="18614" y="26880"/>
                      <a:pt x="18614" y="26917"/>
                      <a:pt x="18614" y="26942"/>
                    </a:cubicBezTo>
                    <a:cubicBezTo>
                      <a:pt x="18614" y="26951"/>
                      <a:pt x="18614" y="26966"/>
                      <a:pt x="18614" y="26979"/>
                    </a:cubicBezTo>
                    <a:lnTo>
                      <a:pt x="17283" y="27114"/>
                    </a:lnTo>
                    <a:cubicBezTo>
                      <a:pt x="17271" y="27065"/>
                      <a:pt x="17234" y="27016"/>
                      <a:pt x="17197" y="26967"/>
                    </a:cubicBezTo>
                    <a:lnTo>
                      <a:pt x="17566" y="26498"/>
                    </a:lnTo>
                    <a:close/>
                    <a:moveTo>
                      <a:pt x="23787" y="26602"/>
                    </a:moveTo>
                    <a:cubicBezTo>
                      <a:pt x="23946" y="26602"/>
                      <a:pt x="24097" y="26726"/>
                      <a:pt x="24097" y="26917"/>
                    </a:cubicBezTo>
                    <a:cubicBezTo>
                      <a:pt x="24097" y="27078"/>
                      <a:pt x="23961" y="27213"/>
                      <a:pt x="23801" y="27225"/>
                    </a:cubicBezTo>
                    <a:cubicBezTo>
                      <a:pt x="23518" y="27225"/>
                      <a:pt x="23370" y="26893"/>
                      <a:pt x="23567" y="26696"/>
                    </a:cubicBezTo>
                    <a:cubicBezTo>
                      <a:pt x="23631" y="26631"/>
                      <a:pt x="23710" y="26602"/>
                      <a:pt x="23787" y="26602"/>
                    </a:cubicBezTo>
                    <a:close/>
                    <a:moveTo>
                      <a:pt x="19094" y="26659"/>
                    </a:moveTo>
                    <a:cubicBezTo>
                      <a:pt x="19265" y="26659"/>
                      <a:pt x="19387" y="26791"/>
                      <a:pt x="19390" y="26948"/>
                    </a:cubicBezTo>
                    <a:lnTo>
                      <a:pt x="19390" y="26948"/>
                    </a:lnTo>
                    <a:cubicBezTo>
                      <a:pt x="19387" y="27121"/>
                      <a:pt x="19246" y="27231"/>
                      <a:pt x="19098" y="27231"/>
                    </a:cubicBezTo>
                    <a:cubicBezTo>
                      <a:pt x="19028" y="27231"/>
                      <a:pt x="18956" y="27207"/>
                      <a:pt x="18897" y="27151"/>
                    </a:cubicBezTo>
                    <a:cubicBezTo>
                      <a:pt x="18712" y="26967"/>
                      <a:pt x="18848" y="26659"/>
                      <a:pt x="19094" y="26659"/>
                    </a:cubicBezTo>
                    <a:close/>
                    <a:moveTo>
                      <a:pt x="20733" y="24810"/>
                    </a:moveTo>
                    <a:cubicBezTo>
                      <a:pt x="20819" y="24872"/>
                      <a:pt x="20918" y="24897"/>
                      <a:pt x="21029" y="24897"/>
                    </a:cubicBezTo>
                    <a:lnTo>
                      <a:pt x="21115" y="24897"/>
                    </a:lnTo>
                    <a:lnTo>
                      <a:pt x="21251" y="25698"/>
                    </a:lnTo>
                    <a:cubicBezTo>
                      <a:pt x="20992" y="25808"/>
                      <a:pt x="21066" y="26190"/>
                      <a:pt x="21349" y="26190"/>
                    </a:cubicBezTo>
                    <a:cubicBezTo>
                      <a:pt x="21423" y="26190"/>
                      <a:pt x="21509" y="26153"/>
                      <a:pt x="21559" y="26079"/>
                    </a:cubicBezTo>
                    <a:lnTo>
                      <a:pt x="22076" y="26301"/>
                    </a:lnTo>
                    <a:lnTo>
                      <a:pt x="21670" y="27250"/>
                    </a:lnTo>
                    <a:cubicBezTo>
                      <a:pt x="21608" y="27225"/>
                      <a:pt x="21546" y="27213"/>
                      <a:pt x="21485" y="27213"/>
                    </a:cubicBezTo>
                    <a:cubicBezTo>
                      <a:pt x="21423" y="27213"/>
                      <a:pt x="21349" y="27225"/>
                      <a:pt x="21288" y="27250"/>
                    </a:cubicBezTo>
                    <a:lnTo>
                      <a:pt x="20142" y="25648"/>
                    </a:lnTo>
                    <a:lnTo>
                      <a:pt x="20733" y="24810"/>
                    </a:lnTo>
                    <a:close/>
                    <a:moveTo>
                      <a:pt x="22175" y="26338"/>
                    </a:moveTo>
                    <a:lnTo>
                      <a:pt x="23308" y="26819"/>
                    </a:lnTo>
                    <a:cubicBezTo>
                      <a:pt x="23296" y="26856"/>
                      <a:pt x="23296" y="26880"/>
                      <a:pt x="23296" y="26917"/>
                    </a:cubicBezTo>
                    <a:cubicBezTo>
                      <a:pt x="23296" y="26963"/>
                      <a:pt x="23307" y="27010"/>
                      <a:pt x="23318" y="27066"/>
                    </a:cubicBezTo>
                    <a:lnTo>
                      <a:pt x="23318" y="27066"/>
                    </a:lnTo>
                    <a:lnTo>
                      <a:pt x="21965" y="27484"/>
                    </a:lnTo>
                    <a:cubicBezTo>
                      <a:pt x="21916" y="27398"/>
                      <a:pt x="21854" y="27324"/>
                      <a:pt x="21768" y="27275"/>
                    </a:cubicBezTo>
                    <a:lnTo>
                      <a:pt x="22175" y="26338"/>
                    </a:lnTo>
                    <a:close/>
                    <a:moveTo>
                      <a:pt x="20080" y="25722"/>
                    </a:moveTo>
                    <a:lnTo>
                      <a:pt x="21201" y="27287"/>
                    </a:lnTo>
                    <a:cubicBezTo>
                      <a:pt x="21127" y="27336"/>
                      <a:pt x="21053" y="27410"/>
                      <a:pt x="21016" y="27496"/>
                    </a:cubicBezTo>
                    <a:lnTo>
                      <a:pt x="19587" y="27041"/>
                    </a:lnTo>
                    <a:cubicBezTo>
                      <a:pt x="19600" y="27016"/>
                      <a:pt x="19600" y="26979"/>
                      <a:pt x="19600" y="26954"/>
                    </a:cubicBezTo>
                    <a:cubicBezTo>
                      <a:pt x="19600" y="26831"/>
                      <a:pt x="19550" y="26708"/>
                      <a:pt x="19464" y="26622"/>
                    </a:cubicBezTo>
                    <a:lnTo>
                      <a:pt x="19464" y="26609"/>
                    </a:lnTo>
                    <a:lnTo>
                      <a:pt x="20080" y="25722"/>
                    </a:lnTo>
                    <a:close/>
                    <a:moveTo>
                      <a:pt x="16822" y="26999"/>
                    </a:moveTo>
                    <a:cubicBezTo>
                      <a:pt x="16897" y="26999"/>
                      <a:pt x="16974" y="27027"/>
                      <a:pt x="17037" y="27090"/>
                    </a:cubicBezTo>
                    <a:cubicBezTo>
                      <a:pt x="17221" y="27287"/>
                      <a:pt x="17086" y="27620"/>
                      <a:pt x="16815" y="27620"/>
                    </a:cubicBezTo>
                    <a:cubicBezTo>
                      <a:pt x="16644" y="27620"/>
                      <a:pt x="16510" y="27475"/>
                      <a:pt x="16507" y="27305"/>
                    </a:cubicBezTo>
                    <a:lnTo>
                      <a:pt x="16507" y="27305"/>
                    </a:lnTo>
                    <a:cubicBezTo>
                      <a:pt x="16510" y="27124"/>
                      <a:pt x="16663" y="26999"/>
                      <a:pt x="16822" y="26999"/>
                    </a:cubicBezTo>
                    <a:close/>
                    <a:moveTo>
                      <a:pt x="21496" y="27403"/>
                    </a:moveTo>
                    <a:cubicBezTo>
                      <a:pt x="21575" y="27403"/>
                      <a:pt x="21655" y="27432"/>
                      <a:pt x="21719" y="27496"/>
                    </a:cubicBezTo>
                    <a:cubicBezTo>
                      <a:pt x="21916" y="27694"/>
                      <a:pt x="21780" y="28039"/>
                      <a:pt x="21497" y="28039"/>
                    </a:cubicBezTo>
                    <a:cubicBezTo>
                      <a:pt x="21312" y="28039"/>
                      <a:pt x="21177" y="27891"/>
                      <a:pt x="21177" y="27718"/>
                    </a:cubicBezTo>
                    <a:cubicBezTo>
                      <a:pt x="21177" y="27527"/>
                      <a:pt x="21333" y="27403"/>
                      <a:pt x="21496" y="27403"/>
                    </a:cubicBezTo>
                    <a:close/>
                    <a:moveTo>
                      <a:pt x="18626" y="27090"/>
                    </a:moveTo>
                    <a:cubicBezTo>
                      <a:pt x="18651" y="27164"/>
                      <a:pt x="18688" y="27225"/>
                      <a:pt x="18737" y="27287"/>
                    </a:cubicBezTo>
                    <a:lnTo>
                      <a:pt x="17024" y="28889"/>
                    </a:lnTo>
                    <a:cubicBezTo>
                      <a:pt x="16975" y="28839"/>
                      <a:pt x="16926" y="28802"/>
                      <a:pt x="16864" y="28778"/>
                    </a:cubicBezTo>
                    <a:lnTo>
                      <a:pt x="16864" y="27792"/>
                    </a:lnTo>
                    <a:cubicBezTo>
                      <a:pt x="17123" y="27767"/>
                      <a:pt x="17308" y="27558"/>
                      <a:pt x="17308" y="27299"/>
                    </a:cubicBezTo>
                    <a:cubicBezTo>
                      <a:pt x="17308" y="27275"/>
                      <a:pt x="17308" y="27250"/>
                      <a:pt x="17308" y="27225"/>
                    </a:cubicBezTo>
                    <a:lnTo>
                      <a:pt x="18626" y="27090"/>
                    </a:lnTo>
                    <a:close/>
                    <a:moveTo>
                      <a:pt x="23358" y="27176"/>
                    </a:moveTo>
                    <a:cubicBezTo>
                      <a:pt x="23382" y="27238"/>
                      <a:pt x="23431" y="27287"/>
                      <a:pt x="23493" y="27324"/>
                    </a:cubicBezTo>
                    <a:lnTo>
                      <a:pt x="22335" y="29000"/>
                    </a:lnTo>
                    <a:cubicBezTo>
                      <a:pt x="22249" y="28938"/>
                      <a:pt x="22150" y="28901"/>
                      <a:pt x="22039" y="28901"/>
                    </a:cubicBezTo>
                    <a:cubicBezTo>
                      <a:pt x="22015" y="28901"/>
                      <a:pt x="21978" y="28913"/>
                      <a:pt x="21953" y="28913"/>
                    </a:cubicBezTo>
                    <a:lnTo>
                      <a:pt x="21731" y="28186"/>
                    </a:lnTo>
                    <a:cubicBezTo>
                      <a:pt x="21904" y="28100"/>
                      <a:pt x="22002" y="27915"/>
                      <a:pt x="22002" y="27731"/>
                    </a:cubicBezTo>
                    <a:cubicBezTo>
                      <a:pt x="22002" y="27681"/>
                      <a:pt x="22002" y="27632"/>
                      <a:pt x="21990" y="27595"/>
                    </a:cubicBezTo>
                    <a:lnTo>
                      <a:pt x="23358" y="27176"/>
                    </a:lnTo>
                    <a:close/>
                    <a:moveTo>
                      <a:pt x="18811" y="27349"/>
                    </a:moveTo>
                    <a:cubicBezTo>
                      <a:pt x="18885" y="27422"/>
                      <a:pt x="18996" y="27447"/>
                      <a:pt x="19094" y="27447"/>
                    </a:cubicBezTo>
                    <a:cubicBezTo>
                      <a:pt x="19131" y="27447"/>
                      <a:pt x="19168" y="27447"/>
                      <a:pt x="19193" y="27435"/>
                    </a:cubicBezTo>
                    <a:lnTo>
                      <a:pt x="19501" y="28704"/>
                    </a:lnTo>
                    <a:cubicBezTo>
                      <a:pt x="19328" y="28741"/>
                      <a:pt x="19181" y="28864"/>
                      <a:pt x="19131" y="29037"/>
                    </a:cubicBezTo>
                    <a:lnTo>
                      <a:pt x="17135" y="29135"/>
                    </a:lnTo>
                    <a:cubicBezTo>
                      <a:pt x="17123" y="29086"/>
                      <a:pt x="17111" y="29024"/>
                      <a:pt x="17074" y="28987"/>
                    </a:cubicBezTo>
                    <a:lnTo>
                      <a:pt x="18811" y="27349"/>
                    </a:lnTo>
                    <a:close/>
                    <a:moveTo>
                      <a:pt x="19550" y="27139"/>
                    </a:moveTo>
                    <a:lnTo>
                      <a:pt x="20980" y="27607"/>
                    </a:lnTo>
                    <a:cubicBezTo>
                      <a:pt x="20980" y="27644"/>
                      <a:pt x="20967" y="27681"/>
                      <a:pt x="20967" y="27718"/>
                    </a:cubicBezTo>
                    <a:cubicBezTo>
                      <a:pt x="20967" y="27940"/>
                      <a:pt x="21103" y="28125"/>
                      <a:pt x="21300" y="28199"/>
                    </a:cubicBezTo>
                    <a:lnTo>
                      <a:pt x="21029" y="29147"/>
                    </a:lnTo>
                    <a:lnTo>
                      <a:pt x="20105" y="29049"/>
                    </a:lnTo>
                    <a:cubicBezTo>
                      <a:pt x="20031" y="28839"/>
                      <a:pt x="19834" y="28692"/>
                      <a:pt x="19612" y="28692"/>
                    </a:cubicBezTo>
                    <a:lnTo>
                      <a:pt x="19600" y="28692"/>
                    </a:lnTo>
                    <a:lnTo>
                      <a:pt x="19291" y="27410"/>
                    </a:lnTo>
                    <a:cubicBezTo>
                      <a:pt x="19415" y="27349"/>
                      <a:pt x="19501" y="27262"/>
                      <a:pt x="19550" y="27139"/>
                    </a:cubicBezTo>
                    <a:close/>
                    <a:moveTo>
                      <a:pt x="21645" y="28236"/>
                    </a:moveTo>
                    <a:lnTo>
                      <a:pt x="21854" y="28950"/>
                    </a:lnTo>
                    <a:cubicBezTo>
                      <a:pt x="21731" y="29000"/>
                      <a:pt x="21645" y="29098"/>
                      <a:pt x="21596" y="29221"/>
                    </a:cubicBezTo>
                    <a:lnTo>
                      <a:pt x="21583" y="29221"/>
                    </a:lnTo>
                    <a:lnTo>
                      <a:pt x="21127" y="29172"/>
                    </a:lnTo>
                    <a:lnTo>
                      <a:pt x="21398" y="28248"/>
                    </a:lnTo>
                    <a:cubicBezTo>
                      <a:pt x="21423" y="28260"/>
                      <a:pt x="21460" y="28260"/>
                      <a:pt x="21485" y="28260"/>
                    </a:cubicBezTo>
                    <a:cubicBezTo>
                      <a:pt x="21546" y="28260"/>
                      <a:pt x="21596" y="28248"/>
                      <a:pt x="21645" y="28236"/>
                    </a:cubicBezTo>
                    <a:close/>
                    <a:moveTo>
                      <a:pt x="19618" y="28901"/>
                    </a:moveTo>
                    <a:cubicBezTo>
                      <a:pt x="19781" y="28901"/>
                      <a:pt x="19932" y="29030"/>
                      <a:pt x="19932" y="29221"/>
                    </a:cubicBezTo>
                    <a:cubicBezTo>
                      <a:pt x="19932" y="29394"/>
                      <a:pt x="19784" y="29529"/>
                      <a:pt x="19612" y="29529"/>
                    </a:cubicBezTo>
                    <a:lnTo>
                      <a:pt x="19624" y="29542"/>
                    </a:lnTo>
                    <a:cubicBezTo>
                      <a:pt x="19341" y="29542"/>
                      <a:pt x="19193" y="29197"/>
                      <a:pt x="19390" y="29000"/>
                    </a:cubicBezTo>
                    <a:cubicBezTo>
                      <a:pt x="19458" y="28931"/>
                      <a:pt x="19540" y="28901"/>
                      <a:pt x="19618" y="28901"/>
                    </a:cubicBezTo>
                    <a:close/>
                    <a:moveTo>
                      <a:pt x="16631" y="28931"/>
                    </a:moveTo>
                    <a:cubicBezTo>
                      <a:pt x="16794" y="28931"/>
                      <a:pt x="16950" y="29055"/>
                      <a:pt x="16950" y="29246"/>
                    </a:cubicBezTo>
                    <a:cubicBezTo>
                      <a:pt x="16950" y="29419"/>
                      <a:pt x="16803" y="29554"/>
                      <a:pt x="16630" y="29554"/>
                    </a:cubicBezTo>
                    <a:lnTo>
                      <a:pt x="16630" y="29566"/>
                    </a:lnTo>
                    <a:cubicBezTo>
                      <a:pt x="16347" y="29566"/>
                      <a:pt x="16211" y="29221"/>
                      <a:pt x="16408" y="29024"/>
                    </a:cubicBezTo>
                    <a:cubicBezTo>
                      <a:pt x="16473" y="28960"/>
                      <a:pt x="16552" y="28931"/>
                      <a:pt x="16631" y="28931"/>
                    </a:cubicBezTo>
                    <a:close/>
                    <a:moveTo>
                      <a:pt x="22040" y="29109"/>
                    </a:moveTo>
                    <a:cubicBezTo>
                      <a:pt x="22192" y="29109"/>
                      <a:pt x="22339" y="29224"/>
                      <a:pt x="22347" y="29406"/>
                    </a:cubicBezTo>
                    <a:cubicBezTo>
                      <a:pt x="22335" y="29566"/>
                      <a:pt x="22212" y="29690"/>
                      <a:pt x="22051" y="29702"/>
                    </a:cubicBezTo>
                    <a:lnTo>
                      <a:pt x="22039" y="29714"/>
                    </a:lnTo>
                    <a:cubicBezTo>
                      <a:pt x="21780" y="29714"/>
                      <a:pt x="21645" y="29394"/>
                      <a:pt x="21830" y="29197"/>
                    </a:cubicBezTo>
                    <a:cubicBezTo>
                      <a:pt x="21890" y="29136"/>
                      <a:pt x="21965" y="29109"/>
                      <a:pt x="22040" y="29109"/>
                    </a:cubicBezTo>
                    <a:close/>
                    <a:moveTo>
                      <a:pt x="19107" y="29135"/>
                    </a:moveTo>
                    <a:cubicBezTo>
                      <a:pt x="19082" y="29258"/>
                      <a:pt x="19107" y="29382"/>
                      <a:pt x="19181" y="29492"/>
                    </a:cubicBezTo>
                    <a:lnTo>
                      <a:pt x="18466" y="30059"/>
                    </a:lnTo>
                    <a:cubicBezTo>
                      <a:pt x="18372" y="29977"/>
                      <a:pt x="18257" y="29936"/>
                      <a:pt x="18142" y="29936"/>
                    </a:cubicBezTo>
                    <a:cubicBezTo>
                      <a:pt x="18000" y="29936"/>
                      <a:pt x="17859" y="29998"/>
                      <a:pt x="17764" y="30121"/>
                    </a:cubicBezTo>
                    <a:lnTo>
                      <a:pt x="17061" y="29529"/>
                    </a:lnTo>
                    <a:cubicBezTo>
                      <a:pt x="17111" y="29443"/>
                      <a:pt x="17148" y="29345"/>
                      <a:pt x="17148" y="29234"/>
                    </a:cubicBezTo>
                    <a:lnTo>
                      <a:pt x="19107" y="29135"/>
                    </a:lnTo>
                    <a:close/>
                    <a:moveTo>
                      <a:pt x="21103" y="29271"/>
                    </a:moveTo>
                    <a:lnTo>
                      <a:pt x="21559" y="29320"/>
                    </a:lnTo>
                    <a:cubicBezTo>
                      <a:pt x="21559" y="29357"/>
                      <a:pt x="21546" y="29382"/>
                      <a:pt x="21546" y="29406"/>
                    </a:cubicBezTo>
                    <a:cubicBezTo>
                      <a:pt x="21546" y="29505"/>
                      <a:pt x="21571" y="29591"/>
                      <a:pt x="21633" y="29677"/>
                    </a:cubicBezTo>
                    <a:lnTo>
                      <a:pt x="20807" y="30306"/>
                    </a:lnTo>
                    <a:lnTo>
                      <a:pt x="20807" y="30306"/>
                    </a:lnTo>
                    <a:lnTo>
                      <a:pt x="21103" y="29271"/>
                    </a:lnTo>
                    <a:close/>
                    <a:moveTo>
                      <a:pt x="20142" y="29160"/>
                    </a:moveTo>
                    <a:lnTo>
                      <a:pt x="21004" y="29258"/>
                    </a:lnTo>
                    <a:lnTo>
                      <a:pt x="20721" y="30281"/>
                    </a:lnTo>
                    <a:lnTo>
                      <a:pt x="20684" y="30281"/>
                    </a:lnTo>
                    <a:cubicBezTo>
                      <a:pt x="20647" y="30281"/>
                      <a:pt x="20610" y="30281"/>
                      <a:pt x="20573" y="30306"/>
                    </a:cubicBezTo>
                    <a:lnTo>
                      <a:pt x="19981" y="29591"/>
                    </a:lnTo>
                    <a:cubicBezTo>
                      <a:pt x="20080" y="29492"/>
                      <a:pt x="20142" y="29357"/>
                      <a:pt x="20142" y="29221"/>
                    </a:cubicBezTo>
                    <a:lnTo>
                      <a:pt x="20142" y="29160"/>
                    </a:lnTo>
                    <a:close/>
                    <a:moveTo>
                      <a:pt x="19908" y="29653"/>
                    </a:moveTo>
                    <a:lnTo>
                      <a:pt x="20487" y="30367"/>
                    </a:lnTo>
                    <a:cubicBezTo>
                      <a:pt x="20450" y="30404"/>
                      <a:pt x="20437" y="30454"/>
                      <a:pt x="20425" y="30503"/>
                    </a:cubicBezTo>
                    <a:lnTo>
                      <a:pt x="20437" y="30515"/>
                    </a:lnTo>
                    <a:lnTo>
                      <a:pt x="19772" y="30527"/>
                    </a:lnTo>
                    <a:lnTo>
                      <a:pt x="19797" y="29714"/>
                    </a:lnTo>
                    <a:cubicBezTo>
                      <a:pt x="19834" y="29702"/>
                      <a:pt x="19871" y="29677"/>
                      <a:pt x="19908" y="29653"/>
                    </a:cubicBezTo>
                    <a:close/>
                    <a:moveTo>
                      <a:pt x="19242" y="29591"/>
                    </a:moveTo>
                    <a:cubicBezTo>
                      <a:pt x="19341" y="29690"/>
                      <a:pt x="19476" y="29739"/>
                      <a:pt x="19624" y="29739"/>
                    </a:cubicBezTo>
                    <a:lnTo>
                      <a:pt x="19686" y="29739"/>
                    </a:lnTo>
                    <a:lnTo>
                      <a:pt x="19673" y="30540"/>
                    </a:lnTo>
                    <a:lnTo>
                      <a:pt x="18638" y="30564"/>
                    </a:lnTo>
                    <a:cubicBezTo>
                      <a:pt x="18651" y="30527"/>
                      <a:pt x="18651" y="30503"/>
                      <a:pt x="18651" y="30466"/>
                    </a:cubicBezTo>
                    <a:cubicBezTo>
                      <a:pt x="18651" y="30355"/>
                      <a:pt x="18614" y="30244"/>
                      <a:pt x="18540" y="30158"/>
                    </a:cubicBezTo>
                    <a:lnTo>
                      <a:pt x="19242" y="29591"/>
                    </a:lnTo>
                    <a:close/>
                    <a:moveTo>
                      <a:pt x="20717" y="30504"/>
                    </a:moveTo>
                    <a:cubicBezTo>
                      <a:pt x="20727" y="30504"/>
                      <a:pt x="20733" y="30510"/>
                      <a:pt x="20733" y="30527"/>
                    </a:cubicBezTo>
                    <a:cubicBezTo>
                      <a:pt x="20721" y="30552"/>
                      <a:pt x="20696" y="30564"/>
                      <a:pt x="20684" y="30564"/>
                    </a:cubicBezTo>
                    <a:lnTo>
                      <a:pt x="20684" y="30577"/>
                    </a:lnTo>
                    <a:cubicBezTo>
                      <a:pt x="20627" y="30577"/>
                      <a:pt x="20687" y="30504"/>
                      <a:pt x="20717" y="30504"/>
                    </a:cubicBezTo>
                    <a:close/>
                    <a:moveTo>
                      <a:pt x="18156" y="30122"/>
                    </a:moveTo>
                    <a:cubicBezTo>
                      <a:pt x="18230" y="30122"/>
                      <a:pt x="18305" y="30149"/>
                      <a:pt x="18367" y="30207"/>
                    </a:cubicBezTo>
                    <a:cubicBezTo>
                      <a:pt x="18565" y="30404"/>
                      <a:pt x="18429" y="30737"/>
                      <a:pt x="18158" y="30737"/>
                    </a:cubicBezTo>
                    <a:cubicBezTo>
                      <a:pt x="17985" y="30737"/>
                      <a:pt x="17850" y="30614"/>
                      <a:pt x="17838" y="30454"/>
                    </a:cubicBezTo>
                    <a:lnTo>
                      <a:pt x="17850" y="30441"/>
                    </a:lnTo>
                    <a:cubicBezTo>
                      <a:pt x="17841" y="30247"/>
                      <a:pt x="17995" y="30122"/>
                      <a:pt x="18156" y="30122"/>
                    </a:cubicBezTo>
                    <a:close/>
                    <a:moveTo>
                      <a:pt x="16963" y="29653"/>
                    </a:moveTo>
                    <a:lnTo>
                      <a:pt x="17665" y="30306"/>
                    </a:lnTo>
                    <a:cubicBezTo>
                      <a:pt x="17603" y="30491"/>
                      <a:pt x="17653" y="30700"/>
                      <a:pt x="17801" y="30836"/>
                    </a:cubicBezTo>
                    <a:lnTo>
                      <a:pt x="17283" y="31760"/>
                    </a:lnTo>
                    <a:cubicBezTo>
                      <a:pt x="17246" y="31735"/>
                      <a:pt x="17197" y="31735"/>
                      <a:pt x="17160" y="31735"/>
                    </a:cubicBezTo>
                    <a:lnTo>
                      <a:pt x="16778" y="29739"/>
                    </a:lnTo>
                    <a:cubicBezTo>
                      <a:pt x="16840" y="29727"/>
                      <a:pt x="16901" y="29690"/>
                      <a:pt x="16963" y="29653"/>
                    </a:cubicBezTo>
                    <a:close/>
                    <a:moveTo>
                      <a:pt x="17160" y="31944"/>
                    </a:moveTo>
                    <a:cubicBezTo>
                      <a:pt x="17221" y="31944"/>
                      <a:pt x="17221" y="32043"/>
                      <a:pt x="17160" y="32043"/>
                    </a:cubicBezTo>
                    <a:cubicBezTo>
                      <a:pt x="17086" y="32043"/>
                      <a:pt x="17086" y="31944"/>
                      <a:pt x="17160" y="31944"/>
                    </a:cubicBezTo>
                    <a:close/>
                    <a:moveTo>
                      <a:pt x="19661" y="30614"/>
                    </a:moveTo>
                    <a:lnTo>
                      <a:pt x="19612" y="32647"/>
                    </a:lnTo>
                    <a:cubicBezTo>
                      <a:pt x="19538" y="32610"/>
                      <a:pt x="19464" y="32585"/>
                      <a:pt x="19378" y="32585"/>
                    </a:cubicBezTo>
                    <a:cubicBezTo>
                      <a:pt x="19353" y="32585"/>
                      <a:pt x="19316" y="32585"/>
                      <a:pt x="19291" y="32597"/>
                    </a:cubicBezTo>
                    <a:lnTo>
                      <a:pt x="18367" y="30897"/>
                    </a:lnTo>
                    <a:cubicBezTo>
                      <a:pt x="18466" y="30836"/>
                      <a:pt x="18552" y="30749"/>
                      <a:pt x="18601" y="30651"/>
                    </a:cubicBezTo>
                    <a:lnTo>
                      <a:pt x="19661" y="30614"/>
                    </a:lnTo>
                    <a:close/>
                    <a:moveTo>
                      <a:pt x="17887" y="30872"/>
                    </a:moveTo>
                    <a:cubicBezTo>
                      <a:pt x="17961" y="30922"/>
                      <a:pt x="18059" y="30946"/>
                      <a:pt x="18146" y="30946"/>
                    </a:cubicBezTo>
                    <a:cubicBezTo>
                      <a:pt x="18183" y="30946"/>
                      <a:pt x="18232" y="30946"/>
                      <a:pt x="18269" y="30934"/>
                    </a:cubicBezTo>
                    <a:lnTo>
                      <a:pt x="19193" y="32634"/>
                    </a:lnTo>
                    <a:cubicBezTo>
                      <a:pt x="19094" y="32671"/>
                      <a:pt x="19008" y="32733"/>
                      <a:pt x="18959" y="32819"/>
                    </a:cubicBezTo>
                    <a:lnTo>
                      <a:pt x="17394" y="32043"/>
                    </a:lnTo>
                    <a:cubicBezTo>
                      <a:pt x="17406" y="32018"/>
                      <a:pt x="17406" y="31994"/>
                      <a:pt x="17406" y="31969"/>
                    </a:cubicBezTo>
                    <a:cubicBezTo>
                      <a:pt x="17406" y="31920"/>
                      <a:pt x="17382" y="31871"/>
                      <a:pt x="17357" y="31834"/>
                    </a:cubicBezTo>
                    <a:lnTo>
                      <a:pt x="17357" y="31821"/>
                    </a:lnTo>
                    <a:lnTo>
                      <a:pt x="17887" y="30872"/>
                    </a:lnTo>
                    <a:close/>
                    <a:moveTo>
                      <a:pt x="17357" y="32142"/>
                    </a:moveTo>
                    <a:lnTo>
                      <a:pt x="18910" y="32918"/>
                    </a:lnTo>
                    <a:cubicBezTo>
                      <a:pt x="18885" y="32967"/>
                      <a:pt x="18873" y="33029"/>
                      <a:pt x="18873" y="33090"/>
                    </a:cubicBezTo>
                    <a:lnTo>
                      <a:pt x="17801" y="33140"/>
                    </a:lnTo>
                    <a:cubicBezTo>
                      <a:pt x="17751" y="33053"/>
                      <a:pt x="17665" y="33004"/>
                      <a:pt x="17566" y="33004"/>
                    </a:cubicBezTo>
                    <a:lnTo>
                      <a:pt x="17554" y="33004"/>
                    </a:lnTo>
                    <a:lnTo>
                      <a:pt x="17258" y="32216"/>
                    </a:lnTo>
                    <a:cubicBezTo>
                      <a:pt x="17295" y="32203"/>
                      <a:pt x="17320" y="32179"/>
                      <a:pt x="17357" y="32142"/>
                    </a:cubicBezTo>
                    <a:close/>
                    <a:moveTo>
                      <a:pt x="17600" y="33239"/>
                    </a:moveTo>
                    <a:cubicBezTo>
                      <a:pt x="17609" y="33239"/>
                      <a:pt x="17616" y="33246"/>
                      <a:pt x="17616" y="33263"/>
                    </a:cubicBezTo>
                    <a:cubicBezTo>
                      <a:pt x="17616" y="33287"/>
                      <a:pt x="17591" y="33300"/>
                      <a:pt x="17566" y="33300"/>
                    </a:cubicBezTo>
                    <a:lnTo>
                      <a:pt x="17566" y="33312"/>
                    </a:lnTo>
                    <a:cubicBezTo>
                      <a:pt x="17510" y="33312"/>
                      <a:pt x="17569" y="33239"/>
                      <a:pt x="17600" y="33239"/>
                    </a:cubicBezTo>
                    <a:close/>
                    <a:moveTo>
                      <a:pt x="19378" y="32812"/>
                    </a:moveTo>
                    <a:cubicBezTo>
                      <a:pt x="19530" y="32812"/>
                      <a:pt x="19677" y="32933"/>
                      <a:pt x="19686" y="33115"/>
                    </a:cubicBezTo>
                    <a:cubicBezTo>
                      <a:pt x="19674" y="33268"/>
                      <a:pt x="19549" y="33399"/>
                      <a:pt x="19398" y="33399"/>
                    </a:cubicBezTo>
                    <a:cubicBezTo>
                      <a:pt x="19391" y="33399"/>
                      <a:pt x="19385" y="33399"/>
                      <a:pt x="19378" y="33398"/>
                    </a:cubicBezTo>
                    <a:lnTo>
                      <a:pt x="19378" y="33411"/>
                    </a:lnTo>
                    <a:cubicBezTo>
                      <a:pt x="19119" y="33411"/>
                      <a:pt x="18983" y="33090"/>
                      <a:pt x="19168" y="32906"/>
                    </a:cubicBezTo>
                    <a:cubicBezTo>
                      <a:pt x="19229" y="32841"/>
                      <a:pt x="19304" y="32812"/>
                      <a:pt x="19378" y="32812"/>
                    </a:cubicBezTo>
                    <a:close/>
                    <a:moveTo>
                      <a:pt x="18885" y="33201"/>
                    </a:moveTo>
                    <a:cubicBezTo>
                      <a:pt x="18922" y="33386"/>
                      <a:pt x="19057" y="33534"/>
                      <a:pt x="19230" y="33583"/>
                    </a:cubicBezTo>
                    <a:lnTo>
                      <a:pt x="18737" y="35604"/>
                    </a:lnTo>
                    <a:lnTo>
                      <a:pt x="18675" y="35604"/>
                    </a:lnTo>
                    <a:lnTo>
                      <a:pt x="17714" y="33460"/>
                    </a:lnTo>
                    <a:cubicBezTo>
                      <a:pt x="17776" y="33423"/>
                      <a:pt x="17813" y="33361"/>
                      <a:pt x="17825" y="33287"/>
                    </a:cubicBezTo>
                    <a:lnTo>
                      <a:pt x="18885" y="33201"/>
                    </a:lnTo>
                    <a:close/>
                    <a:moveTo>
                      <a:pt x="18725" y="35801"/>
                    </a:moveTo>
                    <a:cubicBezTo>
                      <a:pt x="18774" y="35813"/>
                      <a:pt x="18774" y="35887"/>
                      <a:pt x="18725" y="35900"/>
                    </a:cubicBezTo>
                    <a:cubicBezTo>
                      <a:pt x="18663" y="35887"/>
                      <a:pt x="18663" y="35813"/>
                      <a:pt x="18725" y="35801"/>
                    </a:cubicBezTo>
                    <a:close/>
                    <a:moveTo>
                      <a:pt x="14321" y="1"/>
                    </a:moveTo>
                    <a:cubicBezTo>
                      <a:pt x="14069" y="1"/>
                      <a:pt x="13815" y="171"/>
                      <a:pt x="13808" y="500"/>
                    </a:cubicBezTo>
                    <a:cubicBezTo>
                      <a:pt x="13808" y="562"/>
                      <a:pt x="13833" y="636"/>
                      <a:pt x="13858" y="697"/>
                    </a:cubicBezTo>
                    <a:lnTo>
                      <a:pt x="13242" y="1240"/>
                    </a:lnTo>
                    <a:cubicBezTo>
                      <a:pt x="13144" y="1150"/>
                      <a:pt x="13026" y="1110"/>
                      <a:pt x="12911" y="1110"/>
                    </a:cubicBezTo>
                    <a:cubicBezTo>
                      <a:pt x="12708" y="1110"/>
                      <a:pt x="12512" y="1237"/>
                      <a:pt x="12441" y="1449"/>
                    </a:cubicBezTo>
                    <a:lnTo>
                      <a:pt x="12244" y="1412"/>
                    </a:lnTo>
                    <a:cubicBezTo>
                      <a:pt x="12244" y="1400"/>
                      <a:pt x="12244" y="1375"/>
                      <a:pt x="12244" y="1363"/>
                    </a:cubicBezTo>
                    <a:cubicBezTo>
                      <a:pt x="12244" y="1190"/>
                      <a:pt x="12108" y="1055"/>
                      <a:pt x="11936" y="1042"/>
                    </a:cubicBezTo>
                    <a:cubicBezTo>
                      <a:pt x="11812" y="1042"/>
                      <a:pt x="11702" y="1104"/>
                      <a:pt x="11652" y="1215"/>
                    </a:cubicBezTo>
                    <a:lnTo>
                      <a:pt x="10876" y="956"/>
                    </a:lnTo>
                    <a:lnTo>
                      <a:pt x="10876" y="931"/>
                    </a:lnTo>
                    <a:cubicBezTo>
                      <a:pt x="10876" y="767"/>
                      <a:pt x="10746" y="674"/>
                      <a:pt x="10617" y="674"/>
                    </a:cubicBezTo>
                    <a:cubicBezTo>
                      <a:pt x="10516" y="674"/>
                      <a:pt x="10416" y="732"/>
                      <a:pt x="10383" y="858"/>
                    </a:cubicBezTo>
                    <a:lnTo>
                      <a:pt x="9015" y="734"/>
                    </a:lnTo>
                    <a:cubicBezTo>
                      <a:pt x="8985" y="426"/>
                      <a:pt x="8751" y="272"/>
                      <a:pt x="8516" y="272"/>
                    </a:cubicBezTo>
                    <a:cubicBezTo>
                      <a:pt x="8282" y="272"/>
                      <a:pt x="8048" y="426"/>
                      <a:pt x="8017" y="734"/>
                    </a:cubicBezTo>
                    <a:lnTo>
                      <a:pt x="7956" y="734"/>
                    </a:lnTo>
                    <a:lnTo>
                      <a:pt x="6576" y="784"/>
                    </a:lnTo>
                    <a:cubicBezTo>
                      <a:pt x="6500" y="545"/>
                      <a:pt x="6298" y="430"/>
                      <a:pt x="6096" y="430"/>
                    </a:cubicBezTo>
                    <a:cubicBezTo>
                      <a:pt x="5871" y="430"/>
                      <a:pt x="5648" y="572"/>
                      <a:pt x="5602" y="845"/>
                    </a:cubicBezTo>
                    <a:lnTo>
                      <a:pt x="4703" y="697"/>
                    </a:lnTo>
                    <a:lnTo>
                      <a:pt x="4703" y="660"/>
                    </a:lnTo>
                    <a:cubicBezTo>
                      <a:pt x="4703" y="382"/>
                      <a:pt x="4485" y="231"/>
                      <a:pt x="4266" y="231"/>
                    </a:cubicBezTo>
                    <a:cubicBezTo>
                      <a:pt x="4079" y="231"/>
                      <a:pt x="3892" y="341"/>
                      <a:pt x="3840" y="574"/>
                    </a:cubicBezTo>
                    <a:lnTo>
                      <a:pt x="3606" y="574"/>
                    </a:lnTo>
                    <a:cubicBezTo>
                      <a:pt x="3606" y="389"/>
                      <a:pt x="3468" y="297"/>
                      <a:pt x="3331" y="297"/>
                    </a:cubicBezTo>
                    <a:cubicBezTo>
                      <a:pt x="3194" y="297"/>
                      <a:pt x="3058" y="389"/>
                      <a:pt x="3064" y="574"/>
                    </a:cubicBezTo>
                    <a:cubicBezTo>
                      <a:pt x="3064" y="623"/>
                      <a:pt x="3077" y="685"/>
                      <a:pt x="3114" y="734"/>
                    </a:cubicBezTo>
                    <a:lnTo>
                      <a:pt x="2374" y="1363"/>
                    </a:lnTo>
                    <a:lnTo>
                      <a:pt x="2325" y="1375"/>
                    </a:lnTo>
                    <a:cubicBezTo>
                      <a:pt x="2262" y="1315"/>
                      <a:pt x="2194" y="1289"/>
                      <a:pt x="2125" y="1289"/>
                    </a:cubicBezTo>
                    <a:cubicBezTo>
                      <a:pt x="1771" y="1289"/>
                      <a:pt x="1410" y="1964"/>
                      <a:pt x="1832" y="2139"/>
                    </a:cubicBezTo>
                    <a:lnTo>
                      <a:pt x="1734" y="2447"/>
                    </a:lnTo>
                    <a:lnTo>
                      <a:pt x="1697" y="2447"/>
                    </a:lnTo>
                    <a:cubicBezTo>
                      <a:pt x="1536" y="2447"/>
                      <a:pt x="1413" y="2570"/>
                      <a:pt x="1413" y="2730"/>
                    </a:cubicBezTo>
                    <a:lnTo>
                      <a:pt x="1413" y="2755"/>
                    </a:lnTo>
                    <a:lnTo>
                      <a:pt x="1117" y="2817"/>
                    </a:lnTo>
                    <a:cubicBezTo>
                      <a:pt x="1035" y="2545"/>
                      <a:pt x="821" y="2425"/>
                      <a:pt x="606" y="2425"/>
                    </a:cubicBezTo>
                    <a:cubicBezTo>
                      <a:pt x="304" y="2425"/>
                      <a:pt x="0" y="2662"/>
                      <a:pt x="58" y="3051"/>
                    </a:cubicBezTo>
                    <a:cubicBezTo>
                      <a:pt x="105" y="3367"/>
                      <a:pt x="351" y="3519"/>
                      <a:pt x="598" y="3519"/>
                    </a:cubicBezTo>
                    <a:cubicBezTo>
                      <a:pt x="870" y="3519"/>
                      <a:pt x="1142" y="3333"/>
                      <a:pt x="1142" y="2977"/>
                    </a:cubicBezTo>
                    <a:lnTo>
                      <a:pt x="1142" y="2915"/>
                    </a:lnTo>
                    <a:lnTo>
                      <a:pt x="1450" y="2866"/>
                    </a:lnTo>
                    <a:cubicBezTo>
                      <a:pt x="1486" y="2938"/>
                      <a:pt x="1542" y="2967"/>
                      <a:pt x="1603" y="2967"/>
                    </a:cubicBezTo>
                    <a:cubicBezTo>
                      <a:pt x="1815" y="2967"/>
                      <a:pt x="2093" y="2618"/>
                      <a:pt x="1844" y="2484"/>
                    </a:cubicBezTo>
                    <a:lnTo>
                      <a:pt x="1943" y="2176"/>
                    </a:lnTo>
                    <a:lnTo>
                      <a:pt x="2017" y="2176"/>
                    </a:lnTo>
                    <a:cubicBezTo>
                      <a:pt x="2239" y="2164"/>
                      <a:pt x="2411" y="2016"/>
                      <a:pt x="2460" y="1806"/>
                    </a:cubicBezTo>
                    <a:lnTo>
                      <a:pt x="3988" y="2225"/>
                    </a:lnTo>
                    <a:lnTo>
                      <a:pt x="3988" y="2238"/>
                    </a:lnTo>
                    <a:cubicBezTo>
                      <a:pt x="3988" y="2396"/>
                      <a:pt x="4111" y="2493"/>
                      <a:pt x="4238" y="2493"/>
                    </a:cubicBezTo>
                    <a:cubicBezTo>
                      <a:pt x="4308" y="2493"/>
                      <a:pt x="4379" y="2464"/>
                      <a:pt x="4432" y="2398"/>
                    </a:cubicBezTo>
                    <a:lnTo>
                      <a:pt x="5467" y="2915"/>
                    </a:lnTo>
                    <a:cubicBezTo>
                      <a:pt x="5442" y="2952"/>
                      <a:pt x="5430" y="3001"/>
                      <a:pt x="5430" y="3051"/>
                    </a:cubicBezTo>
                    <a:cubicBezTo>
                      <a:pt x="5442" y="3186"/>
                      <a:pt x="5553" y="3297"/>
                      <a:pt x="5689" y="3297"/>
                    </a:cubicBezTo>
                    <a:lnTo>
                      <a:pt x="5713" y="3297"/>
                    </a:lnTo>
                    <a:lnTo>
                      <a:pt x="5960" y="4160"/>
                    </a:lnTo>
                    <a:cubicBezTo>
                      <a:pt x="5874" y="4197"/>
                      <a:pt x="5824" y="4283"/>
                      <a:pt x="5824" y="4381"/>
                    </a:cubicBezTo>
                    <a:cubicBezTo>
                      <a:pt x="5824" y="4492"/>
                      <a:pt x="5910" y="4603"/>
                      <a:pt x="6021" y="4628"/>
                    </a:cubicBezTo>
                    <a:lnTo>
                      <a:pt x="6021" y="6168"/>
                    </a:lnTo>
                    <a:cubicBezTo>
                      <a:pt x="5553" y="6217"/>
                      <a:pt x="5467" y="6858"/>
                      <a:pt x="5898" y="7043"/>
                    </a:cubicBezTo>
                    <a:lnTo>
                      <a:pt x="5615" y="7942"/>
                    </a:lnTo>
                    <a:cubicBezTo>
                      <a:pt x="5568" y="7926"/>
                      <a:pt x="5521" y="7919"/>
                      <a:pt x="5474" y="7919"/>
                    </a:cubicBezTo>
                    <a:cubicBezTo>
                      <a:pt x="5235" y="7919"/>
                      <a:pt x="5013" y="8116"/>
                      <a:pt x="5023" y="8374"/>
                    </a:cubicBezTo>
                    <a:cubicBezTo>
                      <a:pt x="5023" y="8509"/>
                      <a:pt x="5073" y="8632"/>
                      <a:pt x="5171" y="8719"/>
                    </a:cubicBezTo>
                    <a:lnTo>
                      <a:pt x="4839" y="9150"/>
                    </a:lnTo>
                    <a:cubicBezTo>
                      <a:pt x="4772" y="9112"/>
                      <a:pt x="4701" y="9094"/>
                      <a:pt x="4631" y="9094"/>
                    </a:cubicBezTo>
                    <a:cubicBezTo>
                      <a:pt x="4455" y="9094"/>
                      <a:pt x="4288" y="9207"/>
                      <a:pt x="4235" y="9384"/>
                    </a:cubicBezTo>
                    <a:cubicBezTo>
                      <a:pt x="4173" y="9643"/>
                      <a:pt x="4358" y="9901"/>
                      <a:pt x="4629" y="9901"/>
                    </a:cubicBezTo>
                    <a:lnTo>
                      <a:pt x="4678" y="9901"/>
                    </a:lnTo>
                    <a:lnTo>
                      <a:pt x="5011" y="11158"/>
                    </a:lnTo>
                    <a:cubicBezTo>
                      <a:pt x="4494" y="11355"/>
                      <a:pt x="4641" y="12119"/>
                      <a:pt x="5196" y="12132"/>
                    </a:cubicBezTo>
                    <a:cubicBezTo>
                      <a:pt x="5307" y="12132"/>
                      <a:pt x="5405" y="12095"/>
                      <a:pt x="5504" y="12021"/>
                    </a:cubicBezTo>
                    <a:lnTo>
                      <a:pt x="6551" y="13142"/>
                    </a:lnTo>
                    <a:cubicBezTo>
                      <a:pt x="6527" y="13179"/>
                      <a:pt x="6514" y="13228"/>
                      <a:pt x="6514" y="13265"/>
                    </a:cubicBezTo>
                    <a:cubicBezTo>
                      <a:pt x="6514" y="13401"/>
                      <a:pt x="6613" y="13499"/>
                      <a:pt x="6736" y="13499"/>
                    </a:cubicBezTo>
                    <a:cubicBezTo>
                      <a:pt x="6785" y="13499"/>
                      <a:pt x="6822" y="13487"/>
                      <a:pt x="6859" y="13462"/>
                    </a:cubicBezTo>
                    <a:lnTo>
                      <a:pt x="7290" y="13906"/>
                    </a:lnTo>
                    <a:cubicBezTo>
                      <a:pt x="7217" y="13992"/>
                      <a:pt x="7180" y="14115"/>
                      <a:pt x="7180" y="14226"/>
                    </a:cubicBezTo>
                    <a:cubicBezTo>
                      <a:pt x="7180" y="14325"/>
                      <a:pt x="7204" y="14411"/>
                      <a:pt x="7254" y="14497"/>
                    </a:cubicBezTo>
                    <a:lnTo>
                      <a:pt x="6995" y="14694"/>
                    </a:lnTo>
                    <a:cubicBezTo>
                      <a:pt x="6958" y="14682"/>
                      <a:pt x="6933" y="14670"/>
                      <a:pt x="6896" y="14670"/>
                    </a:cubicBezTo>
                    <a:cubicBezTo>
                      <a:pt x="6613" y="14707"/>
                      <a:pt x="6613" y="15101"/>
                      <a:pt x="6896" y="15138"/>
                    </a:cubicBezTo>
                    <a:cubicBezTo>
                      <a:pt x="6970" y="15138"/>
                      <a:pt x="7032" y="15101"/>
                      <a:pt x="7081" y="15039"/>
                    </a:cubicBezTo>
                    <a:lnTo>
                      <a:pt x="8843" y="15619"/>
                    </a:lnTo>
                    <a:cubicBezTo>
                      <a:pt x="8862" y="15763"/>
                      <a:pt x="8977" y="15837"/>
                      <a:pt x="9092" y="15837"/>
                    </a:cubicBezTo>
                    <a:cubicBezTo>
                      <a:pt x="9202" y="15837"/>
                      <a:pt x="9312" y="15770"/>
                      <a:pt x="9336" y="15631"/>
                    </a:cubicBezTo>
                    <a:lnTo>
                      <a:pt x="10124" y="15557"/>
                    </a:lnTo>
                    <a:cubicBezTo>
                      <a:pt x="10124" y="15656"/>
                      <a:pt x="10186" y="15742"/>
                      <a:pt x="10272" y="15779"/>
                    </a:cubicBezTo>
                    <a:lnTo>
                      <a:pt x="10272" y="16210"/>
                    </a:lnTo>
                    <a:cubicBezTo>
                      <a:pt x="10012" y="16262"/>
                      <a:pt x="10191" y="16691"/>
                      <a:pt x="10394" y="16691"/>
                    </a:cubicBezTo>
                    <a:cubicBezTo>
                      <a:pt x="10431" y="16691"/>
                      <a:pt x="10470" y="16676"/>
                      <a:pt x="10506" y="16641"/>
                    </a:cubicBezTo>
                    <a:lnTo>
                      <a:pt x="11492" y="17159"/>
                    </a:lnTo>
                    <a:cubicBezTo>
                      <a:pt x="11381" y="17282"/>
                      <a:pt x="11418" y="17479"/>
                      <a:pt x="11578" y="17541"/>
                    </a:cubicBezTo>
                    <a:cubicBezTo>
                      <a:pt x="11605" y="17552"/>
                      <a:pt x="11632" y="17557"/>
                      <a:pt x="11659" y="17557"/>
                    </a:cubicBezTo>
                    <a:cubicBezTo>
                      <a:pt x="11782" y="17557"/>
                      <a:pt x="11896" y="17450"/>
                      <a:pt x="11886" y="17319"/>
                    </a:cubicBezTo>
                    <a:cubicBezTo>
                      <a:pt x="11886" y="17282"/>
                      <a:pt x="11874" y="17245"/>
                      <a:pt x="11862" y="17208"/>
                    </a:cubicBezTo>
                    <a:lnTo>
                      <a:pt x="11960" y="17159"/>
                    </a:lnTo>
                    <a:cubicBezTo>
                      <a:pt x="12005" y="17216"/>
                      <a:pt x="12072" y="17244"/>
                      <a:pt x="12140" y="17244"/>
                    </a:cubicBezTo>
                    <a:cubicBezTo>
                      <a:pt x="12205" y="17244"/>
                      <a:pt x="12270" y="17219"/>
                      <a:pt x="12318" y="17171"/>
                    </a:cubicBezTo>
                    <a:lnTo>
                      <a:pt x="14511" y="18687"/>
                    </a:lnTo>
                    <a:cubicBezTo>
                      <a:pt x="14511" y="18724"/>
                      <a:pt x="14511" y="18748"/>
                      <a:pt x="14523" y="18773"/>
                    </a:cubicBezTo>
                    <a:lnTo>
                      <a:pt x="14104" y="19327"/>
                    </a:lnTo>
                    <a:cubicBezTo>
                      <a:pt x="14066" y="19307"/>
                      <a:pt x="14027" y="19298"/>
                      <a:pt x="13989" y="19298"/>
                    </a:cubicBezTo>
                    <a:cubicBezTo>
                      <a:pt x="13867" y="19298"/>
                      <a:pt x="13759" y="19396"/>
                      <a:pt x="13759" y="19537"/>
                    </a:cubicBezTo>
                    <a:cubicBezTo>
                      <a:pt x="13759" y="19635"/>
                      <a:pt x="13821" y="19722"/>
                      <a:pt x="13919" y="19746"/>
                    </a:cubicBezTo>
                    <a:lnTo>
                      <a:pt x="13796" y="20633"/>
                    </a:lnTo>
                    <a:lnTo>
                      <a:pt x="13772" y="20633"/>
                    </a:lnTo>
                    <a:cubicBezTo>
                      <a:pt x="13143" y="20658"/>
                      <a:pt x="13143" y="21607"/>
                      <a:pt x="13772" y="21644"/>
                    </a:cubicBezTo>
                    <a:lnTo>
                      <a:pt x="13919" y="23221"/>
                    </a:lnTo>
                    <a:cubicBezTo>
                      <a:pt x="13640" y="23294"/>
                      <a:pt x="13696" y="23702"/>
                      <a:pt x="13981" y="23702"/>
                    </a:cubicBezTo>
                    <a:cubicBezTo>
                      <a:pt x="13985" y="23702"/>
                      <a:pt x="13989" y="23702"/>
                      <a:pt x="13993" y="23701"/>
                    </a:cubicBezTo>
                    <a:lnTo>
                      <a:pt x="15041" y="25205"/>
                    </a:lnTo>
                    <a:cubicBezTo>
                      <a:pt x="14737" y="25584"/>
                      <a:pt x="15069" y="26044"/>
                      <a:pt x="15452" y="26044"/>
                    </a:cubicBezTo>
                    <a:cubicBezTo>
                      <a:pt x="15566" y="26044"/>
                      <a:pt x="15685" y="26003"/>
                      <a:pt x="15792" y="25907"/>
                    </a:cubicBezTo>
                    <a:lnTo>
                      <a:pt x="16815" y="26252"/>
                    </a:lnTo>
                    <a:lnTo>
                      <a:pt x="16790" y="26794"/>
                    </a:lnTo>
                    <a:cubicBezTo>
                      <a:pt x="16786" y="26794"/>
                      <a:pt x="16782" y="26794"/>
                      <a:pt x="16778" y="26794"/>
                    </a:cubicBezTo>
                    <a:cubicBezTo>
                      <a:pt x="16112" y="26794"/>
                      <a:pt x="16092" y="27780"/>
                      <a:pt x="16766" y="27804"/>
                    </a:cubicBezTo>
                    <a:lnTo>
                      <a:pt x="16766" y="28741"/>
                    </a:lnTo>
                    <a:cubicBezTo>
                      <a:pt x="16716" y="28729"/>
                      <a:pt x="16667" y="28716"/>
                      <a:pt x="16630" y="28716"/>
                    </a:cubicBezTo>
                    <a:cubicBezTo>
                      <a:pt x="15928" y="28716"/>
                      <a:pt x="15928" y="29764"/>
                      <a:pt x="16630" y="29764"/>
                    </a:cubicBezTo>
                    <a:lnTo>
                      <a:pt x="16667" y="29764"/>
                    </a:lnTo>
                    <a:lnTo>
                      <a:pt x="17049" y="31760"/>
                    </a:lnTo>
                    <a:cubicBezTo>
                      <a:pt x="16803" y="31871"/>
                      <a:pt x="16876" y="32240"/>
                      <a:pt x="17148" y="32240"/>
                    </a:cubicBezTo>
                    <a:lnTo>
                      <a:pt x="17443" y="33041"/>
                    </a:lnTo>
                    <a:cubicBezTo>
                      <a:pt x="17209" y="33164"/>
                      <a:pt x="17295" y="33522"/>
                      <a:pt x="17566" y="33522"/>
                    </a:cubicBezTo>
                    <a:lnTo>
                      <a:pt x="17616" y="33522"/>
                    </a:lnTo>
                    <a:lnTo>
                      <a:pt x="18565" y="35653"/>
                    </a:lnTo>
                    <a:cubicBezTo>
                      <a:pt x="18417" y="35776"/>
                      <a:pt x="18441" y="36011"/>
                      <a:pt x="18614" y="36084"/>
                    </a:cubicBezTo>
                    <a:cubicBezTo>
                      <a:pt x="18649" y="36099"/>
                      <a:pt x="18684" y="36106"/>
                      <a:pt x="18719" y="36106"/>
                    </a:cubicBezTo>
                    <a:cubicBezTo>
                      <a:pt x="18857" y="36106"/>
                      <a:pt x="18981" y="35998"/>
                      <a:pt x="18971" y="35850"/>
                    </a:cubicBezTo>
                    <a:cubicBezTo>
                      <a:pt x="18971" y="35752"/>
                      <a:pt x="18910" y="35653"/>
                      <a:pt x="18823" y="35616"/>
                    </a:cubicBezTo>
                    <a:lnTo>
                      <a:pt x="19328" y="33608"/>
                    </a:lnTo>
                    <a:lnTo>
                      <a:pt x="19378" y="33608"/>
                    </a:lnTo>
                    <a:cubicBezTo>
                      <a:pt x="19846" y="33608"/>
                      <a:pt x="20068" y="33029"/>
                      <a:pt x="19710" y="32721"/>
                    </a:cubicBezTo>
                    <a:lnTo>
                      <a:pt x="19760" y="30626"/>
                    </a:lnTo>
                    <a:lnTo>
                      <a:pt x="20450" y="30601"/>
                    </a:lnTo>
                    <a:cubicBezTo>
                      <a:pt x="20487" y="30718"/>
                      <a:pt x="20580" y="30771"/>
                      <a:pt x="20675" y="30771"/>
                    </a:cubicBezTo>
                    <a:cubicBezTo>
                      <a:pt x="20802" y="30771"/>
                      <a:pt x="20930" y="30677"/>
                      <a:pt x="20930" y="30515"/>
                    </a:cubicBezTo>
                    <a:cubicBezTo>
                      <a:pt x="20930" y="30454"/>
                      <a:pt x="20918" y="30404"/>
                      <a:pt x="20881" y="30355"/>
                    </a:cubicBezTo>
                    <a:lnTo>
                      <a:pt x="21682" y="29739"/>
                    </a:lnTo>
                    <a:cubicBezTo>
                      <a:pt x="21780" y="29837"/>
                      <a:pt x="21916" y="29899"/>
                      <a:pt x="22051" y="29899"/>
                    </a:cubicBezTo>
                    <a:cubicBezTo>
                      <a:pt x="22495" y="29899"/>
                      <a:pt x="22717" y="29369"/>
                      <a:pt x="22421" y="29049"/>
                    </a:cubicBezTo>
                    <a:lnTo>
                      <a:pt x="23592" y="27373"/>
                    </a:lnTo>
                    <a:cubicBezTo>
                      <a:pt x="23653" y="27398"/>
                      <a:pt x="23727" y="27422"/>
                      <a:pt x="23801" y="27422"/>
                    </a:cubicBezTo>
                    <a:cubicBezTo>
                      <a:pt x="24232" y="27422"/>
                      <a:pt x="24466" y="26917"/>
                      <a:pt x="24183" y="26597"/>
                    </a:cubicBezTo>
                    <a:lnTo>
                      <a:pt x="24750" y="25956"/>
                    </a:lnTo>
                    <a:cubicBezTo>
                      <a:pt x="24787" y="25981"/>
                      <a:pt x="24836" y="25993"/>
                      <a:pt x="24873" y="25993"/>
                    </a:cubicBezTo>
                    <a:cubicBezTo>
                      <a:pt x="25218" y="25993"/>
                      <a:pt x="25218" y="25488"/>
                      <a:pt x="24873" y="25488"/>
                    </a:cubicBezTo>
                    <a:lnTo>
                      <a:pt x="24848" y="25488"/>
                    </a:lnTo>
                    <a:lnTo>
                      <a:pt x="24417" y="24231"/>
                    </a:lnTo>
                    <a:cubicBezTo>
                      <a:pt x="24813" y="23854"/>
                      <a:pt x="24441" y="23352"/>
                      <a:pt x="24048" y="23352"/>
                    </a:cubicBezTo>
                    <a:cubicBezTo>
                      <a:pt x="23903" y="23352"/>
                      <a:pt x="23754" y="23421"/>
                      <a:pt x="23641" y="23591"/>
                    </a:cubicBezTo>
                    <a:lnTo>
                      <a:pt x="21004" y="22556"/>
                    </a:lnTo>
                    <a:lnTo>
                      <a:pt x="22261" y="22248"/>
                    </a:lnTo>
                    <a:cubicBezTo>
                      <a:pt x="22346" y="22456"/>
                      <a:pt x="22534" y="22557"/>
                      <a:pt x="22722" y="22557"/>
                    </a:cubicBezTo>
                    <a:cubicBezTo>
                      <a:pt x="22945" y="22557"/>
                      <a:pt x="23169" y="22416"/>
                      <a:pt x="23222" y="22149"/>
                    </a:cubicBezTo>
                    <a:cubicBezTo>
                      <a:pt x="23292" y="21806"/>
                      <a:pt x="23017" y="21544"/>
                      <a:pt x="22723" y="21544"/>
                    </a:cubicBezTo>
                    <a:cubicBezTo>
                      <a:pt x="22606" y="21544"/>
                      <a:pt x="22486" y="21586"/>
                      <a:pt x="22384" y="21681"/>
                    </a:cubicBezTo>
                    <a:lnTo>
                      <a:pt x="21152" y="20559"/>
                    </a:lnTo>
                    <a:cubicBezTo>
                      <a:pt x="21214" y="20473"/>
                      <a:pt x="21251" y="20375"/>
                      <a:pt x="21251" y="20264"/>
                    </a:cubicBezTo>
                    <a:cubicBezTo>
                      <a:pt x="21251" y="19955"/>
                      <a:pt x="20996" y="19758"/>
                      <a:pt x="20736" y="19758"/>
                    </a:cubicBezTo>
                    <a:cubicBezTo>
                      <a:pt x="20591" y="19758"/>
                      <a:pt x="20445" y="19819"/>
                      <a:pt x="20339" y="19956"/>
                    </a:cubicBezTo>
                    <a:lnTo>
                      <a:pt x="19033" y="19130"/>
                    </a:lnTo>
                    <a:cubicBezTo>
                      <a:pt x="19045" y="19093"/>
                      <a:pt x="19045" y="19069"/>
                      <a:pt x="19045" y="19044"/>
                    </a:cubicBezTo>
                    <a:cubicBezTo>
                      <a:pt x="19045" y="18896"/>
                      <a:pt x="18934" y="18785"/>
                      <a:pt x="18799" y="18785"/>
                    </a:cubicBezTo>
                    <a:cubicBezTo>
                      <a:pt x="18762" y="18785"/>
                      <a:pt x="18725" y="18798"/>
                      <a:pt x="18700" y="18810"/>
                    </a:cubicBezTo>
                    <a:lnTo>
                      <a:pt x="18133" y="18292"/>
                    </a:lnTo>
                    <a:cubicBezTo>
                      <a:pt x="18133" y="18268"/>
                      <a:pt x="18146" y="18243"/>
                      <a:pt x="18146" y="18218"/>
                    </a:cubicBezTo>
                    <a:cubicBezTo>
                      <a:pt x="18159" y="18061"/>
                      <a:pt x="18033" y="17977"/>
                      <a:pt x="17908" y="17977"/>
                    </a:cubicBezTo>
                    <a:cubicBezTo>
                      <a:pt x="17798" y="17977"/>
                      <a:pt x="17689" y="18043"/>
                      <a:pt x="17677" y="18181"/>
                    </a:cubicBezTo>
                    <a:lnTo>
                      <a:pt x="15903" y="18169"/>
                    </a:lnTo>
                    <a:cubicBezTo>
                      <a:pt x="15915" y="18144"/>
                      <a:pt x="15928" y="18120"/>
                      <a:pt x="15928" y="18083"/>
                    </a:cubicBezTo>
                    <a:cubicBezTo>
                      <a:pt x="15928" y="17947"/>
                      <a:pt x="15817" y="17836"/>
                      <a:pt x="15669" y="17836"/>
                    </a:cubicBezTo>
                    <a:lnTo>
                      <a:pt x="15632" y="17836"/>
                    </a:lnTo>
                    <a:lnTo>
                      <a:pt x="14942" y="14953"/>
                    </a:lnTo>
                    <a:cubicBezTo>
                      <a:pt x="15481" y="14716"/>
                      <a:pt x="15238" y="13980"/>
                      <a:pt x="14756" y="13980"/>
                    </a:cubicBezTo>
                    <a:cubicBezTo>
                      <a:pt x="14687" y="13980"/>
                      <a:pt x="14613" y="13995"/>
                      <a:pt x="14535" y="14029"/>
                    </a:cubicBezTo>
                    <a:lnTo>
                      <a:pt x="13340" y="12082"/>
                    </a:lnTo>
                    <a:cubicBezTo>
                      <a:pt x="13525" y="11885"/>
                      <a:pt x="13525" y="11590"/>
                      <a:pt x="13340" y="11392"/>
                    </a:cubicBezTo>
                    <a:lnTo>
                      <a:pt x="14400" y="9667"/>
                    </a:lnTo>
                    <a:cubicBezTo>
                      <a:pt x="14449" y="9680"/>
                      <a:pt x="14498" y="9680"/>
                      <a:pt x="14548" y="9692"/>
                    </a:cubicBezTo>
                    <a:cubicBezTo>
                      <a:pt x="14831" y="9680"/>
                      <a:pt x="15053" y="9458"/>
                      <a:pt x="15053" y="9187"/>
                    </a:cubicBezTo>
                    <a:cubicBezTo>
                      <a:pt x="15053" y="9101"/>
                      <a:pt x="15028" y="9027"/>
                      <a:pt x="15004" y="8965"/>
                    </a:cubicBezTo>
                    <a:lnTo>
                      <a:pt x="15755" y="8657"/>
                    </a:lnTo>
                    <a:cubicBezTo>
                      <a:pt x="15866" y="8822"/>
                      <a:pt x="16022" y="8891"/>
                      <a:pt x="16175" y="8891"/>
                    </a:cubicBezTo>
                    <a:cubicBezTo>
                      <a:pt x="16514" y="8891"/>
                      <a:pt x="16841" y="8551"/>
                      <a:pt x="16655" y="8152"/>
                    </a:cubicBezTo>
                    <a:lnTo>
                      <a:pt x="18996" y="7203"/>
                    </a:lnTo>
                    <a:cubicBezTo>
                      <a:pt x="19103" y="7357"/>
                      <a:pt x="19261" y="7426"/>
                      <a:pt x="19416" y="7426"/>
                    </a:cubicBezTo>
                    <a:cubicBezTo>
                      <a:pt x="19672" y="7426"/>
                      <a:pt x="19920" y="7239"/>
                      <a:pt x="19920" y="6932"/>
                    </a:cubicBezTo>
                    <a:cubicBezTo>
                      <a:pt x="19932" y="6858"/>
                      <a:pt x="19920" y="6796"/>
                      <a:pt x="19895" y="6735"/>
                    </a:cubicBezTo>
                    <a:lnTo>
                      <a:pt x="21670" y="6082"/>
                    </a:lnTo>
                    <a:cubicBezTo>
                      <a:pt x="21766" y="6161"/>
                      <a:pt x="21880" y="6198"/>
                      <a:pt x="21993" y="6198"/>
                    </a:cubicBezTo>
                    <a:cubicBezTo>
                      <a:pt x="22195" y="6198"/>
                      <a:pt x="22391" y="6078"/>
                      <a:pt x="22470" y="5872"/>
                    </a:cubicBezTo>
                    <a:cubicBezTo>
                      <a:pt x="22594" y="5540"/>
                      <a:pt x="22347" y="5195"/>
                      <a:pt x="22002" y="5195"/>
                    </a:cubicBezTo>
                    <a:cubicBezTo>
                      <a:pt x="21965" y="5195"/>
                      <a:pt x="21941" y="5195"/>
                      <a:pt x="21916" y="5207"/>
                    </a:cubicBezTo>
                    <a:lnTo>
                      <a:pt x="21423" y="3889"/>
                    </a:lnTo>
                    <a:cubicBezTo>
                      <a:pt x="21596" y="3790"/>
                      <a:pt x="21583" y="3544"/>
                      <a:pt x="21411" y="3457"/>
                    </a:cubicBezTo>
                    <a:cubicBezTo>
                      <a:pt x="21372" y="3434"/>
                      <a:pt x="21330" y="3423"/>
                      <a:pt x="21290" y="3423"/>
                    </a:cubicBezTo>
                    <a:cubicBezTo>
                      <a:pt x="21162" y="3423"/>
                      <a:pt x="21041" y="3530"/>
                      <a:pt x="21041" y="3679"/>
                    </a:cubicBezTo>
                    <a:cubicBezTo>
                      <a:pt x="21041" y="3691"/>
                      <a:pt x="21041" y="3691"/>
                      <a:pt x="21041" y="3704"/>
                    </a:cubicBezTo>
                    <a:lnTo>
                      <a:pt x="20253" y="3938"/>
                    </a:lnTo>
                    <a:cubicBezTo>
                      <a:pt x="20165" y="3726"/>
                      <a:pt x="19981" y="3629"/>
                      <a:pt x="19797" y="3629"/>
                    </a:cubicBezTo>
                    <a:cubicBezTo>
                      <a:pt x="19542" y="3629"/>
                      <a:pt x="19286" y="3814"/>
                      <a:pt x="19279" y="4135"/>
                    </a:cubicBezTo>
                    <a:cubicBezTo>
                      <a:pt x="19279" y="4308"/>
                      <a:pt x="19378" y="4468"/>
                      <a:pt x="19526" y="4554"/>
                    </a:cubicBezTo>
                    <a:lnTo>
                      <a:pt x="19328" y="5367"/>
                    </a:lnTo>
                    <a:cubicBezTo>
                      <a:pt x="19279" y="5380"/>
                      <a:pt x="19242" y="5416"/>
                      <a:pt x="19218" y="5466"/>
                    </a:cubicBezTo>
                    <a:lnTo>
                      <a:pt x="18638" y="5158"/>
                    </a:lnTo>
                    <a:cubicBezTo>
                      <a:pt x="18651" y="5133"/>
                      <a:pt x="18651" y="5108"/>
                      <a:pt x="18651" y="5071"/>
                    </a:cubicBezTo>
                    <a:cubicBezTo>
                      <a:pt x="18651" y="4960"/>
                      <a:pt x="18572" y="4916"/>
                      <a:pt x="18477" y="4916"/>
                    </a:cubicBezTo>
                    <a:cubicBezTo>
                      <a:pt x="18301" y="4916"/>
                      <a:pt x="18071" y="5071"/>
                      <a:pt x="18207" y="5232"/>
                    </a:cubicBezTo>
                    <a:lnTo>
                      <a:pt x="17320" y="6180"/>
                    </a:lnTo>
                    <a:cubicBezTo>
                      <a:pt x="17271" y="6156"/>
                      <a:pt x="17234" y="6143"/>
                      <a:pt x="17185" y="6143"/>
                    </a:cubicBezTo>
                    <a:cubicBezTo>
                      <a:pt x="17074" y="6143"/>
                      <a:pt x="16975" y="6217"/>
                      <a:pt x="16950" y="6316"/>
                    </a:cubicBezTo>
                    <a:lnTo>
                      <a:pt x="15718" y="6156"/>
                    </a:lnTo>
                    <a:cubicBezTo>
                      <a:pt x="15706" y="6045"/>
                      <a:pt x="15607" y="5959"/>
                      <a:pt x="15484" y="5946"/>
                    </a:cubicBezTo>
                    <a:lnTo>
                      <a:pt x="15460" y="5946"/>
                    </a:lnTo>
                    <a:lnTo>
                      <a:pt x="15275" y="5441"/>
                    </a:lnTo>
                    <a:cubicBezTo>
                      <a:pt x="15739" y="5197"/>
                      <a:pt x="15573" y="4492"/>
                      <a:pt x="15054" y="4492"/>
                    </a:cubicBezTo>
                    <a:cubicBezTo>
                      <a:pt x="15050" y="4492"/>
                      <a:pt x="15045" y="4492"/>
                      <a:pt x="15041" y="4492"/>
                    </a:cubicBezTo>
                    <a:cubicBezTo>
                      <a:pt x="14979" y="4492"/>
                      <a:pt x="14905" y="4505"/>
                      <a:pt x="14843" y="4529"/>
                    </a:cubicBezTo>
                    <a:lnTo>
                      <a:pt x="14535" y="3963"/>
                    </a:lnTo>
                    <a:cubicBezTo>
                      <a:pt x="14671" y="3839"/>
                      <a:pt x="14646" y="3618"/>
                      <a:pt x="14474" y="3544"/>
                    </a:cubicBezTo>
                    <a:cubicBezTo>
                      <a:pt x="14441" y="3529"/>
                      <a:pt x="14408" y="3522"/>
                      <a:pt x="14375" y="3522"/>
                    </a:cubicBezTo>
                    <a:cubicBezTo>
                      <a:pt x="14246" y="3522"/>
                      <a:pt x="14129" y="3628"/>
                      <a:pt x="14129" y="3765"/>
                    </a:cubicBezTo>
                    <a:cubicBezTo>
                      <a:pt x="14117" y="3839"/>
                      <a:pt x="14153" y="3901"/>
                      <a:pt x="14203" y="3950"/>
                    </a:cubicBezTo>
                    <a:lnTo>
                      <a:pt x="13427" y="5170"/>
                    </a:lnTo>
                    <a:cubicBezTo>
                      <a:pt x="13402" y="5158"/>
                      <a:pt x="13377" y="5158"/>
                      <a:pt x="13340" y="5158"/>
                    </a:cubicBezTo>
                    <a:lnTo>
                      <a:pt x="13328" y="5158"/>
                    </a:lnTo>
                    <a:lnTo>
                      <a:pt x="12983" y="3938"/>
                    </a:lnTo>
                    <a:cubicBezTo>
                      <a:pt x="13242" y="3815"/>
                      <a:pt x="13303" y="3470"/>
                      <a:pt x="13118" y="3260"/>
                    </a:cubicBezTo>
                    <a:lnTo>
                      <a:pt x="14240" y="981"/>
                    </a:lnTo>
                    <a:cubicBezTo>
                      <a:pt x="14264" y="993"/>
                      <a:pt x="14301" y="993"/>
                      <a:pt x="14338" y="993"/>
                    </a:cubicBezTo>
                    <a:lnTo>
                      <a:pt x="14511" y="1720"/>
                    </a:lnTo>
                    <a:cubicBezTo>
                      <a:pt x="14067" y="1745"/>
                      <a:pt x="13944" y="2336"/>
                      <a:pt x="14338" y="2533"/>
                    </a:cubicBezTo>
                    <a:cubicBezTo>
                      <a:pt x="14407" y="2570"/>
                      <a:pt x="14476" y="2586"/>
                      <a:pt x="14543" y="2586"/>
                    </a:cubicBezTo>
                    <a:cubicBezTo>
                      <a:pt x="14855" y="2586"/>
                      <a:pt x="15098" y="2222"/>
                      <a:pt x="14905" y="1917"/>
                    </a:cubicBezTo>
                    <a:lnTo>
                      <a:pt x="15250" y="1609"/>
                    </a:lnTo>
                    <a:cubicBezTo>
                      <a:pt x="15287" y="1634"/>
                      <a:pt x="15324" y="1646"/>
                      <a:pt x="15373" y="1646"/>
                    </a:cubicBezTo>
                    <a:cubicBezTo>
                      <a:pt x="15472" y="1646"/>
                      <a:pt x="15558" y="1585"/>
                      <a:pt x="15607" y="1486"/>
                    </a:cubicBezTo>
                    <a:lnTo>
                      <a:pt x="16285" y="1535"/>
                    </a:lnTo>
                    <a:cubicBezTo>
                      <a:pt x="16297" y="1745"/>
                      <a:pt x="16470" y="1905"/>
                      <a:pt x="16679" y="1905"/>
                    </a:cubicBezTo>
                    <a:lnTo>
                      <a:pt x="16716" y="1905"/>
                    </a:lnTo>
                    <a:cubicBezTo>
                      <a:pt x="16938" y="1893"/>
                      <a:pt x="17098" y="1695"/>
                      <a:pt x="17086" y="1474"/>
                    </a:cubicBezTo>
                    <a:cubicBezTo>
                      <a:pt x="17086" y="1412"/>
                      <a:pt x="17074" y="1363"/>
                      <a:pt x="17037" y="1301"/>
                    </a:cubicBezTo>
                    <a:lnTo>
                      <a:pt x="17160" y="1240"/>
                    </a:lnTo>
                    <a:cubicBezTo>
                      <a:pt x="17209" y="1301"/>
                      <a:pt x="17283" y="1338"/>
                      <a:pt x="17357" y="1338"/>
                    </a:cubicBezTo>
                    <a:cubicBezTo>
                      <a:pt x="17554" y="1338"/>
                      <a:pt x="17677" y="1116"/>
                      <a:pt x="17566" y="944"/>
                    </a:cubicBezTo>
                    <a:cubicBezTo>
                      <a:pt x="17516" y="865"/>
                      <a:pt x="17437" y="827"/>
                      <a:pt x="17358" y="827"/>
                    </a:cubicBezTo>
                    <a:cubicBezTo>
                      <a:pt x="17264" y="827"/>
                      <a:pt x="17170" y="880"/>
                      <a:pt x="17123" y="981"/>
                    </a:cubicBezTo>
                    <a:lnTo>
                      <a:pt x="14819" y="463"/>
                    </a:lnTo>
                    <a:cubicBezTo>
                      <a:pt x="14795" y="152"/>
                      <a:pt x="14559" y="1"/>
                      <a:pt x="14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5" name="Google Shape;2696;p46">
                <a:extLst>
                  <a:ext uri="{FF2B5EF4-FFF2-40B4-BE49-F238E27FC236}">
                    <a16:creationId xmlns:a16="http://schemas.microsoft.com/office/drawing/2014/main" id="{4FCF0030-49F8-64AC-91C0-35C551191FAC}"/>
                  </a:ext>
                </a:extLst>
              </p:cNvPr>
              <p:cNvSpPr/>
              <p:nvPr/>
            </p:nvSpPr>
            <p:spPr>
              <a:xfrm>
                <a:off x="5065783" y="2646593"/>
                <a:ext cx="13687" cy="11754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15" extrusionOk="0">
                    <a:moveTo>
                      <a:pt x="541" y="208"/>
                    </a:moveTo>
                    <a:cubicBezTo>
                      <a:pt x="644" y="208"/>
                      <a:pt x="740" y="291"/>
                      <a:pt x="740" y="407"/>
                    </a:cubicBezTo>
                    <a:cubicBezTo>
                      <a:pt x="740" y="518"/>
                      <a:pt x="653" y="617"/>
                      <a:pt x="542" y="617"/>
                    </a:cubicBezTo>
                    <a:cubicBezTo>
                      <a:pt x="358" y="617"/>
                      <a:pt x="271" y="395"/>
                      <a:pt x="395" y="272"/>
                    </a:cubicBezTo>
                    <a:cubicBezTo>
                      <a:pt x="439" y="228"/>
                      <a:pt x="491" y="208"/>
                      <a:pt x="541" y="208"/>
                    </a:cubicBezTo>
                    <a:close/>
                    <a:moveTo>
                      <a:pt x="542" y="1"/>
                    </a:moveTo>
                    <a:cubicBezTo>
                      <a:pt x="185" y="1"/>
                      <a:pt x="0" y="444"/>
                      <a:pt x="259" y="691"/>
                    </a:cubicBezTo>
                    <a:cubicBezTo>
                      <a:pt x="340" y="776"/>
                      <a:pt x="443" y="814"/>
                      <a:pt x="544" y="814"/>
                    </a:cubicBezTo>
                    <a:cubicBezTo>
                      <a:pt x="750" y="814"/>
                      <a:pt x="949" y="655"/>
                      <a:pt x="949" y="407"/>
                    </a:cubicBezTo>
                    <a:cubicBezTo>
                      <a:pt x="949" y="185"/>
                      <a:pt x="764" y="1"/>
                      <a:pt x="5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6" name="Google Shape;2697;p46">
                <a:extLst>
                  <a:ext uri="{FF2B5EF4-FFF2-40B4-BE49-F238E27FC236}">
                    <a16:creationId xmlns:a16="http://schemas.microsoft.com/office/drawing/2014/main" id="{3BCACA49-D839-922E-F3BE-423402C29493}"/>
                  </a:ext>
                </a:extLst>
              </p:cNvPr>
              <p:cNvSpPr/>
              <p:nvPr/>
            </p:nvSpPr>
            <p:spPr>
              <a:xfrm>
                <a:off x="5245791" y="2697778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260" y="210"/>
                    </a:moveTo>
                    <a:cubicBezTo>
                      <a:pt x="284" y="210"/>
                      <a:pt x="309" y="234"/>
                      <a:pt x="309" y="259"/>
                    </a:cubicBezTo>
                    <a:cubicBezTo>
                      <a:pt x="309" y="284"/>
                      <a:pt x="284" y="308"/>
                      <a:pt x="260" y="308"/>
                    </a:cubicBezTo>
                    <a:cubicBezTo>
                      <a:pt x="198" y="308"/>
                      <a:pt x="198" y="210"/>
                      <a:pt x="260" y="210"/>
                    </a:cubicBezTo>
                    <a:close/>
                    <a:moveTo>
                      <a:pt x="260" y="0"/>
                    </a:moveTo>
                    <a:cubicBezTo>
                      <a:pt x="112" y="0"/>
                      <a:pt x="1" y="111"/>
                      <a:pt x="1" y="259"/>
                    </a:cubicBezTo>
                    <a:cubicBezTo>
                      <a:pt x="1" y="408"/>
                      <a:pt x="124" y="507"/>
                      <a:pt x="253" y="507"/>
                    </a:cubicBezTo>
                    <a:cubicBezTo>
                      <a:pt x="315" y="507"/>
                      <a:pt x="380" y="484"/>
                      <a:pt x="432" y="431"/>
                    </a:cubicBezTo>
                    <a:cubicBezTo>
                      <a:pt x="592" y="271"/>
                      <a:pt x="481" y="0"/>
                      <a:pt x="26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7" name="Google Shape;2698;p46">
                <a:extLst>
                  <a:ext uri="{FF2B5EF4-FFF2-40B4-BE49-F238E27FC236}">
                    <a16:creationId xmlns:a16="http://schemas.microsoft.com/office/drawing/2014/main" id="{0AF1767A-01E3-3362-4480-2A18E7CCC7CE}"/>
                  </a:ext>
                </a:extLst>
              </p:cNvPr>
              <p:cNvSpPr/>
              <p:nvPr/>
            </p:nvSpPr>
            <p:spPr>
              <a:xfrm>
                <a:off x="5074480" y="2638040"/>
                <a:ext cx="855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08" extrusionOk="0">
                    <a:moveTo>
                      <a:pt x="346" y="199"/>
                    </a:moveTo>
                    <a:cubicBezTo>
                      <a:pt x="371" y="199"/>
                      <a:pt x="395" y="224"/>
                      <a:pt x="395" y="249"/>
                    </a:cubicBezTo>
                    <a:cubicBezTo>
                      <a:pt x="395" y="273"/>
                      <a:pt x="371" y="298"/>
                      <a:pt x="346" y="298"/>
                    </a:cubicBezTo>
                    <a:cubicBezTo>
                      <a:pt x="321" y="298"/>
                      <a:pt x="297" y="273"/>
                      <a:pt x="297" y="249"/>
                    </a:cubicBezTo>
                    <a:cubicBezTo>
                      <a:pt x="297" y="224"/>
                      <a:pt x="321" y="199"/>
                      <a:pt x="346" y="199"/>
                    </a:cubicBezTo>
                    <a:close/>
                    <a:moveTo>
                      <a:pt x="341" y="0"/>
                    </a:moveTo>
                    <a:cubicBezTo>
                      <a:pt x="278" y="0"/>
                      <a:pt x="214" y="24"/>
                      <a:pt x="161" y="76"/>
                    </a:cubicBezTo>
                    <a:cubicBezTo>
                      <a:pt x="1" y="224"/>
                      <a:pt x="112" y="507"/>
                      <a:pt x="346" y="507"/>
                    </a:cubicBezTo>
                    <a:cubicBezTo>
                      <a:pt x="482" y="507"/>
                      <a:pt x="592" y="384"/>
                      <a:pt x="592" y="249"/>
                    </a:cubicBezTo>
                    <a:cubicBezTo>
                      <a:pt x="592" y="99"/>
                      <a:pt x="470" y="0"/>
                      <a:pt x="3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77" name="Google Shape;2699;p46">
              <a:extLst>
                <a:ext uri="{FF2B5EF4-FFF2-40B4-BE49-F238E27FC236}">
                  <a16:creationId xmlns:a16="http://schemas.microsoft.com/office/drawing/2014/main" id="{A999DE4F-F328-14E6-93CD-547CE1D5160C}"/>
                </a:ext>
              </a:extLst>
            </p:cNvPr>
            <p:cNvGrpSpPr/>
            <p:nvPr/>
          </p:nvGrpSpPr>
          <p:grpSpPr>
            <a:xfrm>
              <a:off x="4760834" y="2594715"/>
              <a:ext cx="1108903" cy="517407"/>
              <a:chOff x="4760834" y="2594715"/>
              <a:chExt cx="1108903" cy="517407"/>
            </a:xfrm>
            <a:grpFill/>
          </p:grpSpPr>
          <p:sp>
            <p:nvSpPr>
              <p:cNvPr id="2979" name="Google Shape;2700;p46">
                <a:extLst>
                  <a:ext uri="{FF2B5EF4-FFF2-40B4-BE49-F238E27FC236}">
                    <a16:creationId xmlns:a16="http://schemas.microsoft.com/office/drawing/2014/main" id="{5C0C168C-4F42-0A35-E019-BB8839F3EF93}"/>
                  </a:ext>
                </a:extLst>
              </p:cNvPr>
              <p:cNvSpPr/>
              <p:nvPr/>
            </p:nvSpPr>
            <p:spPr>
              <a:xfrm>
                <a:off x="4760834" y="2668270"/>
                <a:ext cx="11567" cy="9966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1" extrusionOk="0">
                    <a:moveTo>
                      <a:pt x="457" y="1"/>
                    </a:moveTo>
                    <a:cubicBezTo>
                      <a:pt x="149" y="1"/>
                      <a:pt x="1" y="370"/>
                      <a:pt x="210" y="592"/>
                    </a:cubicBezTo>
                    <a:cubicBezTo>
                      <a:pt x="282" y="660"/>
                      <a:pt x="368" y="690"/>
                      <a:pt x="453" y="690"/>
                    </a:cubicBezTo>
                    <a:cubicBezTo>
                      <a:pt x="632" y="690"/>
                      <a:pt x="802" y="555"/>
                      <a:pt x="802" y="346"/>
                    </a:cubicBezTo>
                    <a:cubicBezTo>
                      <a:pt x="802" y="149"/>
                      <a:pt x="654" y="1"/>
                      <a:pt x="4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701;p46">
                <a:extLst>
                  <a:ext uri="{FF2B5EF4-FFF2-40B4-BE49-F238E27FC236}">
                    <a16:creationId xmlns:a16="http://schemas.microsoft.com/office/drawing/2014/main" id="{1A550184-1E8D-9D00-E432-04741BAB503B}"/>
                  </a:ext>
                </a:extLst>
              </p:cNvPr>
              <p:cNvSpPr/>
              <p:nvPr/>
            </p:nvSpPr>
            <p:spPr>
              <a:xfrm>
                <a:off x="4816995" y="2636684"/>
                <a:ext cx="8004" cy="6721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66" extrusionOk="0">
                    <a:moveTo>
                      <a:pt x="241" y="1"/>
                    </a:moveTo>
                    <a:cubicBezTo>
                      <a:pt x="123" y="1"/>
                      <a:pt x="13" y="91"/>
                      <a:pt x="13" y="232"/>
                    </a:cubicBezTo>
                    <a:cubicBezTo>
                      <a:pt x="0" y="367"/>
                      <a:pt x="111" y="466"/>
                      <a:pt x="247" y="466"/>
                    </a:cubicBezTo>
                    <a:cubicBezTo>
                      <a:pt x="456" y="466"/>
                      <a:pt x="555" y="207"/>
                      <a:pt x="407" y="72"/>
                    </a:cubicBezTo>
                    <a:cubicBezTo>
                      <a:pt x="358" y="23"/>
                      <a:pt x="299" y="1"/>
                      <a:pt x="24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702;p46">
                <a:extLst>
                  <a:ext uri="{FF2B5EF4-FFF2-40B4-BE49-F238E27FC236}">
                    <a16:creationId xmlns:a16="http://schemas.microsoft.com/office/drawing/2014/main" id="{47B57038-E0CA-874B-DF24-DE6D64192675}"/>
                  </a:ext>
                </a:extLst>
              </p:cNvPr>
              <p:cNvSpPr/>
              <p:nvPr/>
            </p:nvSpPr>
            <p:spPr>
              <a:xfrm>
                <a:off x="4877411" y="2637247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300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64"/>
                      <a:pt x="136" y="599"/>
                      <a:pt x="296" y="599"/>
                    </a:cubicBezTo>
                    <a:cubicBezTo>
                      <a:pt x="567" y="599"/>
                      <a:pt x="703" y="279"/>
                      <a:pt x="518" y="94"/>
                    </a:cubicBezTo>
                    <a:cubicBezTo>
                      <a:pt x="453" y="29"/>
                      <a:pt x="375" y="1"/>
                      <a:pt x="3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703;p46">
                <a:extLst>
                  <a:ext uri="{FF2B5EF4-FFF2-40B4-BE49-F238E27FC236}">
                    <a16:creationId xmlns:a16="http://schemas.microsoft.com/office/drawing/2014/main" id="{E17B7F3B-CF5A-7934-299C-5E98CB089EE6}"/>
                  </a:ext>
                </a:extLst>
              </p:cNvPr>
              <p:cNvSpPr/>
              <p:nvPr/>
            </p:nvSpPr>
            <p:spPr>
              <a:xfrm>
                <a:off x="4834230" y="2747507"/>
                <a:ext cx="8538" cy="7154"/>
              </a:xfrm>
              <a:custGeom>
                <a:avLst/>
                <a:gdLst/>
                <a:ahLst/>
                <a:cxnLst/>
                <a:rect l="l" t="t" r="r" b="b"/>
                <a:pathLst>
                  <a:path w="592" h="496" extrusionOk="0">
                    <a:moveTo>
                      <a:pt x="252" y="0"/>
                    </a:moveTo>
                    <a:cubicBezTo>
                      <a:pt x="123" y="0"/>
                      <a:pt x="0" y="99"/>
                      <a:pt x="0" y="249"/>
                    </a:cubicBezTo>
                    <a:cubicBezTo>
                      <a:pt x="0" y="384"/>
                      <a:pt x="111" y="495"/>
                      <a:pt x="259" y="495"/>
                    </a:cubicBezTo>
                    <a:cubicBezTo>
                      <a:pt x="481" y="495"/>
                      <a:pt x="592" y="236"/>
                      <a:pt x="432" y="76"/>
                    </a:cubicBezTo>
                    <a:cubicBezTo>
                      <a:pt x="379" y="24"/>
                      <a:pt x="315" y="0"/>
                      <a:pt x="2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704;p46">
                <a:extLst>
                  <a:ext uri="{FF2B5EF4-FFF2-40B4-BE49-F238E27FC236}">
                    <a16:creationId xmlns:a16="http://schemas.microsoft.com/office/drawing/2014/main" id="{63CF4095-9280-2216-0941-7C998EF9593C}"/>
                  </a:ext>
                </a:extLst>
              </p:cNvPr>
              <p:cNvSpPr/>
              <p:nvPr/>
            </p:nvSpPr>
            <p:spPr>
              <a:xfrm>
                <a:off x="4882560" y="2695788"/>
                <a:ext cx="8365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508" extrusionOk="0">
                    <a:moveTo>
                      <a:pt x="244" y="1"/>
                    </a:moveTo>
                    <a:cubicBezTo>
                      <a:pt x="118" y="1"/>
                      <a:pt x="1" y="100"/>
                      <a:pt x="1" y="249"/>
                    </a:cubicBezTo>
                    <a:cubicBezTo>
                      <a:pt x="1" y="385"/>
                      <a:pt x="112" y="508"/>
                      <a:pt x="247" y="508"/>
                    </a:cubicBezTo>
                    <a:cubicBezTo>
                      <a:pt x="469" y="508"/>
                      <a:pt x="580" y="237"/>
                      <a:pt x="420" y="77"/>
                    </a:cubicBezTo>
                    <a:cubicBezTo>
                      <a:pt x="367" y="24"/>
                      <a:pt x="304" y="1"/>
                      <a:pt x="24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705;p46">
                <a:extLst>
                  <a:ext uri="{FF2B5EF4-FFF2-40B4-BE49-F238E27FC236}">
                    <a16:creationId xmlns:a16="http://schemas.microsoft.com/office/drawing/2014/main" id="{DF76AC58-598B-A7B6-5C20-E4CC960B6015}"/>
                  </a:ext>
                </a:extLst>
              </p:cNvPr>
              <p:cNvSpPr/>
              <p:nvPr/>
            </p:nvSpPr>
            <p:spPr>
              <a:xfrm>
                <a:off x="4964133" y="2657972"/>
                <a:ext cx="8004" cy="679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71" extrusionOk="0">
                    <a:moveTo>
                      <a:pt x="321" y="0"/>
                    </a:moveTo>
                    <a:cubicBezTo>
                      <a:pt x="99" y="0"/>
                      <a:pt x="0" y="247"/>
                      <a:pt x="148" y="394"/>
                    </a:cubicBezTo>
                    <a:cubicBezTo>
                      <a:pt x="197" y="447"/>
                      <a:pt x="257" y="471"/>
                      <a:pt x="315" y="471"/>
                    </a:cubicBezTo>
                    <a:cubicBezTo>
                      <a:pt x="433" y="471"/>
                      <a:pt x="547" y="375"/>
                      <a:pt x="555" y="234"/>
                    </a:cubicBezTo>
                    <a:cubicBezTo>
                      <a:pt x="543" y="111"/>
                      <a:pt x="444" y="0"/>
                      <a:pt x="3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706;p46">
                <a:extLst>
                  <a:ext uri="{FF2B5EF4-FFF2-40B4-BE49-F238E27FC236}">
                    <a16:creationId xmlns:a16="http://schemas.microsoft.com/office/drawing/2014/main" id="{0A25B4A4-95A7-21CF-0C22-2F0EE8253091}"/>
                  </a:ext>
                </a:extLst>
              </p:cNvPr>
              <p:cNvSpPr/>
              <p:nvPr/>
            </p:nvSpPr>
            <p:spPr>
              <a:xfrm>
                <a:off x="5161563" y="2621887"/>
                <a:ext cx="10500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13" extrusionOk="0">
                    <a:moveTo>
                      <a:pt x="419" y="1"/>
                    </a:moveTo>
                    <a:cubicBezTo>
                      <a:pt x="136" y="1"/>
                      <a:pt x="0" y="334"/>
                      <a:pt x="198" y="531"/>
                    </a:cubicBezTo>
                    <a:cubicBezTo>
                      <a:pt x="258" y="588"/>
                      <a:pt x="332" y="613"/>
                      <a:pt x="404" y="613"/>
                    </a:cubicBezTo>
                    <a:cubicBezTo>
                      <a:pt x="568" y="613"/>
                      <a:pt x="727" y="484"/>
                      <a:pt x="727" y="297"/>
                    </a:cubicBezTo>
                    <a:cubicBezTo>
                      <a:pt x="715" y="124"/>
                      <a:pt x="580" y="1"/>
                      <a:pt x="4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707;p46">
                <a:extLst>
                  <a:ext uri="{FF2B5EF4-FFF2-40B4-BE49-F238E27FC236}">
                    <a16:creationId xmlns:a16="http://schemas.microsoft.com/office/drawing/2014/main" id="{CDE64D11-969E-84A7-E5AF-5A9F6BD5E4AE}"/>
                  </a:ext>
                </a:extLst>
              </p:cNvPr>
              <p:cNvSpPr/>
              <p:nvPr/>
            </p:nvSpPr>
            <p:spPr>
              <a:xfrm>
                <a:off x="4961105" y="2633093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6" y="1"/>
                    </a:moveTo>
                    <a:cubicBezTo>
                      <a:pt x="149" y="1"/>
                      <a:pt x="1" y="120"/>
                      <a:pt x="1" y="296"/>
                    </a:cubicBezTo>
                    <a:cubicBezTo>
                      <a:pt x="13" y="468"/>
                      <a:pt x="149" y="604"/>
                      <a:pt x="309" y="604"/>
                    </a:cubicBezTo>
                    <a:cubicBezTo>
                      <a:pt x="580" y="592"/>
                      <a:pt x="703" y="271"/>
                      <a:pt x="518" y="86"/>
                    </a:cubicBezTo>
                    <a:cubicBezTo>
                      <a:pt x="455" y="27"/>
                      <a:pt x="380" y="1"/>
                      <a:pt x="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708;p46">
                <a:extLst>
                  <a:ext uri="{FF2B5EF4-FFF2-40B4-BE49-F238E27FC236}">
                    <a16:creationId xmlns:a16="http://schemas.microsoft.com/office/drawing/2014/main" id="{61A36C74-5B0A-D595-FD96-7E7BC515FECE}"/>
                  </a:ext>
                </a:extLst>
              </p:cNvPr>
              <p:cNvSpPr/>
              <p:nvPr/>
            </p:nvSpPr>
            <p:spPr>
              <a:xfrm>
                <a:off x="4997536" y="2903731"/>
                <a:ext cx="10327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07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86" y="518"/>
                    </a:cubicBezTo>
                    <a:cubicBezTo>
                      <a:pt x="246" y="579"/>
                      <a:pt x="323" y="606"/>
                      <a:pt x="398" y="606"/>
                    </a:cubicBezTo>
                    <a:cubicBezTo>
                      <a:pt x="553" y="606"/>
                      <a:pt x="703" y="491"/>
                      <a:pt x="703" y="309"/>
                    </a:cubicBezTo>
                    <a:cubicBezTo>
                      <a:pt x="715" y="149"/>
                      <a:pt x="580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709;p46">
                <a:extLst>
                  <a:ext uri="{FF2B5EF4-FFF2-40B4-BE49-F238E27FC236}">
                    <a16:creationId xmlns:a16="http://schemas.microsoft.com/office/drawing/2014/main" id="{58E2E4A9-3020-6775-4BA6-E939C5D762A7}"/>
                  </a:ext>
                </a:extLst>
              </p:cNvPr>
              <p:cNvSpPr/>
              <p:nvPr/>
            </p:nvSpPr>
            <p:spPr>
              <a:xfrm>
                <a:off x="5355849" y="3058860"/>
                <a:ext cx="10442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3" extrusionOk="0">
                    <a:moveTo>
                      <a:pt x="401" y="1"/>
                    </a:moveTo>
                    <a:cubicBezTo>
                      <a:pt x="139" y="1"/>
                      <a:pt x="0" y="325"/>
                      <a:pt x="194" y="519"/>
                    </a:cubicBezTo>
                    <a:cubicBezTo>
                      <a:pt x="255" y="583"/>
                      <a:pt x="331" y="612"/>
                      <a:pt x="407" y="612"/>
                    </a:cubicBezTo>
                    <a:cubicBezTo>
                      <a:pt x="563" y="612"/>
                      <a:pt x="715" y="491"/>
                      <a:pt x="724" y="309"/>
                    </a:cubicBezTo>
                    <a:cubicBezTo>
                      <a:pt x="724" y="137"/>
                      <a:pt x="588" y="1"/>
                      <a:pt x="416" y="1"/>
                    </a:cubicBezTo>
                    <a:cubicBezTo>
                      <a:pt x="411" y="1"/>
                      <a:pt x="406" y="1"/>
                      <a:pt x="4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710;p46">
                <a:extLst>
                  <a:ext uri="{FF2B5EF4-FFF2-40B4-BE49-F238E27FC236}">
                    <a16:creationId xmlns:a16="http://schemas.microsoft.com/office/drawing/2014/main" id="{18970B8E-4D6D-CBCE-3275-2314BFE1D006}"/>
                  </a:ext>
                </a:extLst>
              </p:cNvPr>
              <p:cNvSpPr/>
              <p:nvPr/>
            </p:nvSpPr>
            <p:spPr>
              <a:xfrm>
                <a:off x="5255742" y="2858257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6" y="0"/>
                    </a:moveTo>
                    <a:cubicBezTo>
                      <a:pt x="149" y="0"/>
                      <a:pt x="1" y="119"/>
                      <a:pt x="1" y="295"/>
                    </a:cubicBezTo>
                    <a:cubicBezTo>
                      <a:pt x="1" y="468"/>
                      <a:pt x="136" y="603"/>
                      <a:pt x="296" y="603"/>
                    </a:cubicBezTo>
                    <a:cubicBezTo>
                      <a:pt x="568" y="603"/>
                      <a:pt x="703" y="270"/>
                      <a:pt x="518" y="86"/>
                    </a:cubicBezTo>
                    <a:cubicBezTo>
                      <a:pt x="455" y="27"/>
                      <a:pt x="379" y="0"/>
                      <a:pt x="30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711;p46">
                <a:extLst>
                  <a:ext uri="{FF2B5EF4-FFF2-40B4-BE49-F238E27FC236}">
                    <a16:creationId xmlns:a16="http://schemas.microsoft.com/office/drawing/2014/main" id="{CD308427-9181-F6E5-3624-8DD3E7F41C86}"/>
                  </a:ext>
                </a:extLst>
              </p:cNvPr>
              <p:cNvSpPr/>
              <p:nvPr/>
            </p:nvSpPr>
            <p:spPr>
              <a:xfrm>
                <a:off x="5376055" y="2878146"/>
                <a:ext cx="11567" cy="9952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0" extrusionOk="0">
                    <a:moveTo>
                      <a:pt x="456" y="0"/>
                    </a:moveTo>
                    <a:cubicBezTo>
                      <a:pt x="161" y="0"/>
                      <a:pt x="0" y="370"/>
                      <a:pt x="222" y="592"/>
                    </a:cubicBezTo>
                    <a:cubicBezTo>
                      <a:pt x="289" y="659"/>
                      <a:pt x="373" y="690"/>
                      <a:pt x="456" y="690"/>
                    </a:cubicBezTo>
                    <a:cubicBezTo>
                      <a:pt x="631" y="690"/>
                      <a:pt x="801" y="554"/>
                      <a:pt x="801" y="345"/>
                    </a:cubicBezTo>
                    <a:cubicBezTo>
                      <a:pt x="801" y="148"/>
                      <a:pt x="653" y="0"/>
                      <a:pt x="4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712;p46">
                <a:extLst>
                  <a:ext uri="{FF2B5EF4-FFF2-40B4-BE49-F238E27FC236}">
                    <a16:creationId xmlns:a16="http://schemas.microsoft.com/office/drawing/2014/main" id="{22A1939E-FB18-3CDB-578C-57207BC5D4AD}"/>
                  </a:ext>
                </a:extLst>
              </p:cNvPr>
              <p:cNvSpPr/>
              <p:nvPr/>
            </p:nvSpPr>
            <p:spPr>
              <a:xfrm>
                <a:off x="5327955" y="2880280"/>
                <a:ext cx="10254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11" h="600" extrusionOk="0">
                    <a:moveTo>
                      <a:pt x="304" y="0"/>
                    </a:moveTo>
                    <a:cubicBezTo>
                      <a:pt x="132" y="0"/>
                      <a:pt x="9" y="136"/>
                      <a:pt x="9" y="296"/>
                    </a:cubicBezTo>
                    <a:cubicBezTo>
                      <a:pt x="0" y="478"/>
                      <a:pt x="148" y="599"/>
                      <a:pt x="301" y="599"/>
                    </a:cubicBezTo>
                    <a:cubicBezTo>
                      <a:pt x="376" y="599"/>
                      <a:pt x="453" y="570"/>
                      <a:pt x="514" y="505"/>
                    </a:cubicBezTo>
                    <a:cubicBezTo>
                      <a:pt x="711" y="321"/>
                      <a:pt x="575" y="0"/>
                      <a:pt x="3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713;p46">
                <a:extLst>
                  <a:ext uri="{FF2B5EF4-FFF2-40B4-BE49-F238E27FC236}">
                    <a16:creationId xmlns:a16="http://schemas.microsoft.com/office/drawing/2014/main" id="{52C455A7-1B7E-BC20-0CA5-17DC587D19D8}"/>
                  </a:ext>
                </a:extLst>
              </p:cNvPr>
              <p:cNvSpPr/>
              <p:nvPr/>
            </p:nvSpPr>
            <p:spPr>
              <a:xfrm>
                <a:off x="5214523" y="2866940"/>
                <a:ext cx="10139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8" extrusionOk="0">
                    <a:moveTo>
                      <a:pt x="416" y="0"/>
                    </a:moveTo>
                    <a:cubicBezTo>
                      <a:pt x="409" y="0"/>
                      <a:pt x="402" y="1"/>
                      <a:pt x="394" y="1"/>
                    </a:cubicBezTo>
                    <a:cubicBezTo>
                      <a:pt x="123" y="1"/>
                      <a:pt x="0" y="322"/>
                      <a:pt x="197" y="506"/>
                    </a:cubicBezTo>
                    <a:cubicBezTo>
                      <a:pt x="257" y="570"/>
                      <a:pt x="330" y="597"/>
                      <a:pt x="402" y="597"/>
                    </a:cubicBezTo>
                    <a:cubicBezTo>
                      <a:pt x="555" y="597"/>
                      <a:pt x="703" y="473"/>
                      <a:pt x="703" y="297"/>
                    </a:cubicBezTo>
                    <a:cubicBezTo>
                      <a:pt x="703" y="132"/>
                      <a:pt x="578" y="0"/>
                      <a:pt x="4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714;p46">
                <a:extLst>
                  <a:ext uri="{FF2B5EF4-FFF2-40B4-BE49-F238E27FC236}">
                    <a16:creationId xmlns:a16="http://schemas.microsoft.com/office/drawing/2014/main" id="{1A1F8A32-D031-BE1F-010E-9D11F5EB9004}"/>
                  </a:ext>
                </a:extLst>
              </p:cNvPr>
              <p:cNvSpPr/>
              <p:nvPr/>
            </p:nvSpPr>
            <p:spPr>
              <a:xfrm>
                <a:off x="5288971" y="2879920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1"/>
                    </a:moveTo>
                    <a:cubicBezTo>
                      <a:pt x="124" y="13"/>
                      <a:pt x="1" y="333"/>
                      <a:pt x="198" y="518"/>
                    </a:cubicBezTo>
                    <a:cubicBezTo>
                      <a:pt x="257" y="577"/>
                      <a:pt x="330" y="604"/>
                      <a:pt x="402" y="604"/>
                    </a:cubicBezTo>
                    <a:cubicBezTo>
                      <a:pt x="555" y="604"/>
                      <a:pt x="703" y="485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715;p46">
                <a:extLst>
                  <a:ext uri="{FF2B5EF4-FFF2-40B4-BE49-F238E27FC236}">
                    <a16:creationId xmlns:a16="http://schemas.microsoft.com/office/drawing/2014/main" id="{7CB5C8C3-9206-24D4-21BA-D1FD299107CF}"/>
                  </a:ext>
                </a:extLst>
              </p:cNvPr>
              <p:cNvSpPr/>
              <p:nvPr/>
            </p:nvSpPr>
            <p:spPr>
              <a:xfrm>
                <a:off x="5728887" y="3072907"/>
                <a:ext cx="1529" cy="923"/>
              </a:xfrm>
              <a:custGeom>
                <a:avLst/>
                <a:gdLst/>
                <a:ahLst/>
                <a:cxnLst/>
                <a:rect l="l" t="t" r="r" b="b"/>
                <a:pathLst>
                  <a:path w="106" h="64" extrusionOk="0">
                    <a:moveTo>
                      <a:pt x="56" y="1"/>
                    </a:moveTo>
                    <a:cubicBezTo>
                      <a:pt x="0" y="1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8"/>
                    </a:cubicBezTo>
                    <a:cubicBezTo>
                      <a:pt x="105" y="13"/>
                      <a:pt x="81" y="1"/>
                      <a:pt x="5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716;p46">
                <a:extLst>
                  <a:ext uri="{FF2B5EF4-FFF2-40B4-BE49-F238E27FC236}">
                    <a16:creationId xmlns:a16="http://schemas.microsoft.com/office/drawing/2014/main" id="{110F65D1-2D12-4ECE-31D7-AE2A339566C8}"/>
                  </a:ext>
                </a:extLst>
              </p:cNvPr>
              <p:cNvSpPr/>
              <p:nvPr/>
            </p:nvSpPr>
            <p:spPr>
              <a:xfrm>
                <a:off x="5824464" y="3088902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8" y="1"/>
                    </a:moveTo>
                    <a:cubicBezTo>
                      <a:pt x="1" y="1"/>
                      <a:pt x="61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5"/>
                      <a:pt x="95" y="1"/>
                      <a:pt x="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717;p46">
                <a:extLst>
                  <a:ext uri="{FF2B5EF4-FFF2-40B4-BE49-F238E27FC236}">
                    <a16:creationId xmlns:a16="http://schemas.microsoft.com/office/drawing/2014/main" id="{75FFA6BA-8946-EAFC-9A42-23EA8718E6A9}"/>
                  </a:ext>
                </a:extLst>
              </p:cNvPr>
              <p:cNvSpPr/>
              <p:nvPr/>
            </p:nvSpPr>
            <p:spPr>
              <a:xfrm>
                <a:off x="5838079" y="2953503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4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" y="468"/>
                      <a:pt x="136" y="603"/>
                      <a:pt x="297" y="603"/>
                    </a:cubicBezTo>
                    <a:cubicBezTo>
                      <a:pt x="568" y="603"/>
                      <a:pt x="703" y="283"/>
                      <a:pt x="506" y="86"/>
                    </a:cubicBezTo>
                    <a:cubicBezTo>
                      <a:pt x="447" y="27"/>
                      <a:pt x="375" y="1"/>
                      <a:pt x="3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718;p46">
                <a:extLst>
                  <a:ext uri="{FF2B5EF4-FFF2-40B4-BE49-F238E27FC236}">
                    <a16:creationId xmlns:a16="http://schemas.microsoft.com/office/drawing/2014/main" id="{104CFC21-DFF1-826A-7D0F-7AC4BDE80656}"/>
                  </a:ext>
                </a:extLst>
              </p:cNvPr>
              <p:cNvSpPr/>
              <p:nvPr/>
            </p:nvSpPr>
            <p:spPr>
              <a:xfrm>
                <a:off x="5771678" y="3008525"/>
                <a:ext cx="10442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1" extrusionOk="0">
                    <a:moveTo>
                      <a:pt x="313" y="0"/>
                    </a:moveTo>
                    <a:cubicBezTo>
                      <a:pt x="153" y="0"/>
                      <a:pt x="1" y="128"/>
                      <a:pt x="9" y="312"/>
                    </a:cubicBezTo>
                    <a:cubicBezTo>
                      <a:pt x="9" y="485"/>
                      <a:pt x="132" y="608"/>
                      <a:pt x="305" y="620"/>
                    </a:cubicBezTo>
                    <a:cubicBezTo>
                      <a:pt x="576" y="620"/>
                      <a:pt x="724" y="288"/>
                      <a:pt x="527" y="91"/>
                    </a:cubicBezTo>
                    <a:cubicBezTo>
                      <a:pt x="464" y="28"/>
                      <a:pt x="387" y="0"/>
                      <a:pt x="3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719;p46">
                <a:extLst>
                  <a:ext uri="{FF2B5EF4-FFF2-40B4-BE49-F238E27FC236}">
                    <a16:creationId xmlns:a16="http://schemas.microsoft.com/office/drawing/2014/main" id="{CFBFCC73-CBAF-F7EB-19D1-B68BEAC7FF64}"/>
                  </a:ext>
                </a:extLst>
              </p:cNvPr>
              <p:cNvSpPr/>
              <p:nvPr/>
            </p:nvSpPr>
            <p:spPr>
              <a:xfrm>
                <a:off x="5725238" y="2930918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9" y="1"/>
                    </a:moveTo>
                    <a:cubicBezTo>
                      <a:pt x="136" y="13"/>
                      <a:pt x="1" y="149"/>
                      <a:pt x="13" y="309"/>
                    </a:cubicBezTo>
                    <a:cubicBezTo>
                      <a:pt x="13" y="491"/>
                      <a:pt x="158" y="606"/>
                      <a:pt x="309" y="606"/>
                    </a:cubicBezTo>
                    <a:cubicBezTo>
                      <a:pt x="383" y="606"/>
                      <a:pt x="458" y="579"/>
                      <a:pt x="518" y="518"/>
                    </a:cubicBezTo>
                    <a:cubicBezTo>
                      <a:pt x="703" y="321"/>
                      <a:pt x="568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720;p46">
                <a:extLst>
                  <a:ext uri="{FF2B5EF4-FFF2-40B4-BE49-F238E27FC236}">
                    <a16:creationId xmlns:a16="http://schemas.microsoft.com/office/drawing/2014/main" id="{7304AAFE-6B00-5526-4854-C82E618A949B}"/>
                  </a:ext>
                </a:extLst>
              </p:cNvPr>
              <p:cNvSpPr/>
              <p:nvPr/>
            </p:nvSpPr>
            <p:spPr>
              <a:xfrm>
                <a:off x="5692787" y="2873069"/>
                <a:ext cx="10557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32" h="612" extrusionOk="0">
                    <a:moveTo>
                      <a:pt x="316" y="1"/>
                    </a:moveTo>
                    <a:cubicBezTo>
                      <a:pt x="154" y="1"/>
                      <a:pt x="0" y="124"/>
                      <a:pt x="8" y="315"/>
                    </a:cubicBezTo>
                    <a:cubicBezTo>
                      <a:pt x="8" y="476"/>
                      <a:pt x="144" y="611"/>
                      <a:pt x="304" y="611"/>
                    </a:cubicBezTo>
                    <a:cubicBezTo>
                      <a:pt x="309" y="611"/>
                      <a:pt x="314" y="612"/>
                      <a:pt x="319" y="612"/>
                    </a:cubicBezTo>
                    <a:cubicBezTo>
                      <a:pt x="593" y="612"/>
                      <a:pt x="732" y="287"/>
                      <a:pt x="538" y="94"/>
                    </a:cubicBezTo>
                    <a:cubicBezTo>
                      <a:pt x="474" y="29"/>
                      <a:pt x="394" y="1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2721;p46">
                <a:extLst>
                  <a:ext uri="{FF2B5EF4-FFF2-40B4-BE49-F238E27FC236}">
                    <a16:creationId xmlns:a16="http://schemas.microsoft.com/office/drawing/2014/main" id="{8CAD9A86-6F42-1692-8657-AAB8B34CEAD8}"/>
                  </a:ext>
                </a:extLst>
              </p:cNvPr>
              <p:cNvSpPr/>
              <p:nvPr/>
            </p:nvSpPr>
            <p:spPr>
              <a:xfrm>
                <a:off x="5562826" y="2759795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394" y="0"/>
                    </a:moveTo>
                    <a:cubicBezTo>
                      <a:pt x="136" y="0"/>
                      <a:pt x="0" y="321"/>
                      <a:pt x="185" y="506"/>
                    </a:cubicBezTo>
                    <a:cubicBezTo>
                      <a:pt x="250" y="570"/>
                      <a:pt x="328" y="599"/>
                      <a:pt x="403" y="599"/>
                    </a:cubicBezTo>
                    <a:cubicBezTo>
                      <a:pt x="558" y="599"/>
                      <a:pt x="702" y="478"/>
                      <a:pt x="702" y="296"/>
                    </a:cubicBezTo>
                    <a:cubicBezTo>
                      <a:pt x="690" y="136"/>
                      <a:pt x="567" y="0"/>
                      <a:pt x="3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2722;p46">
                <a:extLst>
                  <a:ext uri="{FF2B5EF4-FFF2-40B4-BE49-F238E27FC236}">
                    <a16:creationId xmlns:a16="http://schemas.microsoft.com/office/drawing/2014/main" id="{360A305C-4EA3-259B-CAA3-0BDFFE4FA220}"/>
                  </a:ext>
                </a:extLst>
              </p:cNvPr>
              <p:cNvSpPr/>
              <p:nvPr/>
            </p:nvSpPr>
            <p:spPr>
              <a:xfrm>
                <a:off x="5588988" y="2834950"/>
                <a:ext cx="10456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13" extrusionOk="0">
                    <a:moveTo>
                      <a:pt x="413" y="1"/>
                    </a:moveTo>
                    <a:cubicBezTo>
                      <a:pt x="140" y="1"/>
                      <a:pt x="1" y="325"/>
                      <a:pt x="194" y="519"/>
                    </a:cubicBezTo>
                    <a:cubicBezTo>
                      <a:pt x="259" y="584"/>
                      <a:pt x="338" y="612"/>
                      <a:pt x="416" y="612"/>
                    </a:cubicBezTo>
                    <a:cubicBezTo>
                      <a:pt x="574" y="612"/>
                      <a:pt x="724" y="491"/>
                      <a:pt x="724" y="309"/>
                    </a:cubicBezTo>
                    <a:cubicBezTo>
                      <a:pt x="724" y="137"/>
                      <a:pt x="589" y="1"/>
                      <a:pt x="429" y="1"/>
                    </a:cubicBezTo>
                    <a:cubicBezTo>
                      <a:pt x="423" y="1"/>
                      <a:pt x="418" y="1"/>
                      <a:pt x="41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2723;p46">
                <a:extLst>
                  <a:ext uri="{FF2B5EF4-FFF2-40B4-BE49-F238E27FC236}">
                    <a16:creationId xmlns:a16="http://schemas.microsoft.com/office/drawing/2014/main" id="{FA7B9629-4B98-A39B-D76E-F9365BA5AB69}"/>
                  </a:ext>
                </a:extLst>
              </p:cNvPr>
              <p:cNvSpPr/>
              <p:nvPr/>
            </p:nvSpPr>
            <p:spPr>
              <a:xfrm>
                <a:off x="5594628" y="2661693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98" y="506"/>
                    </a:cubicBezTo>
                    <a:cubicBezTo>
                      <a:pt x="258" y="571"/>
                      <a:pt x="334" y="600"/>
                      <a:pt x="407" y="600"/>
                    </a:cubicBezTo>
                    <a:cubicBezTo>
                      <a:pt x="558" y="600"/>
                      <a:pt x="703" y="479"/>
                      <a:pt x="703" y="297"/>
                    </a:cubicBezTo>
                    <a:cubicBezTo>
                      <a:pt x="703" y="124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2724;p46">
                <a:extLst>
                  <a:ext uri="{FF2B5EF4-FFF2-40B4-BE49-F238E27FC236}">
                    <a16:creationId xmlns:a16="http://schemas.microsoft.com/office/drawing/2014/main" id="{10B9F8AC-ED2F-8A4E-E6BB-07D176F567BA}"/>
                  </a:ext>
                </a:extLst>
              </p:cNvPr>
              <p:cNvSpPr/>
              <p:nvPr/>
            </p:nvSpPr>
            <p:spPr>
              <a:xfrm>
                <a:off x="5777490" y="2645958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300" y="0"/>
                    </a:moveTo>
                    <a:cubicBezTo>
                      <a:pt x="145" y="0"/>
                      <a:pt x="0" y="121"/>
                      <a:pt x="0" y="303"/>
                    </a:cubicBezTo>
                    <a:cubicBezTo>
                      <a:pt x="0" y="476"/>
                      <a:pt x="136" y="599"/>
                      <a:pt x="308" y="599"/>
                    </a:cubicBezTo>
                    <a:cubicBezTo>
                      <a:pt x="567" y="599"/>
                      <a:pt x="703" y="279"/>
                      <a:pt x="518" y="94"/>
                    </a:cubicBezTo>
                    <a:cubicBezTo>
                      <a:pt x="453" y="29"/>
                      <a:pt x="375" y="0"/>
                      <a:pt x="3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2725;p46">
                <a:extLst>
                  <a:ext uri="{FF2B5EF4-FFF2-40B4-BE49-F238E27FC236}">
                    <a16:creationId xmlns:a16="http://schemas.microsoft.com/office/drawing/2014/main" id="{01CD9496-44B6-2359-D2DE-9B34D6EF4984}"/>
                  </a:ext>
                </a:extLst>
              </p:cNvPr>
              <p:cNvSpPr/>
              <p:nvPr/>
            </p:nvSpPr>
            <p:spPr>
              <a:xfrm>
                <a:off x="5662514" y="2649275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11" y="0"/>
                    </a:moveTo>
                    <a:cubicBezTo>
                      <a:pt x="154" y="0"/>
                      <a:pt x="0" y="119"/>
                      <a:pt x="0" y="295"/>
                    </a:cubicBezTo>
                    <a:cubicBezTo>
                      <a:pt x="0" y="468"/>
                      <a:pt x="136" y="603"/>
                      <a:pt x="308" y="603"/>
                    </a:cubicBezTo>
                    <a:cubicBezTo>
                      <a:pt x="567" y="603"/>
                      <a:pt x="703" y="271"/>
                      <a:pt x="518" y="86"/>
                    </a:cubicBezTo>
                    <a:cubicBezTo>
                      <a:pt x="459" y="27"/>
                      <a:pt x="384" y="0"/>
                      <a:pt x="3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2726;p46">
                <a:extLst>
                  <a:ext uri="{FF2B5EF4-FFF2-40B4-BE49-F238E27FC236}">
                    <a16:creationId xmlns:a16="http://schemas.microsoft.com/office/drawing/2014/main" id="{28057F47-0D24-9494-AB7E-26C8EBF825CD}"/>
                  </a:ext>
                </a:extLst>
              </p:cNvPr>
              <p:cNvSpPr/>
              <p:nvPr/>
            </p:nvSpPr>
            <p:spPr>
              <a:xfrm>
                <a:off x="5811080" y="2653429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23"/>
                      <a:pt x="296" y="623"/>
                    </a:cubicBezTo>
                    <a:cubicBezTo>
                      <a:pt x="579" y="623"/>
                      <a:pt x="727" y="291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2727;p46">
                <a:extLst>
                  <a:ext uri="{FF2B5EF4-FFF2-40B4-BE49-F238E27FC236}">
                    <a16:creationId xmlns:a16="http://schemas.microsoft.com/office/drawing/2014/main" id="{0F5BC7BC-BE11-E377-361E-736F8B4CE537}"/>
                  </a:ext>
                </a:extLst>
              </p:cNvPr>
              <p:cNvSpPr/>
              <p:nvPr/>
            </p:nvSpPr>
            <p:spPr>
              <a:xfrm>
                <a:off x="5338383" y="2640102"/>
                <a:ext cx="10312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624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296" y="623"/>
                    </a:cubicBezTo>
                    <a:cubicBezTo>
                      <a:pt x="579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2728;p46">
                <a:extLst>
                  <a:ext uri="{FF2B5EF4-FFF2-40B4-BE49-F238E27FC236}">
                    <a16:creationId xmlns:a16="http://schemas.microsoft.com/office/drawing/2014/main" id="{2D253AA5-3097-8DCC-24BC-237CA4B8C7D1}"/>
                  </a:ext>
                </a:extLst>
              </p:cNvPr>
              <p:cNvSpPr/>
              <p:nvPr/>
            </p:nvSpPr>
            <p:spPr>
              <a:xfrm>
                <a:off x="5740352" y="2745041"/>
                <a:ext cx="10139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5" extrusionOk="0">
                    <a:moveTo>
                      <a:pt x="394" y="1"/>
                    </a:moveTo>
                    <a:cubicBezTo>
                      <a:pt x="136" y="1"/>
                      <a:pt x="0" y="321"/>
                      <a:pt x="185" y="506"/>
                    </a:cubicBezTo>
                    <a:cubicBezTo>
                      <a:pt x="246" y="567"/>
                      <a:pt x="322" y="594"/>
                      <a:pt x="397" y="594"/>
                    </a:cubicBezTo>
                    <a:cubicBezTo>
                      <a:pt x="548" y="594"/>
                      <a:pt x="694" y="482"/>
                      <a:pt x="702" y="309"/>
                    </a:cubicBezTo>
                    <a:cubicBezTo>
                      <a:pt x="702" y="136"/>
                      <a:pt x="567" y="1"/>
                      <a:pt x="3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2729;p46">
                <a:extLst>
                  <a:ext uri="{FF2B5EF4-FFF2-40B4-BE49-F238E27FC236}">
                    <a16:creationId xmlns:a16="http://schemas.microsoft.com/office/drawing/2014/main" id="{6E0B8B49-BCBD-09B9-26E3-2C4E25B5D761}"/>
                  </a:ext>
                </a:extLst>
              </p:cNvPr>
              <p:cNvSpPr/>
              <p:nvPr/>
            </p:nvSpPr>
            <p:spPr>
              <a:xfrm>
                <a:off x="5450922" y="3025284"/>
                <a:ext cx="10572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33" h="612" extrusionOk="0">
                    <a:moveTo>
                      <a:pt x="331" y="0"/>
                    </a:moveTo>
                    <a:cubicBezTo>
                      <a:pt x="326" y="0"/>
                      <a:pt x="322" y="0"/>
                      <a:pt x="317" y="1"/>
                    </a:cubicBezTo>
                    <a:cubicBezTo>
                      <a:pt x="144" y="1"/>
                      <a:pt x="21" y="136"/>
                      <a:pt x="9" y="296"/>
                    </a:cubicBezTo>
                    <a:cubicBezTo>
                      <a:pt x="1" y="487"/>
                      <a:pt x="155" y="611"/>
                      <a:pt x="316" y="611"/>
                    </a:cubicBezTo>
                    <a:cubicBezTo>
                      <a:pt x="395" y="611"/>
                      <a:pt x="475" y="582"/>
                      <a:pt x="539" y="518"/>
                    </a:cubicBezTo>
                    <a:cubicBezTo>
                      <a:pt x="732" y="336"/>
                      <a:pt x="593" y="0"/>
                      <a:pt x="3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2730;p46">
                <a:extLst>
                  <a:ext uri="{FF2B5EF4-FFF2-40B4-BE49-F238E27FC236}">
                    <a16:creationId xmlns:a16="http://schemas.microsoft.com/office/drawing/2014/main" id="{D765A30E-F273-BA89-6320-C00F96873526}"/>
                  </a:ext>
                </a:extLst>
              </p:cNvPr>
              <p:cNvSpPr/>
              <p:nvPr/>
            </p:nvSpPr>
            <p:spPr>
              <a:xfrm>
                <a:off x="5132112" y="2654049"/>
                <a:ext cx="10456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13" extrusionOk="0">
                    <a:moveTo>
                      <a:pt x="401" y="1"/>
                    </a:moveTo>
                    <a:cubicBezTo>
                      <a:pt x="140" y="1"/>
                      <a:pt x="1" y="325"/>
                      <a:pt x="194" y="519"/>
                    </a:cubicBezTo>
                    <a:cubicBezTo>
                      <a:pt x="255" y="583"/>
                      <a:pt x="331" y="612"/>
                      <a:pt x="407" y="612"/>
                    </a:cubicBezTo>
                    <a:cubicBezTo>
                      <a:pt x="563" y="612"/>
                      <a:pt x="716" y="491"/>
                      <a:pt x="724" y="309"/>
                    </a:cubicBezTo>
                    <a:cubicBezTo>
                      <a:pt x="724" y="137"/>
                      <a:pt x="589" y="1"/>
                      <a:pt x="416" y="1"/>
                    </a:cubicBezTo>
                    <a:cubicBezTo>
                      <a:pt x="411" y="1"/>
                      <a:pt x="406" y="1"/>
                      <a:pt x="40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2731;p46">
                <a:extLst>
                  <a:ext uri="{FF2B5EF4-FFF2-40B4-BE49-F238E27FC236}">
                    <a16:creationId xmlns:a16="http://schemas.microsoft.com/office/drawing/2014/main" id="{7267602D-56E6-FFBC-B9B3-1670D68EB2CF}"/>
                  </a:ext>
                </a:extLst>
              </p:cNvPr>
              <p:cNvSpPr/>
              <p:nvPr/>
            </p:nvSpPr>
            <p:spPr>
              <a:xfrm>
                <a:off x="5245617" y="2752511"/>
                <a:ext cx="10139" cy="852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1" extrusionOk="0">
                    <a:moveTo>
                      <a:pt x="407" y="0"/>
                    </a:moveTo>
                    <a:cubicBezTo>
                      <a:pt x="136" y="0"/>
                      <a:pt x="0" y="321"/>
                      <a:pt x="185" y="505"/>
                    </a:cubicBezTo>
                    <a:cubicBezTo>
                      <a:pt x="248" y="565"/>
                      <a:pt x="324" y="591"/>
                      <a:pt x="398" y="591"/>
                    </a:cubicBezTo>
                    <a:cubicBezTo>
                      <a:pt x="555" y="591"/>
                      <a:pt x="703" y="472"/>
                      <a:pt x="703" y="296"/>
                    </a:cubicBezTo>
                    <a:cubicBezTo>
                      <a:pt x="690" y="123"/>
                      <a:pt x="567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2732;p46">
                <a:extLst>
                  <a:ext uri="{FF2B5EF4-FFF2-40B4-BE49-F238E27FC236}">
                    <a16:creationId xmlns:a16="http://schemas.microsoft.com/office/drawing/2014/main" id="{BF6FDEB6-AF29-C6C5-D552-67687FCE57E7}"/>
                  </a:ext>
                </a:extLst>
              </p:cNvPr>
              <p:cNvSpPr/>
              <p:nvPr/>
            </p:nvSpPr>
            <p:spPr>
              <a:xfrm>
                <a:off x="5301245" y="2663481"/>
                <a:ext cx="8711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604" h="520" extrusionOk="0">
                    <a:moveTo>
                      <a:pt x="345" y="0"/>
                    </a:moveTo>
                    <a:cubicBezTo>
                      <a:pt x="111" y="0"/>
                      <a:pt x="0" y="271"/>
                      <a:pt x="160" y="444"/>
                    </a:cubicBezTo>
                    <a:cubicBezTo>
                      <a:pt x="212" y="496"/>
                      <a:pt x="277" y="519"/>
                      <a:pt x="341" y="519"/>
                    </a:cubicBezTo>
                    <a:cubicBezTo>
                      <a:pt x="474" y="519"/>
                      <a:pt x="604" y="417"/>
                      <a:pt x="604" y="259"/>
                    </a:cubicBezTo>
                    <a:cubicBezTo>
                      <a:pt x="604" y="111"/>
                      <a:pt x="493" y="0"/>
                      <a:pt x="3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2733;p46">
                <a:extLst>
                  <a:ext uri="{FF2B5EF4-FFF2-40B4-BE49-F238E27FC236}">
                    <a16:creationId xmlns:a16="http://schemas.microsoft.com/office/drawing/2014/main" id="{DE3EA702-0BC3-F65E-ACC6-9AB00AAEBF55}"/>
                  </a:ext>
                </a:extLst>
              </p:cNvPr>
              <p:cNvSpPr/>
              <p:nvPr/>
            </p:nvSpPr>
            <p:spPr>
              <a:xfrm>
                <a:off x="5322388" y="2659717"/>
                <a:ext cx="9778" cy="8394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82" extrusionOk="0">
                    <a:moveTo>
                      <a:pt x="285" y="0"/>
                    </a:moveTo>
                    <a:cubicBezTo>
                      <a:pt x="138" y="0"/>
                      <a:pt x="0" y="113"/>
                      <a:pt x="0" y="286"/>
                    </a:cubicBezTo>
                    <a:cubicBezTo>
                      <a:pt x="0" y="446"/>
                      <a:pt x="123" y="582"/>
                      <a:pt x="284" y="582"/>
                    </a:cubicBezTo>
                    <a:cubicBezTo>
                      <a:pt x="542" y="582"/>
                      <a:pt x="678" y="261"/>
                      <a:pt x="493" y="89"/>
                    </a:cubicBezTo>
                    <a:cubicBezTo>
                      <a:pt x="432" y="28"/>
                      <a:pt x="357" y="0"/>
                      <a:pt x="2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2734;p46">
                <a:extLst>
                  <a:ext uri="{FF2B5EF4-FFF2-40B4-BE49-F238E27FC236}">
                    <a16:creationId xmlns:a16="http://schemas.microsoft.com/office/drawing/2014/main" id="{75911DC8-06F3-2108-BB43-0F12D79D3C2F}"/>
                  </a:ext>
                </a:extLst>
              </p:cNvPr>
              <p:cNvSpPr/>
              <p:nvPr/>
            </p:nvSpPr>
            <p:spPr>
              <a:xfrm>
                <a:off x="5319057" y="2689601"/>
                <a:ext cx="10096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0" h="595" extrusionOk="0">
                    <a:moveTo>
                      <a:pt x="389" y="0"/>
                    </a:moveTo>
                    <a:cubicBezTo>
                      <a:pt x="128" y="0"/>
                      <a:pt x="1" y="312"/>
                      <a:pt x="182" y="506"/>
                    </a:cubicBezTo>
                    <a:cubicBezTo>
                      <a:pt x="243" y="567"/>
                      <a:pt x="319" y="594"/>
                      <a:pt x="394" y="594"/>
                    </a:cubicBezTo>
                    <a:cubicBezTo>
                      <a:pt x="545" y="594"/>
                      <a:pt x="691" y="482"/>
                      <a:pt x="699" y="308"/>
                    </a:cubicBezTo>
                    <a:cubicBezTo>
                      <a:pt x="699" y="136"/>
                      <a:pt x="564" y="0"/>
                      <a:pt x="404" y="0"/>
                    </a:cubicBezTo>
                    <a:cubicBezTo>
                      <a:pt x="399" y="0"/>
                      <a:pt x="394" y="0"/>
                      <a:pt x="3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2735;p46">
                <a:extLst>
                  <a:ext uri="{FF2B5EF4-FFF2-40B4-BE49-F238E27FC236}">
                    <a16:creationId xmlns:a16="http://schemas.microsoft.com/office/drawing/2014/main" id="{8428D86D-02DA-0678-FEC8-714678A2E4F8}"/>
                  </a:ext>
                </a:extLst>
              </p:cNvPr>
              <p:cNvSpPr/>
              <p:nvPr/>
            </p:nvSpPr>
            <p:spPr>
              <a:xfrm>
                <a:off x="5366637" y="2735983"/>
                <a:ext cx="10139" cy="8740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6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308"/>
                    </a:cubicBezTo>
                    <a:cubicBezTo>
                      <a:pt x="0" y="491"/>
                      <a:pt x="151" y="606"/>
                      <a:pt x="305" y="606"/>
                    </a:cubicBezTo>
                    <a:cubicBezTo>
                      <a:pt x="381" y="606"/>
                      <a:pt x="457" y="578"/>
                      <a:pt x="518" y="518"/>
                    </a:cubicBezTo>
                    <a:cubicBezTo>
                      <a:pt x="703" y="321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2736;p46">
                <a:extLst>
                  <a:ext uri="{FF2B5EF4-FFF2-40B4-BE49-F238E27FC236}">
                    <a16:creationId xmlns:a16="http://schemas.microsoft.com/office/drawing/2014/main" id="{4093E364-E692-30E0-496C-386D4F45728F}"/>
                  </a:ext>
                </a:extLst>
              </p:cNvPr>
              <p:cNvSpPr/>
              <p:nvPr/>
            </p:nvSpPr>
            <p:spPr>
              <a:xfrm>
                <a:off x="5481786" y="2666856"/>
                <a:ext cx="10327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00" extrusionOk="0">
                    <a:moveTo>
                      <a:pt x="407" y="0"/>
                    </a:moveTo>
                    <a:cubicBezTo>
                      <a:pt x="136" y="0"/>
                      <a:pt x="1" y="321"/>
                      <a:pt x="198" y="505"/>
                    </a:cubicBezTo>
                    <a:cubicBezTo>
                      <a:pt x="258" y="570"/>
                      <a:pt x="335" y="599"/>
                      <a:pt x="410" y="599"/>
                    </a:cubicBezTo>
                    <a:cubicBezTo>
                      <a:pt x="565" y="599"/>
                      <a:pt x="715" y="478"/>
                      <a:pt x="715" y="296"/>
                    </a:cubicBezTo>
                    <a:cubicBezTo>
                      <a:pt x="715" y="136"/>
                      <a:pt x="580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2737;p46">
                <a:extLst>
                  <a:ext uri="{FF2B5EF4-FFF2-40B4-BE49-F238E27FC236}">
                    <a16:creationId xmlns:a16="http://schemas.microsoft.com/office/drawing/2014/main" id="{A7FEF90D-9D7D-0A91-CA4D-EF36ABFF51D5}"/>
                  </a:ext>
                </a:extLst>
              </p:cNvPr>
              <p:cNvSpPr/>
              <p:nvPr/>
            </p:nvSpPr>
            <p:spPr>
              <a:xfrm>
                <a:off x="5602459" y="2754978"/>
                <a:ext cx="10081" cy="85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96" extrusionOk="0">
                    <a:moveTo>
                      <a:pt x="288" y="1"/>
                    </a:moveTo>
                    <a:cubicBezTo>
                      <a:pt x="125" y="1"/>
                      <a:pt x="0" y="144"/>
                      <a:pt x="12" y="310"/>
                    </a:cubicBezTo>
                    <a:cubicBezTo>
                      <a:pt x="12" y="483"/>
                      <a:pt x="156" y="595"/>
                      <a:pt x="306" y="595"/>
                    </a:cubicBezTo>
                    <a:cubicBezTo>
                      <a:pt x="380" y="595"/>
                      <a:pt x="456" y="568"/>
                      <a:pt x="517" y="507"/>
                    </a:cubicBezTo>
                    <a:cubicBezTo>
                      <a:pt x="699" y="313"/>
                      <a:pt x="572" y="1"/>
                      <a:pt x="322" y="1"/>
                    </a:cubicBezTo>
                    <a:cubicBezTo>
                      <a:pt x="317" y="1"/>
                      <a:pt x="313" y="1"/>
                      <a:pt x="308" y="2"/>
                    </a:cubicBezTo>
                    <a:cubicBezTo>
                      <a:pt x="301" y="1"/>
                      <a:pt x="294" y="1"/>
                      <a:pt x="2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2738;p46">
                <a:extLst>
                  <a:ext uri="{FF2B5EF4-FFF2-40B4-BE49-F238E27FC236}">
                    <a16:creationId xmlns:a16="http://schemas.microsoft.com/office/drawing/2014/main" id="{D226528A-2D4F-9E4E-524F-23C0DBBEF7B6}"/>
                  </a:ext>
                </a:extLst>
              </p:cNvPr>
              <p:cNvSpPr/>
              <p:nvPr/>
            </p:nvSpPr>
            <p:spPr>
              <a:xfrm>
                <a:off x="5709431" y="2691850"/>
                <a:ext cx="10442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1" extrusionOk="0">
                    <a:moveTo>
                      <a:pt x="317" y="1"/>
                    </a:moveTo>
                    <a:cubicBezTo>
                      <a:pt x="156" y="1"/>
                      <a:pt x="0" y="131"/>
                      <a:pt x="0" y="325"/>
                    </a:cubicBezTo>
                    <a:cubicBezTo>
                      <a:pt x="13" y="485"/>
                      <a:pt x="136" y="621"/>
                      <a:pt x="308" y="621"/>
                    </a:cubicBezTo>
                    <a:cubicBezTo>
                      <a:pt x="313" y="621"/>
                      <a:pt x="318" y="621"/>
                      <a:pt x="322" y="621"/>
                    </a:cubicBezTo>
                    <a:cubicBezTo>
                      <a:pt x="584" y="621"/>
                      <a:pt x="724" y="285"/>
                      <a:pt x="530" y="91"/>
                    </a:cubicBezTo>
                    <a:cubicBezTo>
                      <a:pt x="468" y="29"/>
                      <a:pt x="392" y="1"/>
                      <a:pt x="3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2739;p46">
                <a:extLst>
                  <a:ext uri="{FF2B5EF4-FFF2-40B4-BE49-F238E27FC236}">
                    <a16:creationId xmlns:a16="http://schemas.microsoft.com/office/drawing/2014/main" id="{A1120D85-2561-AD3C-A5FA-D2C64B93194B}"/>
                  </a:ext>
                </a:extLst>
              </p:cNvPr>
              <p:cNvSpPr/>
              <p:nvPr/>
            </p:nvSpPr>
            <p:spPr>
              <a:xfrm>
                <a:off x="5378362" y="2643117"/>
                <a:ext cx="10269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12" h="612" extrusionOk="0">
                    <a:moveTo>
                      <a:pt x="309" y="0"/>
                    </a:moveTo>
                    <a:cubicBezTo>
                      <a:pt x="151" y="0"/>
                      <a:pt x="1" y="121"/>
                      <a:pt x="1" y="303"/>
                    </a:cubicBezTo>
                    <a:cubicBezTo>
                      <a:pt x="1" y="476"/>
                      <a:pt x="136" y="611"/>
                      <a:pt x="296" y="611"/>
                    </a:cubicBezTo>
                    <a:cubicBezTo>
                      <a:pt x="301" y="611"/>
                      <a:pt x="306" y="612"/>
                      <a:pt x="311" y="612"/>
                    </a:cubicBezTo>
                    <a:cubicBezTo>
                      <a:pt x="584" y="612"/>
                      <a:pt x="712" y="287"/>
                      <a:pt x="530" y="94"/>
                    </a:cubicBezTo>
                    <a:cubicBezTo>
                      <a:pt x="466" y="29"/>
                      <a:pt x="386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2740;p46">
                <a:extLst>
                  <a:ext uri="{FF2B5EF4-FFF2-40B4-BE49-F238E27FC236}">
                    <a16:creationId xmlns:a16="http://schemas.microsoft.com/office/drawing/2014/main" id="{67C29C3B-2367-D597-5EE4-F0E34980853F}"/>
                  </a:ext>
                </a:extLst>
              </p:cNvPr>
              <p:cNvSpPr/>
              <p:nvPr/>
            </p:nvSpPr>
            <p:spPr>
              <a:xfrm>
                <a:off x="5460527" y="301037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1" y="1"/>
                      <a:pt x="1" y="73"/>
                      <a:pt x="58" y="73"/>
                    </a:cubicBezTo>
                    <a:cubicBezTo>
                      <a:pt x="82" y="73"/>
                      <a:pt x="107" y="61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2741;p46">
                <a:extLst>
                  <a:ext uri="{FF2B5EF4-FFF2-40B4-BE49-F238E27FC236}">
                    <a16:creationId xmlns:a16="http://schemas.microsoft.com/office/drawing/2014/main" id="{3211E888-6ECC-222F-BC21-58A6544BAD0C}"/>
                  </a:ext>
                </a:extLst>
              </p:cNvPr>
              <p:cNvSpPr/>
              <p:nvPr/>
            </p:nvSpPr>
            <p:spPr>
              <a:xfrm>
                <a:off x="5759102" y="2946379"/>
                <a:ext cx="1514" cy="923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4" extrusionOk="0">
                    <a:moveTo>
                      <a:pt x="55" y="1"/>
                    </a:moveTo>
                    <a:cubicBezTo>
                      <a:pt x="0" y="1"/>
                      <a:pt x="55" y="63"/>
                      <a:pt x="87" y="63"/>
                    </a:cubicBezTo>
                    <a:cubicBezTo>
                      <a:pt x="97" y="63"/>
                      <a:pt x="105" y="56"/>
                      <a:pt x="105" y="38"/>
                    </a:cubicBezTo>
                    <a:cubicBezTo>
                      <a:pt x="105" y="13"/>
                      <a:pt x="80" y="1"/>
                      <a:pt x="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2742;p46">
                <a:extLst>
                  <a:ext uri="{FF2B5EF4-FFF2-40B4-BE49-F238E27FC236}">
                    <a16:creationId xmlns:a16="http://schemas.microsoft.com/office/drawing/2014/main" id="{A53925C2-38C2-3F2F-89BF-3824CB24E6FC}"/>
                  </a:ext>
                </a:extLst>
              </p:cNvPr>
              <p:cNvSpPr/>
              <p:nvPr/>
            </p:nvSpPr>
            <p:spPr>
              <a:xfrm>
                <a:off x="5688273" y="2945672"/>
                <a:ext cx="1442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0" extrusionOk="0">
                    <a:moveTo>
                      <a:pt x="50" y="1"/>
                    </a:moveTo>
                    <a:cubicBezTo>
                      <a:pt x="26" y="1"/>
                      <a:pt x="1" y="25"/>
                      <a:pt x="1" y="50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75" y="99"/>
                      <a:pt x="100" y="74"/>
                      <a:pt x="100" y="50"/>
                    </a:cubicBezTo>
                    <a:cubicBezTo>
                      <a:pt x="100" y="25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2743;p46">
                <a:extLst>
                  <a:ext uri="{FF2B5EF4-FFF2-40B4-BE49-F238E27FC236}">
                    <a16:creationId xmlns:a16="http://schemas.microsoft.com/office/drawing/2014/main" id="{4AA3515C-1B74-0C51-3CB1-17EF2E0F83A7}"/>
                  </a:ext>
                </a:extLst>
              </p:cNvPr>
              <p:cNvSpPr/>
              <p:nvPr/>
            </p:nvSpPr>
            <p:spPr>
              <a:xfrm>
                <a:off x="5727372" y="3036664"/>
                <a:ext cx="125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87" h="99" extrusionOk="0">
                    <a:moveTo>
                      <a:pt x="38" y="0"/>
                    </a:moveTo>
                    <a:cubicBezTo>
                      <a:pt x="13" y="0"/>
                      <a:pt x="1" y="25"/>
                      <a:pt x="1" y="49"/>
                    </a:cubicBezTo>
                    <a:cubicBezTo>
                      <a:pt x="1" y="74"/>
                      <a:pt x="13" y="99"/>
                      <a:pt x="38" y="99"/>
                    </a:cubicBezTo>
                    <a:cubicBezTo>
                      <a:pt x="75" y="99"/>
                      <a:pt x="87" y="74"/>
                      <a:pt x="87" y="49"/>
                    </a:cubicBezTo>
                    <a:cubicBezTo>
                      <a:pt x="87" y="25"/>
                      <a:pt x="75" y="0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2744;p46">
                <a:extLst>
                  <a:ext uri="{FF2B5EF4-FFF2-40B4-BE49-F238E27FC236}">
                    <a16:creationId xmlns:a16="http://schemas.microsoft.com/office/drawing/2014/main" id="{6047AA5D-21B9-E170-4120-517F864847A8}"/>
                  </a:ext>
                </a:extLst>
              </p:cNvPr>
              <p:cNvSpPr/>
              <p:nvPr/>
            </p:nvSpPr>
            <p:spPr>
              <a:xfrm>
                <a:off x="5836132" y="3027231"/>
                <a:ext cx="1529" cy="1082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5" extrusionOk="0">
                    <a:moveTo>
                      <a:pt x="18" y="0"/>
                    </a:moveTo>
                    <a:cubicBezTo>
                      <a:pt x="8" y="0"/>
                      <a:pt x="0" y="7"/>
                      <a:pt x="0" y="26"/>
                    </a:cubicBezTo>
                    <a:cubicBezTo>
                      <a:pt x="0" y="50"/>
                      <a:pt x="25" y="75"/>
                      <a:pt x="50" y="75"/>
                    </a:cubicBezTo>
                    <a:cubicBezTo>
                      <a:pt x="105" y="66"/>
                      <a:pt x="49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2745;p46">
                <a:extLst>
                  <a:ext uri="{FF2B5EF4-FFF2-40B4-BE49-F238E27FC236}">
                    <a16:creationId xmlns:a16="http://schemas.microsoft.com/office/drawing/2014/main" id="{B9071856-68E2-838A-F648-6DBE495164EC}"/>
                  </a:ext>
                </a:extLst>
              </p:cNvPr>
              <p:cNvSpPr/>
              <p:nvPr/>
            </p:nvSpPr>
            <p:spPr>
              <a:xfrm>
                <a:off x="5757054" y="3043759"/>
                <a:ext cx="10139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5" extrusionOk="0">
                    <a:moveTo>
                      <a:pt x="395" y="1"/>
                    </a:moveTo>
                    <a:cubicBezTo>
                      <a:pt x="124" y="1"/>
                      <a:pt x="0" y="321"/>
                      <a:pt x="185" y="506"/>
                    </a:cubicBezTo>
                    <a:cubicBezTo>
                      <a:pt x="246" y="567"/>
                      <a:pt x="322" y="595"/>
                      <a:pt x="397" y="595"/>
                    </a:cubicBezTo>
                    <a:cubicBezTo>
                      <a:pt x="548" y="595"/>
                      <a:pt x="694" y="482"/>
                      <a:pt x="703" y="309"/>
                    </a:cubicBezTo>
                    <a:cubicBezTo>
                      <a:pt x="703" y="136"/>
                      <a:pt x="567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2746;p46">
                <a:extLst>
                  <a:ext uri="{FF2B5EF4-FFF2-40B4-BE49-F238E27FC236}">
                    <a16:creationId xmlns:a16="http://schemas.microsoft.com/office/drawing/2014/main" id="{38ED1736-2EC2-215D-B105-727103D4B4FE}"/>
                  </a:ext>
                </a:extLst>
              </p:cNvPr>
              <p:cNvSpPr/>
              <p:nvPr/>
            </p:nvSpPr>
            <p:spPr>
              <a:xfrm>
                <a:off x="5664880" y="2828388"/>
                <a:ext cx="10442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2" extrusionOk="0">
                    <a:moveTo>
                      <a:pt x="401" y="0"/>
                    </a:moveTo>
                    <a:cubicBezTo>
                      <a:pt x="139" y="0"/>
                      <a:pt x="0" y="324"/>
                      <a:pt x="194" y="518"/>
                    </a:cubicBezTo>
                    <a:cubicBezTo>
                      <a:pt x="258" y="583"/>
                      <a:pt x="338" y="611"/>
                      <a:pt x="415" y="611"/>
                    </a:cubicBezTo>
                    <a:cubicBezTo>
                      <a:pt x="573" y="611"/>
                      <a:pt x="724" y="491"/>
                      <a:pt x="724" y="308"/>
                    </a:cubicBezTo>
                    <a:cubicBezTo>
                      <a:pt x="724" y="136"/>
                      <a:pt x="588" y="0"/>
                      <a:pt x="415" y="0"/>
                    </a:cubicBezTo>
                    <a:cubicBezTo>
                      <a:pt x="411" y="0"/>
                      <a:pt x="406" y="0"/>
                      <a:pt x="4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2747;p46">
                <a:extLst>
                  <a:ext uri="{FF2B5EF4-FFF2-40B4-BE49-F238E27FC236}">
                    <a16:creationId xmlns:a16="http://schemas.microsoft.com/office/drawing/2014/main" id="{51FA863D-1FF5-B314-4217-92E572464D8C}"/>
                  </a:ext>
                </a:extLst>
              </p:cNvPr>
              <p:cNvSpPr/>
              <p:nvPr/>
            </p:nvSpPr>
            <p:spPr>
              <a:xfrm>
                <a:off x="5701296" y="2831936"/>
                <a:ext cx="8682" cy="7413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14" extrusionOk="0">
                    <a:moveTo>
                      <a:pt x="329" y="0"/>
                    </a:moveTo>
                    <a:cubicBezTo>
                      <a:pt x="116" y="0"/>
                      <a:pt x="1" y="275"/>
                      <a:pt x="158" y="432"/>
                    </a:cubicBezTo>
                    <a:cubicBezTo>
                      <a:pt x="214" y="489"/>
                      <a:pt x="281" y="513"/>
                      <a:pt x="346" y="513"/>
                    </a:cubicBezTo>
                    <a:cubicBezTo>
                      <a:pt x="479" y="513"/>
                      <a:pt x="601" y="409"/>
                      <a:pt x="601" y="260"/>
                    </a:cubicBezTo>
                    <a:cubicBezTo>
                      <a:pt x="601" y="112"/>
                      <a:pt x="490" y="1"/>
                      <a:pt x="342" y="1"/>
                    </a:cubicBezTo>
                    <a:cubicBezTo>
                      <a:pt x="338" y="1"/>
                      <a:pt x="333" y="0"/>
                      <a:pt x="3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2748;p46">
                <a:extLst>
                  <a:ext uri="{FF2B5EF4-FFF2-40B4-BE49-F238E27FC236}">
                    <a16:creationId xmlns:a16="http://schemas.microsoft.com/office/drawing/2014/main" id="{04A0DC61-623D-E18C-D4F3-D0E7EBE75B0E}"/>
                  </a:ext>
                </a:extLst>
              </p:cNvPr>
              <p:cNvSpPr/>
              <p:nvPr/>
            </p:nvSpPr>
            <p:spPr>
              <a:xfrm>
                <a:off x="5582729" y="2890232"/>
                <a:ext cx="1428" cy="1385"/>
              </a:xfrm>
              <a:custGeom>
                <a:avLst/>
                <a:gdLst/>
                <a:ahLst/>
                <a:cxnLst/>
                <a:rect l="l" t="t" r="r" b="b"/>
                <a:pathLst>
                  <a:path w="99" h="96" extrusionOk="0">
                    <a:moveTo>
                      <a:pt x="49" y="0"/>
                    </a:moveTo>
                    <a:cubicBezTo>
                      <a:pt x="25" y="0"/>
                      <a:pt x="0" y="25"/>
                      <a:pt x="0" y="50"/>
                    </a:cubicBezTo>
                    <a:cubicBezTo>
                      <a:pt x="0" y="80"/>
                      <a:pt x="25" y="96"/>
                      <a:pt x="49" y="96"/>
                    </a:cubicBezTo>
                    <a:cubicBezTo>
                      <a:pt x="74" y="96"/>
                      <a:pt x="99" y="80"/>
                      <a:pt x="99" y="50"/>
                    </a:cubicBezTo>
                    <a:cubicBezTo>
                      <a:pt x="99" y="25"/>
                      <a:pt x="74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2749;p46">
                <a:extLst>
                  <a:ext uri="{FF2B5EF4-FFF2-40B4-BE49-F238E27FC236}">
                    <a16:creationId xmlns:a16="http://schemas.microsoft.com/office/drawing/2014/main" id="{20F18D25-4075-8F9E-F656-E8E420A90ACD}"/>
                  </a:ext>
                </a:extLst>
              </p:cNvPr>
              <p:cNvSpPr/>
              <p:nvPr/>
            </p:nvSpPr>
            <p:spPr>
              <a:xfrm>
                <a:off x="5266588" y="2751069"/>
                <a:ext cx="6764" cy="574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98" extrusionOk="0">
                    <a:moveTo>
                      <a:pt x="179" y="1"/>
                    </a:moveTo>
                    <a:cubicBezTo>
                      <a:pt x="77" y="1"/>
                      <a:pt x="0" y="94"/>
                      <a:pt x="0" y="199"/>
                    </a:cubicBezTo>
                    <a:cubicBezTo>
                      <a:pt x="0" y="315"/>
                      <a:pt x="96" y="398"/>
                      <a:pt x="199" y="398"/>
                    </a:cubicBezTo>
                    <a:cubicBezTo>
                      <a:pt x="249" y="398"/>
                      <a:pt x="301" y="378"/>
                      <a:pt x="345" y="334"/>
                    </a:cubicBezTo>
                    <a:cubicBezTo>
                      <a:pt x="469" y="211"/>
                      <a:pt x="382" y="2"/>
                      <a:pt x="198" y="2"/>
                    </a:cubicBezTo>
                    <a:cubicBezTo>
                      <a:pt x="191" y="1"/>
                      <a:pt x="185" y="1"/>
                      <a:pt x="1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2750;p46">
                <a:extLst>
                  <a:ext uri="{FF2B5EF4-FFF2-40B4-BE49-F238E27FC236}">
                    <a16:creationId xmlns:a16="http://schemas.microsoft.com/office/drawing/2014/main" id="{AAE2626A-20C7-70E5-99A3-B4449976E51C}"/>
                  </a:ext>
                </a:extLst>
              </p:cNvPr>
              <p:cNvSpPr/>
              <p:nvPr/>
            </p:nvSpPr>
            <p:spPr>
              <a:xfrm>
                <a:off x="5311370" y="2850599"/>
                <a:ext cx="10615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21" extrusionOk="0">
                    <a:moveTo>
                      <a:pt x="432" y="1"/>
                    </a:moveTo>
                    <a:cubicBezTo>
                      <a:pt x="148" y="1"/>
                      <a:pt x="0" y="333"/>
                      <a:pt x="197" y="530"/>
                    </a:cubicBezTo>
                    <a:cubicBezTo>
                      <a:pt x="260" y="593"/>
                      <a:pt x="338" y="621"/>
                      <a:pt x="414" y="621"/>
                    </a:cubicBezTo>
                    <a:cubicBezTo>
                      <a:pt x="578" y="621"/>
                      <a:pt x="736" y="493"/>
                      <a:pt x="727" y="309"/>
                    </a:cubicBezTo>
                    <a:cubicBezTo>
                      <a:pt x="727" y="136"/>
                      <a:pt x="592" y="1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2751;p46">
                <a:extLst>
                  <a:ext uri="{FF2B5EF4-FFF2-40B4-BE49-F238E27FC236}">
                    <a16:creationId xmlns:a16="http://schemas.microsoft.com/office/drawing/2014/main" id="{646C12FF-9DCA-7AE1-7F6E-6A37885BCB61}"/>
                  </a:ext>
                </a:extLst>
              </p:cNvPr>
              <p:cNvSpPr/>
              <p:nvPr/>
            </p:nvSpPr>
            <p:spPr>
              <a:xfrm>
                <a:off x="5450864" y="2788582"/>
                <a:ext cx="2856" cy="2336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62" extrusionOk="0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24"/>
                      <a:pt x="38" y="161"/>
                      <a:pt x="87" y="161"/>
                    </a:cubicBezTo>
                    <a:cubicBezTo>
                      <a:pt x="91" y="161"/>
                      <a:pt x="94" y="161"/>
                      <a:pt x="98" y="161"/>
                    </a:cubicBezTo>
                    <a:cubicBezTo>
                      <a:pt x="198" y="161"/>
                      <a:pt x="194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2752;p46">
                <a:extLst>
                  <a:ext uri="{FF2B5EF4-FFF2-40B4-BE49-F238E27FC236}">
                    <a16:creationId xmlns:a16="http://schemas.microsoft.com/office/drawing/2014/main" id="{4E97446C-0D7A-0BD6-0C4D-7C92614507BA}"/>
                  </a:ext>
                </a:extLst>
              </p:cNvPr>
              <p:cNvSpPr/>
              <p:nvPr/>
            </p:nvSpPr>
            <p:spPr>
              <a:xfrm>
                <a:off x="5430081" y="3004314"/>
                <a:ext cx="1356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94" h="74" extrusionOk="0">
                    <a:moveTo>
                      <a:pt x="37" y="1"/>
                    </a:moveTo>
                    <a:cubicBezTo>
                      <a:pt x="12" y="1"/>
                      <a:pt x="0" y="13"/>
                      <a:pt x="0" y="50"/>
                    </a:cubicBezTo>
                    <a:cubicBezTo>
                      <a:pt x="0" y="67"/>
                      <a:pt x="6" y="74"/>
                      <a:pt x="14" y="74"/>
                    </a:cubicBezTo>
                    <a:cubicBezTo>
                      <a:pt x="41" y="74"/>
                      <a:pt x="9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2753;p46">
                <a:extLst>
                  <a:ext uri="{FF2B5EF4-FFF2-40B4-BE49-F238E27FC236}">
                    <a16:creationId xmlns:a16="http://schemas.microsoft.com/office/drawing/2014/main" id="{1A2AE907-CF7C-7122-DCBA-1817049AF035}"/>
                  </a:ext>
                </a:extLst>
              </p:cNvPr>
              <p:cNvSpPr/>
              <p:nvPr/>
            </p:nvSpPr>
            <p:spPr>
              <a:xfrm>
                <a:off x="5360954" y="3023323"/>
                <a:ext cx="125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37" y="1"/>
                    </a:moveTo>
                    <a:cubicBezTo>
                      <a:pt x="12" y="1"/>
                      <a:pt x="0" y="26"/>
                      <a:pt x="0" y="50"/>
                    </a:cubicBezTo>
                    <a:cubicBezTo>
                      <a:pt x="0" y="75"/>
                      <a:pt x="12" y="100"/>
                      <a:pt x="37" y="100"/>
                    </a:cubicBezTo>
                    <a:cubicBezTo>
                      <a:pt x="74" y="100"/>
                      <a:pt x="86" y="75"/>
                      <a:pt x="86" y="50"/>
                    </a:cubicBezTo>
                    <a:cubicBezTo>
                      <a:pt x="86" y="26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2754;p46">
                <a:extLst>
                  <a:ext uri="{FF2B5EF4-FFF2-40B4-BE49-F238E27FC236}">
                    <a16:creationId xmlns:a16="http://schemas.microsoft.com/office/drawing/2014/main" id="{092FFE36-D89B-BD4A-6E1F-F35DC4F9AF20}"/>
                  </a:ext>
                </a:extLst>
              </p:cNvPr>
              <p:cNvSpPr/>
              <p:nvPr/>
            </p:nvSpPr>
            <p:spPr>
              <a:xfrm>
                <a:off x="5312076" y="2915644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0"/>
                    </a:moveTo>
                    <a:cubicBezTo>
                      <a:pt x="25" y="0"/>
                      <a:pt x="1" y="13"/>
                      <a:pt x="1" y="50"/>
                    </a:cubicBezTo>
                    <a:cubicBezTo>
                      <a:pt x="1" y="74"/>
                      <a:pt x="25" y="86"/>
                      <a:pt x="50" y="86"/>
                    </a:cubicBezTo>
                    <a:cubicBezTo>
                      <a:pt x="75" y="86"/>
                      <a:pt x="99" y="74"/>
                      <a:pt x="99" y="50"/>
                    </a:cubicBezTo>
                    <a:cubicBezTo>
                      <a:pt x="99" y="13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2755;p46">
                <a:extLst>
                  <a:ext uri="{FF2B5EF4-FFF2-40B4-BE49-F238E27FC236}">
                    <a16:creationId xmlns:a16="http://schemas.microsoft.com/office/drawing/2014/main" id="{3B460D5B-5511-4751-BF18-5E7A06B66D1E}"/>
                  </a:ext>
                </a:extLst>
              </p:cNvPr>
              <p:cNvSpPr/>
              <p:nvPr/>
            </p:nvSpPr>
            <p:spPr>
              <a:xfrm>
                <a:off x="5389842" y="2838599"/>
                <a:ext cx="2755" cy="1889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31" extrusionOk="0">
                    <a:moveTo>
                      <a:pt x="161" y="0"/>
                    </a:moveTo>
                    <a:cubicBezTo>
                      <a:pt x="106" y="0"/>
                      <a:pt x="0" y="130"/>
                      <a:pt x="104" y="130"/>
                    </a:cubicBezTo>
                    <a:cubicBezTo>
                      <a:pt x="153" y="130"/>
                      <a:pt x="190" y="93"/>
                      <a:pt x="190" y="44"/>
                    </a:cubicBezTo>
                    <a:cubicBezTo>
                      <a:pt x="190" y="12"/>
                      <a:pt x="178" y="0"/>
                      <a:pt x="1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2756;p46">
                <a:extLst>
                  <a:ext uri="{FF2B5EF4-FFF2-40B4-BE49-F238E27FC236}">
                    <a16:creationId xmlns:a16="http://schemas.microsoft.com/office/drawing/2014/main" id="{3EFD1235-843B-06F8-2C92-B0B081C748B3}"/>
                  </a:ext>
                </a:extLst>
              </p:cNvPr>
              <p:cNvSpPr/>
              <p:nvPr/>
            </p:nvSpPr>
            <p:spPr>
              <a:xfrm>
                <a:off x="5423793" y="288580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3" y="0"/>
                    </a:moveTo>
                    <a:cubicBezTo>
                      <a:pt x="65" y="0"/>
                      <a:pt x="0" y="73"/>
                      <a:pt x="66" y="73"/>
                    </a:cubicBezTo>
                    <a:cubicBezTo>
                      <a:pt x="91" y="73"/>
                      <a:pt x="103" y="49"/>
                      <a:pt x="103" y="24"/>
                    </a:cubicBezTo>
                    <a:cubicBezTo>
                      <a:pt x="106" y="7"/>
                      <a:pt x="101" y="0"/>
                      <a:pt x="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2757;p46">
                <a:extLst>
                  <a:ext uri="{FF2B5EF4-FFF2-40B4-BE49-F238E27FC236}">
                    <a16:creationId xmlns:a16="http://schemas.microsoft.com/office/drawing/2014/main" id="{E00F3FB9-84E1-E450-3243-2838ADDAF6AD}"/>
                  </a:ext>
                </a:extLst>
              </p:cNvPr>
              <p:cNvSpPr/>
              <p:nvPr/>
            </p:nvSpPr>
            <p:spPr>
              <a:xfrm>
                <a:off x="5413149" y="2918125"/>
                <a:ext cx="808" cy="620"/>
              </a:xfrm>
              <a:custGeom>
                <a:avLst/>
                <a:gdLst/>
                <a:ahLst/>
                <a:cxnLst/>
                <a:rect l="l" t="t" r="r" b="b"/>
                <a:pathLst>
                  <a:path w="56" h="43" extrusionOk="0">
                    <a:moveTo>
                      <a:pt x="28" y="1"/>
                    </a:moveTo>
                    <a:cubicBezTo>
                      <a:pt x="16" y="1"/>
                      <a:pt x="4" y="13"/>
                      <a:pt x="4" y="25"/>
                    </a:cubicBezTo>
                    <a:cubicBezTo>
                      <a:pt x="0" y="38"/>
                      <a:pt x="3" y="42"/>
                      <a:pt x="7" y="42"/>
                    </a:cubicBezTo>
                    <a:cubicBezTo>
                      <a:pt x="21" y="42"/>
                      <a:pt x="56" y="1"/>
                      <a:pt x="2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2758;p46">
                <a:extLst>
                  <a:ext uri="{FF2B5EF4-FFF2-40B4-BE49-F238E27FC236}">
                    <a16:creationId xmlns:a16="http://schemas.microsoft.com/office/drawing/2014/main" id="{1F17BEF7-7858-8789-A8E2-B0B10045432E}"/>
                  </a:ext>
                </a:extLst>
              </p:cNvPr>
              <p:cNvSpPr/>
              <p:nvPr/>
            </p:nvSpPr>
            <p:spPr>
              <a:xfrm>
                <a:off x="5253261" y="2831878"/>
                <a:ext cx="721" cy="793"/>
              </a:xfrm>
              <a:custGeom>
                <a:avLst/>
                <a:gdLst/>
                <a:ahLst/>
                <a:cxnLst/>
                <a:rect l="l" t="t" r="r" b="b"/>
                <a:pathLst>
                  <a:path w="50" h="55" extrusionOk="0">
                    <a:moveTo>
                      <a:pt x="35" y="0"/>
                    </a:moveTo>
                    <a:cubicBezTo>
                      <a:pt x="32" y="0"/>
                      <a:pt x="28" y="2"/>
                      <a:pt x="25" y="5"/>
                    </a:cubicBezTo>
                    <a:cubicBezTo>
                      <a:pt x="13" y="5"/>
                      <a:pt x="0" y="5"/>
                      <a:pt x="0" y="29"/>
                    </a:cubicBezTo>
                    <a:cubicBezTo>
                      <a:pt x="0" y="42"/>
                      <a:pt x="13" y="54"/>
                      <a:pt x="25" y="54"/>
                    </a:cubicBezTo>
                    <a:cubicBezTo>
                      <a:pt x="37" y="54"/>
                      <a:pt x="50" y="42"/>
                      <a:pt x="50" y="29"/>
                    </a:cubicBezTo>
                    <a:cubicBezTo>
                      <a:pt x="50" y="11"/>
                      <a:pt x="43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2759;p46">
                <a:extLst>
                  <a:ext uri="{FF2B5EF4-FFF2-40B4-BE49-F238E27FC236}">
                    <a16:creationId xmlns:a16="http://schemas.microsoft.com/office/drawing/2014/main" id="{F764E0AB-79A8-E24D-DA11-492DD2061992}"/>
                  </a:ext>
                </a:extLst>
              </p:cNvPr>
              <p:cNvSpPr/>
              <p:nvPr/>
            </p:nvSpPr>
            <p:spPr>
              <a:xfrm>
                <a:off x="5213455" y="2852373"/>
                <a:ext cx="721" cy="779"/>
              </a:xfrm>
              <a:custGeom>
                <a:avLst/>
                <a:gdLst/>
                <a:ahLst/>
                <a:cxnLst/>
                <a:rect l="l" t="t" r="r" b="b"/>
                <a:pathLst>
                  <a:path w="50" h="54" extrusionOk="0">
                    <a:moveTo>
                      <a:pt x="25" y="1"/>
                    </a:moveTo>
                    <a:cubicBezTo>
                      <a:pt x="13" y="1"/>
                      <a:pt x="0" y="13"/>
                      <a:pt x="0" y="25"/>
                    </a:cubicBezTo>
                    <a:cubicBezTo>
                      <a:pt x="0" y="44"/>
                      <a:pt x="13" y="53"/>
                      <a:pt x="25" y="53"/>
                    </a:cubicBezTo>
                    <a:cubicBezTo>
                      <a:pt x="37" y="53"/>
                      <a:pt x="50" y="44"/>
                      <a:pt x="50" y="25"/>
                    </a:cubicBezTo>
                    <a:cubicBezTo>
                      <a:pt x="50" y="13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2760;p46">
                <a:extLst>
                  <a:ext uri="{FF2B5EF4-FFF2-40B4-BE49-F238E27FC236}">
                    <a16:creationId xmlns:a16="http://schemas.microsoft.com/office/drawing/2014/main" id="{CF0AC6DA-4EC5-1C82-F880-2384BC3478C4}"/>
                  </a:ext>
                </a:extLst>
              </p:cNvPr>
              <p:cNvSpPr/>
              <p:nvPr/>
            </p:nvSpPr>
            <p:spPr>
              <a:xfrm>
                <a:off x="5267756" y="2815249"/>
                <a:ext cx="1687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74" extrusionOk="0">
                    <a:moveTo>
                      <a:pt x="99" y="1"/>
                    </a:moveTo>
                    <a:cubicBezTo>
                      <a:pt x="66" y="1"/>
                      <a:pt x="1" y="74"/>
                      <a:pt x="67" y="74"/>
                    </a:cubicBezTo>
                    <a:cubicBezTo>
                      <a:pt x="92" y="74"/>
                      <a:pt x="117" y="61"/>
                      <a:pt x="117" y="24"/>
                    </a:cubicBezTo>
                    <a:cubicBezTo>
                      <a:pt x="117" y="7"/>
                      <a:pt x="109" y="1"/>
                      <a:pt x="9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2761;p46">
                <a:extLst>
                  <a:ext uri="{FF2B5EF4-FFF2-40B4-BE49-F238E27FC236}">
                    <a16:creationId xmlns:a16="http://schemas.microsoft.com/office/drawing/2014/main" id="{66E39EDF-0466-7AF3-A566-D6375261BC8E}"/>
                  </a:ext>
                </a:extLst>
              </p:cNvPr>
              <p:cNvSpPr/>
              <p:nvPr/>
            </p:nvSpPr>
            <p:spPr>
              <a:xfrm>
                <a:off x="5212215" y="2837244"/>
                <a:ext cx="6764" cy="5913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10" extrusionOk="0">
                    <a:moveTo>
                      <a:pt x="264" y="1"/>
                    </a:moveTo>
                    <a:cubicBezTo>
                      <a:pt x="214" y="1"/>
                      <a:pt x="163" y="20"/>
                      <a:pt x="123" y="64"/>
                    </a:cubicBezTo>
                    <a:cubicBezTo>
                      <a:pt x="0" y="187"/>
                      <a:pt x="86" y="409"/>
                      <a:pt x="271" y="409"/>
                    </a:cubicBezTo>
                    <a:cubicBezTo>
                      <a:pt x="382" y="409"/>
                      <a:pt x="468" y="311"/>
                      <a:pt x="468" y="200"/>
                    </a:cubicBezTo>
                    <a:cubicBezTo>
                      <a:pt x="468" y="83"/>
                      <a:pt x="367" y="1"/>
                      <a:pt x="2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2762;p46">
                <a:extLst>
                  <a:ext uri="{FF2B5EF4-FFF2-40B4-BE49-F238E27FC236}">
                    <a16:creationId xmlns:a16="http://schemas.microsoft.com/office/drawing/2014/main" id="{AF40E003-9859-4E73-8957-E084C0460A54}"/>
                  </a:ext>
                </a:extLst>
              </p:cNvPr>
              <p:cNvSpPr/>
              <p:nvPr/>
            </p:nvSpPr>
            <p:spPr>
              <a:xfrm>
                <a:off x="5282452" y="2829441"/>
                <a:ext cx="10629" cy="8798"/>
              </a:xfrm>
              <a:custGeom>
                <a:avLst/>
                <a:gdLst/>
                <a:ahLst/>
                <a:cxnLst/>
                <a:rect l="l" t="t" r="r" b="b"/>
                <a:pathLst>
                  <a:path w="737" h="610" extrusionOk="0">
                    <a:moveTo>
                      <a:pt x="297" y="1"/>
                    </a:moveTo>
                    <a:cubicBezTo>
                      <a:pt x="146" y="1"/>
                      <a:pt x="21" y="132"/>
                      <a:pt x="9" y="297"/>
                    </a:cubicBezTo>
                    <a:cubicBezTo>
                      <a:pt x="1" y="482"/>
                      <a:pt x="153" y="609"/>
                      <a:pt x="317" y="609"/>
                    </a:cubicBezTo>
                    <a:cubicBezTo>
                      <a:pt x="393" y="609"/>
                      <a:pt x="472" y="582"/>
                      <a:pt x="539" y="519"/>
                    </a:cubicBezTo>
                    <a:cubicBezTo>
                      <a:pt x="736" y="334"/>
                      <a:pt x="601" y="1"/>
                      <a:pt x="317" y="1"/>
                    </a:cubicBezTo>
                    <a:cubicBezTo>
                      <a:pt x="311" y="1"/>
                      <a:pt x="304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2763;p46">
                <a:extLst>
                  <a:ext uri="{FF2B5EF4-FFF2-40B4-BE49-F238E27FC236}">
                    <a16:creationId xmlns:a16="http://schemas.microsoft.com/office/drawing/2014/main" id="{B7EF5FC8-67CA-DC4B-16FC-57775A33657F}"/>
                  </a:ext>
                </a:extLst>
              </p:cNvPr>
              <p:cNvSpPr/>
              <p:nvPr/>
            </p:nvSpPr>
            <p:spPr>
              <a:xfrm>
                <a:off x="5400227" y="2899996"/>
                <a:ext cx="721" cy="736"/>
              </a:xfrm>
              <a:custGeom>
                <a:avLst/>
                <a:gdLst/>
                <a:ahLst/>
                <a:cxnLst/>
                <a:rect l="l" t="t" r="r" b="b"/>
                <a:pathLst>
                  <a:path w="50" h="51" extrusionOk="0">
                    <a:moveTo>
                      <a:pt x="25" y="1"/>
                    </a:moveTo>
                    <a:cubicBezTo>
                      <a:pt x="12" y="1"/>
                      <a:pt x="0" y="13"/>
                      <a:pt x="0" y="26"/>
                    </a:cubicBezTo>
                    <a:cubicBezTo>
                      <a:pt x="0" y="38"/>
                      <a:pt x="12" y="50"/>
                      <a:pt x="25" y="50"/>
                    </a:cubicBezTo>
                    <a:cubicBezTo>
                      <a:pt x="37" y="50"/>
                      <a:pt x="49" y="38"/>
                      <a:pt x="49" y="26"/>
                    </a:cubicBezTo>
                    <a:cubicBezTo>
                      <a:pt x="49" y="13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2764;p46">
                <a:extLst>
                  <a:ext uri="{FF2B5EF4-FFF2-40B4-BE49-F238E27FC236}">
                    <a16:creationId xmlns:a16="http://schemas.microsoft.com/office/drawing/2014/main" id="{F7C10EEB-96FD-CC3C-CF4C-B78D9FC8EB70}"/>
                  </a:ext>
                </a:extLst>
              </p:cNvPr>
              <p:cNvSpPr/>
              <p:nvPr/>
            </p:nvSpPr>
            <p:spPr>
              <a:xfrm>
                <a:off x="5418803" y="2855748"/>
                <a:ext cx="2755" cy="1904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32" extrusionOk="0">
                    <a:moveTo>
                      <a:pt x="104" y="1"/>
                    </a:moveTo>
                    <a:cubicBezTo>
                      <a:pt x="1" y="1"/>
                      <a:pt x="106" y="131"/>
                      <a:pt x="162" y="131"/>
                    </a:cubicBezTo>
                    <a:cubicBezTo>
                      <a:pt x="178" y="131"/>
                      <a:pt x="191" y="119"/>
                      <a:pt x="191" y="87"/>
                    </a:cubicBezTo>
                    <a:cubicBezTo>
                      <a:pt x="191" y="38"/>
                      <a:pt x="154" y="1"/>
                      <a:pt x="1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2765;p46">
                <a:extLst>
                  <a:ext uri="{FF2B5EF4-FFF2-40B4-BE49-F238E27FC236}">
                    <a16:creationId xmlns:a16="http://schemas.microsoft.com/office/drawing/2014/main" id="{6F42615D-7E65-0B6C-82CE-635FD941FF9F}"/>
                  </a:ext>
                </a:extLst>
              </p:cNvPr>
              <p:cNvSpPr/>
              <p:nvPr/>
            </p:nvSpPr>
            <p:spPr>
              <a:xfrm>
                <a:off x="5431134" y="2978916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17" y="1"/>
                    </a:moveTo>
                    <a:cubicBezTo>
                      <a:pt x="8" y="1"/>
                      <a:pt x="1" y="7"/>
                      <a:pt x="1" y="24"/>
                    </a:cubicBezTo>
                    <a:cubicBezTo>
                      <a:pt x="1" y="49"/>
                      <a:pt x="26" y="74"/>
                      <a:pt x="50" y="74"/>
                    </a:cubicBezTo>
                    <a:cubicBezTo>
                      <a:pt x="107" y="74"/>
                      <a:pt x="47" y="1"/>
                      <a:pt x="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2766;p46">
                <a:extLst>
                  <a:ext uri="{FF2B5EF4-FFF2-40B4-BE49-F238E27FC236}">
                    <a16:creationId xmlns:a16="http://schemas.microsoft.com/office/drawing/2014/main" id="{F6F19F32-4DB2-D665-7D26-03A0810E76ED}"/>
                  </a:ext>
                </a:extLst>
              </p:cNvPr>
              <p:cNvSpPr/>
              <p:nvPr/>
            </p:nvSpPr>
            <p:spPr>
              <a:xfrm>
                <a:off x="5426692" y="2943191"/>
                <a:ext cx="1976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99" extrusionOk="0">
                    <a:moveTo>
                      <a:pt x="75" y="0"/>
                    </a:moveTo>
                    <a:cubicBezTo>
                      <a:pt x="1" y="0"/>
                      <a:pt x="1" y="99"/>
                      <a:pt x="75" y="99"/>
                    </a:cubicBezTo>
                    <a:cubicBezTo>
                      <a:pt x="136" y="99"/>
                      <a:pt x="136" y="0"/>
                      <a:pt x="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2767;p46">
                <a:extLst>
                  <a:ext uri="{FF2B5EF4-FFF2-40B4-BE49-F238E27FC236}">
                    <a16:creationId xmlns:a16="http://schemas.microsoft.com/office/drawing/2014/main" id="{BD54CADF-167C-9AA1-D90B-51F64C6E91AC}"/>
                  </a:ext>
                </a:extLst>
              </p:cNvPr>
              <p:cNvSpPr/>
              <p:nvPr/>
            </p:nvSpPr>
            <p:spPr>
              <a:xfrm>
                <a:off x="5328129" y="2959489"/>
                <a:ext cx="4932" cy="4139"/>
              </a:xfrm>
              <a:custGeom>
                <a:avLst/>
                <a:gdLst/>
                <a:ahLst/>
                <a:cxnLst/>
                <a:rect l="l" t="t" r="r" b="b"/>
                <a:pathLst>
                  <a:path w="342" h="287" extrusionOk="0">
                    <a:moveTo>
                      <a:pt x="145" y="0"/>
                    </a:moveTo>
                    <a:cubicBezTo>
                      <a:pt x="71" y="0"/>
                      <a:pt x="1" y="56"/>
                      <a:pt x="9" y="139"/>
                    </a:cubicBezTo>
                    <a:cubicBezTo>
                      <a:pt x="9" y="225"/>
                      <a:pt x="70" y="287"/>
                      <a:pt x="144" y="287"/>
                    </a:cubicBezTo>
                    <a:cubicBezTo>
                      <a:pt x="268" y="287"/>
                      <a:pt x="342" y="127"/>
                      <a:pt x="243" y="41"/>
                    </a:cubicBezTo>
                    <a:cubicBezTo>
                      <a:pt x="215" y="13"/>
                      <a:pt x="180" y="0"/>
                      <a:pt x="14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2768;p46">
                <a:extLst>
                  <a:ext uri="{FF2B5EF4-FFF2-40B4-BE49-F238E27FC236}">
                    <a16:creationId xmlns:a16="http://schemas.microsoft.com/office/drawing/2014/main" id="{38446D86-B498-99BC-A413-B27BA766E3BB}"/>
                  </a:ext>
                </a:extLst>
              </p:cNvPr>
              <p:cNvSpPr/>
              <p:nvPr/>
            </p:nvSpPr>
            <p:spPr>
              <a:xfrm>
                <a:off x="5362368" y="2993122"/>
                <a:ext cx="9966" cy="9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91" extrusionOk="0">
                    <a:moveTo>
                      <a:pt x="346" y="0"/>
                    </a:moveTo>
                    <a:cubicBezTo>
                      <a:pt x="148" y="0"/>
                      <a:pt x="1" y="148"/>
                      <a:pt x="1" y="345"/>
                    </a:cubicBezTo>
                    <a:cubicBezTo>
                      <a:pt x="1" y="530"/>
                      <a:pt x="148" y="690"/>
                      <a:pt x="346" y="690"/>
                    </a:cubicBezTo>
                    <a:cubicBezTo>
                      <a:pt x="530" y="690"/>
                      <a:pt x="691" y="530"/>
                      <a:pt x="691" y="345"/>
                    </a:cubicBezTo>
                    <a:cubicBezTo>
                      <a:pt x="691" y="148"/>
                      <a:pt x="530" y="0"/>
                      <a:pt x="3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2769;p46">
                <a:extLst>
                  <a:ext uri="{FF2B5EF4-FFF2-40B4-BE49-F238E27FC236}">
                    <a16:creationId xmlns:a16="http://schemas.microsoft.com/office/drawing/2014/main" id="{E1234317-7E12-3F48-E9E5-2CE21E68E540}"/>
                  </a:ext>
                </a:extLst>
              </p:cNvPr>
              <p:cNvSpPr/>
              <p:nvPr/>
            </p:nvSpPr>
            <p:spPr>
              <a:xfrm>
                <a:off x="5427471" y="2814471"/>
                <a:ext cx="10788" cy="9129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33" extrusionOk="0">
                    <a:moveTo>
                      <a:pt x="327" y="0"/>
                    </a:moveTo>
                    <a:cubicBezTo>
                      <a:pt x="159" y="0"/>
                      <a:pt x="0" y="131"/>
                      <a:pt x="9" y="325"/>
                    </a:cubicBezTo>
                    <a:cubicBezTo>
                      <a:pt x="9" y="497"/>
                      <a:pt x="156" y="633"/>
                      <a:pt x="329" y="633"/>
                    </a:cubicBezTo>
                    <a:cubicBezTo>
                      <a:pt x="612" y="633"/>
                      <a:pt x="748" y="288"/>
                      <a:pt x="551" y="91"/>
                    </a:cubicBezTo>
                    <a:cubicBezTo>
                      <a:pt x="484" y="28"/>
                      <a:pt x="405" y="0"/>
                      <a:pt x="3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2770;p46">
                <a:extLst>
                  <a:ext uri="{FF2B5EF4-FFF2-40B4-BE49-F238E27FC236}">
                    <a16:creationId xmlns:a16="http://schemas.microsoft.com/office/drawing/2014/main" id="{451759EC-B01C-2ECF-A750-CE0BB77B476A}"/>
                  </a:ext>
                </a:extLst>
              </p:cNvPr>
              <p:cNvSpPr/>
              <p:nvPr/>
            </p:nvSpPr>
            <p:spPr>
              <a:xfrm>
                <a:off x="5339450" y="2821350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45" y="1"/>
                      <a:pt x="0" y="122"/>
                      <a:pt x="0" y="304"/>
                    </a:cubicBezTo>
                    <a:cubicBezTo>
                      <a:pt x="0" y="464"/>
                      <a:pt x="136" y="599"/>
                      <a:pt x="296" y="599"/>
                    </a:cubicBezTo>
                    <a:cubicBezTo>
                      <a:pt x="567" y="599"/>
                      <a:pt x="702" y="279"/>
                      <a:pt x="505" y="94"/>
                    </a:cubicBezTo>
                    <a:cubicBezTo>
                      <a:pt x="445" y="29"/>
                      <a:pt x="369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2771;p46">
                <a:extLst>
                  <a:ext uri="{FF2B5EF4-FFF2-40B4-BE49-F238E27FC236}">
                    <a16:creationId xmlns:a16="http://schemas.microsoft.com/office/drawing/2014/main" id="{4F7508ED-AFD0-8813-C74F-9AED390907D1}"/>
                  </a:ext>
                </a:extLst>
              </p:cNvPr>
              <p:cNvSpPr/>
              <p:nvPr/>
            </p:nvSpPr>
            <p:spPr>
              <a:xfrm>
                <a:off x="5383511" y="2918125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1"/>
                    </a:moveTo>
                    <a:cubicBezTo>
                      <a:pt x="136" y="1"/>
                      <a:pt x="1" y="321"/>
                      <a:pt x="186" y="518"/>
                    </a:cubicBezTo>
                    <a:cubicBezTo>
                      <a:pt x="244" y="577"/>
                      <a:pt x="318" y="603"/>
                      <a:pt x="391" y="603"/>
                    </a:cubicBezTo>
                    <a:cubicBezTo>
                      <a:pt x="548" y="603"/>
                      <a:pt x="703" y="481"/>
                      <a:pt x="703" y="296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2772;p46">
                <a:extLst>
                  <a:ext uri="{FF2B5EF4-FFF2-40B4-BE49-F238E27FC236}">
                    <a16:creationId xmlns:a16="http://schemas.microsoft.com/office/drawing/2014/main" id="{DA805CF7-E156-6F98-8013-2BC2F45F279D}"/>
                  </a:ext>
                </a:extLst>
              </p:cNvPr>
              <p:cNvSpPr/>
              <p:nvPr/>
            </p:nvSpPr>
            <p:spPr>
              <a:xfrm>
                <a:off x="5449263" y="2860190"/>
                <a:ext cx="10153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1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86" y="506"/>
                    </a:cubicBezTo>
                    <a:cubicBezTo>
                      <a:pt x="247" y="571"/>
                      <a:pt x="324" y="600"/>
                      <a:pt x="400" y="600"/>
                    </a:cubicBezTo>
                    <a:cubicBezTo>
                      <a:pt x="554" y="600"/>
                      <a:pt x="703" y="482"/>
                      <a:pt x="703" y="309"/>
                    </a:cubicBezTo>
                    <a:cubicBezTo>
                      <a:pt x="703" y="136"/>
                      <a:pt x="568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2773;p46">
                <a:extLst>
                  <a:ext uri="{FF2B5EF4-FFF2-40B4-BE49-F238E27FC236}">
                    <a16:creationId xmlns:a16="http://schemas.microsoft.com/office/drawing/2014/main" id="{C751F9FC-5D77-7E9A-F981-18661634E117}"/>
                  </a:ext>
                </a:extLst>
              </p:cNvPr>
              <p:cNvSpPr/>
              <p:nvPr/>
            </p:nvSpPr>
            <p:spPr>
              <a:xfrm>
                <a:off x="5475743" y="2755699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1" y="321"/>
                      <a:pt x="185" y="506"/>
                    </a:cubicBezTo>
                    <a:cubicBezTo>
                      <a:pt x="246" y="571"/>
                      <a:pt x="323" y="600"/>
                      <a:pt x="398" y="600"/>
                    </a:cubicBezTo>
                    <a:cubicBezTo>
                      <a:pt x="553" y="600"/>
                      <a:pt x="703" y="479"/>
                      <a:pt x="703" y="297"/>
                    </a:cubicBezTo>
                    <a:cubicBezTo>
                      <a:pt x="703" y="137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2774;p46">
                <a:extLst>
                  <a:ext uri="{FF2B5EF4-FFF2-40B4-BE49-F238E27FC236}">
                    <a16:creationId xmlns:a16="http://schemas.microsoft.com/office/drawing/2014/main" id="{7F0103E3-E61A-4E6A-3A6F-521233034F30}"/>
                  </a:ext>
                </a:extLst>
              </p:cNvPr>
              <p:cNvSpPr/>
              <p:nvPr/>
            </p:nvSpPr>
            <p:spPr>
              <a:xfrm>
                <a:off x="5542735" y="2625449"/>
                <a:ext cx="1269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88" h="99" extrusionOk="0">
                    <a:moveTo>
                      <a:pt x="38" y="0"/>
                    </a:moveTo>
                    <a:cubicBezTo>
                      <a:pt x="13" y="0"/>
                      <a:pt x="1" y="25"/>
                      <a:pt x="1" y="50"/>
                    </a:cubicBezTo>
                    <a:cubicBezTo>
                      <a:pt x="1" y="74"/>
                      <a:pt x="13" y="99"/>
                      <a:pt x="38" y="99"/>
                    </a:cubicBezTo>
                    <a:cubicBezTo>
                      <a:pt x="75" y="99"/>
                      <a:pt x="87" y="74"/>
                      <a:pt x="87" y="50"/>
                    </a:cubicBezTo>
                    <a:cubicBezTo>
                      <a:pt x="87" y="25"/>
                      <a:pt x="75" y="0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2775;p46">
                <a:extLst>
                  <a:ext uri="{FF2B5EF4-FFF2-40B4-BE49-F238E27FC236}">
                    <a16:creationId xmlns:a16="http://schemas.microsoft.com/office/drawing/2014/main" id="{53C7F581-34CF-26AD-3668-2ED6C9AC565B}"/>
                  </a:ext>
                </a:extLst>
              </p:cNvPr>
              <p:cNvSpPr/>
              <p:nvPr/>
            </p:nvSpPr>
            <p:spPr>
              <a:xfrm>
                <a:off x="5534745" y="2600931"/>
                <a:ext cx="2495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73" extrusionOk="0">
                    <a:moveTo>
                      <a:pt x="87" y="0"/>
                    </a:moveTo>
                    <a:cubicBezTo>
                      <a:pt x="50" y="0"/>
                      <a:pt x="13" y="37"/>
                      <a:pt x="13" y="86"/>
                    </a:cubicBezTo>
                    <a:cubicBezTo>
                      <a:pt x="0" y="136"/>
                      <a:pt x="50" y="173"/>
                      <a:pt x="87" y="173"/>
                    </a:cubicBezTo>
                    <a:cubicBezTo>
                      <a:pt x="136" y="173"/>
                      <a:pt x="173" y="136"/>
                      <a:pt x="173" y="86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2776;p46">
                <a:extLst>
                  <a:ext uri="{FF2B5EF4-FFF2-40B4-BE49-F238E27FC236}">
                    <a16:creationId xmlns:a16="http://schemas.microsoft.com/office/drawing/2014/main" id="{A100C315-45B6-7A7F-5D0E-FE5D1872FD85}"/>
                  </a:ext>
                </a:extLst>
              </p:cNvPr>
              <p:cNvSpPr/>
              <p:nvPr/>
            </p:nvSpPr>
            <p:spPr>
              <a:xfrm>
                <a:off x="5443754" y="2622550"/>
                <a:ext cx="1543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9" extrusionOk="0">
                    <a:moveTo>
                      <a:pt x="18" y="0"/>
                    </a:moveTo>
                    <a:cubicBezTo>
                      <a:pt x="8" y="0"/>
                      <a:pt x="1" y="8"/>
                      <a:pt x="1" y="29"/>
                    </a:cubicBezTo>
                    <a:cubicBezTo>
                      <a:pt x="1" y="54"/>
                      <a:pt x="25" y="78"/>
                      <a:pt x="50" y="78"/>
                    </a:cubicBezTo>
                    <a:cubicBezTo>
                      <a:pt x="106" y="78"/>
                      <a:pt x="49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2777;p46">
                <a:extLst>
                  <a:ext uri="{FF2B5EF4-FFF2-40B4-BE49-F238E27FC236}">
                    <a16:creationId xmlns:a16="http://schemas.microsoft.com/office/drawing/2014/main" id="{D3876C5F-0BCA-F3A8-C319-FA68C6C6570E}"/>
                  </a:ext>
                </a:extLst>
              </p:cNvPr>
              <p:cNvSpPr/>
              <p:nvPr/>
            </p:nvSpPr>
            <p:spPr>
              <a:xfrm>
                <a:off x="5350469" y="2602402"/>
                <a:ext cx="6764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04" extrusionOk="0">
                    <a:moveTo>
                      <a:pt x="205" y="0"/>
                    </a:moveTo>
                    <a:cubicBezTo>
                      <a:pt x="101" y="0"/>
                      <a:pt x="0" y="77"/>
                      <a:pt x="0" y="194"/>
                    </a:cubicBezTo>
                    <a:cubicBezTo>
                      <a:pt x="0" y="305"/>
                      <a:pt x="86" y="403"/>
                      <a:pt x="197" y="403"/>
                    </a:cubicBezTo>
                    <a:cubicBezTo>
                      <a:pt x="382" y="403"/>
                      <a:pt x="468" y="181"/>
                      <a:pt x="345" y="58"/>
                    </a:cubicBezTo>
                    <a:cubicBezTo>
                      <a:pt x="305" y="18"/>
                      <a:pt x="254" y="0"/>
                      <a:pt x="2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2778;p46">
                <a:extLst>
                  <a:ext uri="{FF2B5EF4-FFF2-40B4-BE49-F238E27FC236}">
                    <a16:creationId xmlns:a16="http://schemas.microsoft.com/office/drawing/2014/main" id="{833DCF43-D7C0-6164-6C3C-F5AA6C9ACE53}"/>
                  </a:ext>
                </a:extLst>
              </p:cNvPr>
              <p:cNvSpPr/>
              <p:nvPr/>
            </p:nvSpPr>
            <p:spPr>
              <a:xfrm>
                <a:off x="5446595" y="2695990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0" y="1"/>
                    </a:moveTo>
                    <a:cubicBezTo>
                      <a:pt x="26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2779;p46">
                <a:extLst>
                  <a:ext uri="{FF2B5EF4-FFF2-40B4-BE49-F238E27FC236}">
                    <a16:creationId xmlns:a16="http://schemas.microsoft.com/office/drawing/2014/main" id="{1A937D57-847B-6F2C-8DC2-F7B3E22FEF29}"/>
                  </a:ext>
                </a:extLst>
              </p:cNvPr>
              <p:cNvSpPr/>
              <p:nvPr/>
            </p:nvSpPr>
            <p:spPr>
              <a:xfrm>
                <a:off x="5445355" y="2719095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79"/>
                      <a:pt x="145" y="600"/>
                      <a:pt x="296" y="600"/>
                    </a:cubicBezTo>
                    <a:cubicBezTo>
                      <a:pt x="370" y="600"/>
                      <a:pt x="445" y="571"/>
                      <a:pt x="506" y="506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2780;p46">
                <a:extLst>
                  <a:ext uri="{FF2B5EF4-FFF2-40B4-BE49-F238E27FC236}">
                    <a16:creationId xmlns:a16="http://schemas.microsoft.com/office/drawing/2014/main" id="{698DCE69-CBE4-16AC-233A-616F6FFCC380}"/>
                  </a:ext>
                </a:extLst>
              </p:cNvPr>
              <p:cNvSpPr/>
              <p:nvPr/>
            </p:nvSpPr>
            <p:spPr>
              <a:xfrm>
                <a:off x="5342046" y="2610392"/>
                <a:ext cx="2740" cy="191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133" extrusionOk="0">
                    <a:moveTo>
                      <a:pt x="159" y="1"/>
                    </a:moveTo>
                    <a:cubicBezTo>
                      <a:pt x="103" y="1"/>
                      <a:pt x="1" y="123"/>
                      <a:pt x="104" y="133"/>
                    </a:cubicBezTo>
                    <a:cubicBezTo>
                      <a:pt x="140" y="133"/>
                      <a:pt x="190" y="83"/>
                      <a:pt x="190" y="46"/>
                    </a:cubicBezTo>
                    <a:cubicBezTo>
                      <a:pt x="190" y="13"/>
                      <a:pt x="177" y="1"/>
                      <a:pt x="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2781;p46">
                <a:extLst>
                  <a:ext uri="{FF2B5EF4-FFF2-40B4-BE49-F238E27FC236}">
                    <a16:creationId xmlns:a16="http://schemas.microsoft.com/office/drawing/2014/main" id="{11C3D3E8-B0AD-03CB-73DF-0BFB4DBF06AF}"/>
                  </a:ext>
                </a:extLst>
              </p:cNvPr>
              <p:cNvSpPr/>
              <p:nvPr/>
            </p:nvSpPr>
            <p:spPr>
              <a:xfrm>
                <a:off x="5436110" y="2648194"/>
                <a:ext cx="2510" cy="2510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4" extrusionOk="0">
                    <a:moveTo>
                      <a:pt x="87" y="1"/>
                    </a:moveTo>
                    <a:cubicBezTo>
                      <a:pt x="38" y="1"/>
                      <a:pt x="1" y="37"/>
                      <a:pt x="1" y="87"/>
                    </a:cubicBezTo>
                    <a:cubicBezTo>
                      <a:pt x="1" y="136"/>
                      <a:pt x="38" y="173"/>
                      <a:pt x="87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7"/>
                      <a:pt x="136" y="1"/>
                      <a:pt x="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2782;p46">
                <a:extLst>
                  <a:ext uri="{FF2B5EF4-FFF2-40B4-BE49-F238E27FC236}">
                    <a16:creationId xmlns:a16="http://schemas.microsoft.com/office/drawing/2014/main" id="{89538425-6826-658A-1212-D5AB6DE90E57}"/>
                  </a:ext>
                </a:extLst>
              </p:cNvPr>
              <p:cNvSpPr/>
              <p:nvPr/>
            </p:nvSpPr>
            <p:spPr>
              <a:xfrm>
                <a:off x="5677615" y="2908000"/>
                <a:ext cx="1976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37" h="87" extrusionOk="0">
                    <a:moveTo>
                      <a:pt x="62" y="0"/>
                    </a:moveTo>
                    <a:cubicBezTo>
                      <a:pt x="1" y="0"/>
                      <a:pt x="1" y="87"/>
                      <a:pt x="62" y="87"/>
                    </a:cubicBezTo>
                    <a:cubicBezTo>
                      <a:pt x="136" y="87"/>
                      <a:pt x="136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2783;p46">
                <a:extLst>
                  <a:ext uri="{FF2B5EF4-FFF2-40B4-BE49-F238E27FC236}">
                    <a16:creationId xmlns:a16="http://schemas.microsoft.com/office/drawing/2014/main" id="{1799487F-96B3-A14B-1545-4C2FEED17168}"/>
                  </a:ext>
                </a:extLst>
              </p:cNvPr>
              <p:cNvSpPr/>
              <p:nvPr/>
            </p:nvSpPr>
            <p:spPr>
              <a:xfrm>
                <a:off x="5565480" y="2854334"/>
                <a:ext cx="1269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88" h="87" extrusionOk="0">
                    <a:moveTo>
                      <a:pt x="50" y="0"/>
                    </a:moveTo>
                    <a:cubicBezTo>
                      <a:pt x="13" y="0"/>
                      <a:pt x="1" y="13"/>
                      <a:pt x="1" y="50"/>
                    </a:cubicBezTo>
                    <a:cubicBezTo>
                      <a:pt x="1" y="74"/>
                      <a:pt x="13" y="87"/>
                      <a:pt x="50" y="87"/>
                    </a:cubicBezTo>
                    <a:cubicBezTo>
                      <a:pt x="75" y="87"/>
                      <a:pt x="87" y="74"/>
                      <a:pt x="87" y="50"/>
                    </a:cubicBezTo>
                    <a:cubicBezTo>
                      <a:pt x="87" y="13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2784;p46">
                <a:extLst>
                  <a:ext uri="{FF2B5EF4-FFF2-40B4-BE49-F238E27FC236}">
                    <a16:creationId xmlns:a16="http://schemas.microsoft.com/office/drawing/2014/main" id="{49A2EAEF-57C2-098C-F669-177F23896060}"/>
                  </a:ext>
                </a:extLst>
              </p:cNvPr>
              <p:cNvSpPr/>
              <p:nvPr/>
            </p:nvSpPr>
            <p:spPr>
              <a:xfrm>
                <a:off x="5522299" y="2807591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1"/>
                    </a:moveTo>
                    <a:cubicBezTo>
                      <a:pt x="136" y="1"/>
                      <a:pt x="1" y="334"/>
                      <a:pt x="186" y="518"/>
                    </a:cubicBezTo>
                    <a:cubicBezTo>
                      <a:pt x="245" y="577"/>
                      <a:pt x="319" y="604"/>
                      <a:pt x="393" y="604"/>
                    </a:cubicBezTo>
                    <a:cubicBezTo>
                      <a:pt x="549" y="604"/>
                      <a:pt x="703" y="485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2785;p46">
                <a:extLst>
                  <a:ext uri="{FF2B5EF4-FFF2-40B4-BE49-F238E27FC236}">
                    <a16:creationId xmlns:a16="http://schemas.microsoft.com/office/drawing/2014/main" id="{27629F0E-D324-2495-5AB7-4E3C46B96495}"/>
                  </a:ext>
                </a:extLst>
              </p:cNvPr>
              <p:cNvSpPr/>
              <p:nvPr/>
            </p:nvSpPr>
            <p:spPr>
              <a:xfrm>
                <a:off x="5512145" y="2689326"/>
                <a:ext cx="2755" cy="1889"/>
              </a:xfrm>
              <a:custGeom>
                <a:avLst/>
                <a:gdLst/>
                <a:ahLst/>
                <a:cxnLst/>
                <a:rect l="l" t="t" r="r" b="b"/>
                <a:pathLst>
                  <a:path w="191" h="131" extrusionOk="0">
                    <a:moveTo>
                      <a:pt x="164" y="0"/>
                    </a:moveTo>
                    <a:cubicBezTo>
                      <a:pt x="111" y="0"/>
                      <a:pt x="0" y="130"/>
                      <a:pt x="113" y="130"/>
                    </a:cubicBezTo>
                    <a:cubicBezTo>
                      <a:pt x="150" y="130"/>
                      <a:pt x="187" y="93"/>
                      <a:pt x="187" y="44"/>
                    </a:cubicBezTo>
                    <a:cubicBezTo>
                      <a:pt x="190" y="12"/>
                      <a:pt x="180" y="0"/>
                      <a:pt x="1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2786;p46">
                <a:extLst>
                  <a:ext uri="{FF2B5EF4-FFF2-40B4-BE49-F238E27FC236}">
                    <a16:creationId xmlns:a16="http://schemas.microsoft.com/office/drawing/2014/main" id="{8A1E1BC7-1BAB-C177-7A6B-03B6663FAD69}"/>
                  </a:ext>
                </a:extLst>
              </p:cNvPr>
              <p:cNvSpPr/>
              <p:nvPr/>
            </p:nvSpPr>
            <p:spPr>
              <a:xfrm>
                <a:off x="5527173" y="2727113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0"/>
                    </a:moveTo>
                    <a:cubicBezTo>
                      <a:pt x="60" y="0"/>
                      <a:pt x="0" y="73"/>
                      <a:pt x="57" y="73"/>
                    </a:cubicBezTo>
                    <a:cubicBezTo>
                      <a:pt x="82" y="73"/>
                      <a:pt x="106" y="49"/>
                      <a:pt x="106" y="24"/>
                    </a:cubicBezTo>
                    <a:cubicBezTo>
                      <a:pt x="106" y="7"/>
                      <a:pt x="100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2787;p46">
                <a:extLst>
                  <a:ext uri="{FF2B5EF4-FFF2-40B4-BE49-F238E27FC236}">
                    <a16:creationId xmlns:a16="http://schemas.microsoft.com/office/drawing/2014/main" id="{686D6D7B-3AAA-330C-E6DB-079C5F2C7251}"/>
                  </a:ext>
                </a:extLst>
              </p:cNvPr>
              <p:cNvSpPr/>
              <p:nvPr/>
            </p:nvSpPr>
            <p:spPr>
              <a:xfrm>
                <a:off x="5508799" y="2776583"/>
                <a:ext cx="1514" cy="99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9" extrusionOk="0">
                    <a:moveTo>
                      <a:pt x="20" y="1"/>
                    </a:moveTo>
                    <a:cubicBezTo>
                      <a:pt x="9" y="1"/>
                      <a:pt x="0" y="9"/>
                      <a:pt x="0" y="32"/>
                    </a:cubicBezTo>
                    <a:cubicBezTo>
                      <a:pt x="0" y="56"/>
                      <a:pt x="13" y="69"/>
                      <a:pt x="50" y="69"/>
                    </a:cubicBezTo>
                    <a:cubicBezTo>
                      <a:pt x="104" y="69"/>
                      <a:pt x="51" y="1"/>
                      <a:pt x="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2788;p46">
                <a:extLst>
                  <a:ext uri="{FF2B5EF4-FFF2-40B4-BE49-F238E27FC236}">
                    <a16:creationId xmlns:a16="http://schemas.microsoft.com/office/drawing/2014/main" id="{3D1A953B-4647-A3F8-C739-D4F19366428D}"/>
                  </a:ext>
                </a:extLst>
              </p:cNvPr>
              <p:cNvSpPr/>
              <p:nvPr/>
            </p:nvSpPr>
            <p:spPr>
              <a:xfrm>
                <a:off x="5728858" y="2788236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91" y="1"/>
                    </a:moveTo>
                    <a:cubicBezTo>
                      <a:pt x="61" y="1"/>
                      <a:pt x="1" y="74"/>
                      <a:pt x="58" y="74"/>
                    </a:cubicBezTo>
                    <a:cubicBezTo>
                      <a:pt x="83" y="74"/>
                      <a:pt x="107" y="49"/>
                      <a:pt x="107" y="24"/>
                    </a:cubicBezTo>
                    <a:cubicBezTo>
                      <a:pt x="107" y="7"/>
                      <a:pt x="101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2789;p46">
                <a:extLst>
                  <a:ext uri="{FF2B5EF4-FFF2-40B4-BE49-F238E27FC236}">
                    <a16:creationId xmlns:a16="http://schemas.microsoft.com/office/drawing/2014/main" id="{E01F5DC0-7B38-4402-5B77-8B80F1E64982}"/>
                  </a:ext>
                </a:extLst>
              </p:cNvPr>
              <p:cNvSpPr/>
              <p:nvPr/>
            </p:nvSpPr>
            <p:spPr>
              <a:xfrm>
                <a:off x="5804143" y="275092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1" y="7"/>
                      <a:pt x="1" y="24"/>
                    </a:cubicBezTo>
                    <a:cubicBezTo>
                      <a:pt x="1" y="49"/>
                      <a:pt x="25" y="73"/>
                      <a:pt x="50" y="73"/>
                    </a:cubicBezTo>
                    <a:cubicBezTo>
                      <a:pt x="107" y="73"/>
                      <a:pt x="4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2790;p46">
                <a:extLst>
                  <a:ext uri="{FF2B5EF4-FFF2-40B4-BE49-F238E27FC236}">
                    <a16:creationId xmlns:a16="http://schemas.microsoft.com/office/drawing/2014/main" id="{1CD30CBA-8ED6-33DD-00F3-DB2A200ED9F0}"/>
                  </a:ext>
                </a:extLst>
              </p:cNvPr>
              <p:cNvSpPr/>
              <p:nvPr/>
            </p:nvSpPr>
            <p:spPr>
              <a:xfrm>
                <a:off x="5588772" y="2873790"/>
                <a:ext cx="1255" cy="1529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6" extrusionOk="0">
                    <a:moveTo>
                      <a:pt x="43" y="1"/>
                    </a:moveTo>
                    <a:cubicBezTo>
                      <a:pt x="22" y="1"/>
                      <a:pt x="0" y="19"/>
                      <a:pt x="0" y="56"/>
                    </a:cubicBezTo>
                    <a:cubicBezTo>
                      <a:pt x="0" y="81"/>
                      <a:pt x="12" y="105"/>
                      <a:pt x="37" y="105"/>
                    </a:cubicBezTo>
                    <a:cubicBezTo>
                      <a:pt x="74" y="105"/>
                      <a:pt x="86" y="81"/>
                      <a:pt x="86" y="56"/>
                    </a:cubicBezTo>
                    <a:cubicBezTo>
                      <a:pt x="86" y="19"/>
                      <a:pt x="65" y="1"/>
                      <a:pt x="4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2791;p46">
                <a:extLst>
                  <a:ext uri="{FF2B5EF4-FFF2-40B4-BE49-F238E27FC236}">
                    <a16:creationId xmlns:a16="http://schemas.microsoft.com/office/drawing/2014/main" id="{33CC530A-C868-35C2-2BBF-87C5800B8CBB}"/>
                  </a:ext>
                </a:extLst>
              </p:cNvPr>
              <p:cNvSpPr/>
              <p:nvPr/>
            </p:nvSpPr>
            <p:spPr>
              <a:xfrm>
                <a:off x="5326643" y="2994362"/>
                <a:ext cx="909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63" h="50" extrusionOk="0">
                    <a:moveTo>
                      <a:pt x="38" y="1"/>
                    </a:moveTo>
                    <a:cubicBezTo>
                      <a:pt x="13" y="1"/>
                      <a:pt x="1" y="13"/>
                      <a:pt x="1" y="25"/>
                    </a:cubicBezTo>
                    <a:cubicBezTo>
                      <a:pt x="1" y="38"/>
                      <a:pt x="13" y="50"/>
                      <a:pt x="38" y="50"/>
                    </a:cubicBezTo>
                    <a:cubicBezTo>
                      <a:pt x="50" y="50"/>
                      <a:pt x="63" y="38"/>
                      <a:pt x="63" y="25"/>
                    </a:cubicBezTo>
                    <a:cubicBezTo>
                      <a:pt x="63" y="13"/>
                      <a:pt x="50" y="1"/>
                      <a:pt x="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2792;p46">
                <a:extLst>
                  <a:ext uri="{FF2B5EF4-FFF2-40B4-BE49-F238E27FC236}">
                    <a16:creationId xmlns:a16="http://schemas.microsoft.com/office/drawing/2014/main" id="{3C09E8E5-2B5D-5540-617D-961914452C27}"/>
                  </a:ext>
                </a:extLst>
              </p:cNvPr>
              <p:cNvSpPr/>
              <p:nvPr/>
            </p:nvSpPr>
            <p:spPr>
              <a:xfrm>
                <a:off x="5364041" y="2927918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86" y="0"/>
                    </a:moveTo>
                    <a:cubicBezTo>
                      <a:pt x="53" y="0"/>
                      <a:pt x="0" y="73"/>
                      <a:pt x="57" y="73"/>
                    </a:cubicBezTo>
                    <a:cubicBezTo>
                      <a:pt x="82" y="73"/>
                      <a:pt x="106" y="49"/>
                      <a:pt x="106" y="24"/>
                    </a:cubicBezTo>
                    <a:cubicBezTo>
                      <a:pt x="104" y="7"/>
                      <a:pt x="95" y="0"/>
                      <a:pt x="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2793;p46">
                <a:extLst>
                  <a:ext uri="{FF2B5EF4-FFF2-40B4-BE49-F238E27FC236}">
                    <a16:creationId xmlns:a16="http://schemas.microsoft.com/office/drawing/2014/main" id="{2EB9217F-FCD3-D3DD-E265-6077911C9E12}"/>
                  </a:ext>
                </a:extLst>
              </p:cNvPr>
              <p:cNvSpPr/>
              <p:nvPr/>
            </p:nvSpPr>
            <p:spPr>
              <a:xfrm>
                <a:off x="5402419" y="2961147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1" y="73"/>
                      <a:pt x="58" y="73"/>
                    </a:cubicBezTo>
                    <a:cubicBezTo>
                      <a:pt x="82" y="73"/>
                      <a:pt x="107" y="49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2794;p46">
                <a:extLst>
                  <a:ext uri="{FF2B5EF4-FFF2-40B4-BE49-F238E27FC236}">
                    <a16:creationId xmlns:a16="http://schemas.microsoft.com/office/drawing/2014/main" id="{B3DD09CF-5858-804E-BF15-35613BF4FF8C}"/>
                  </a:ext>
                </a:extLst>
              </p:cNvPr>
              <p:cNvSpPr/>
              <p:nvPr/>
            </p:nvSpPr>
            <p:spPr>
              <a:xfrm>
                <a:off x="5355329" y="290765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7" y="61"/>
                      <a:pt x="107" y="24"/>
                    </a:cubicBezTo>
                    <a:cubicBezTo>
                      <a:pt x="107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2795;p46">
                <a:extLst>
                  <a:ext uri="{FF2B5EF4-FFF2-40B4-BE49-F238E27FC236}">
                    <a16:creationId xmlns:a16="http://schemas.microsoft.com/office/drawing/2014/main" id="{C3A102B1-058A-2A50-3FE7-5050DC770D12}"/>
                  </a:ext>
                </a:extLst>
              </p:cNvPr>
              <p:cNvSpPr/>
              <p:nvPr/>
            </p:nvSpPr>
            <p:spPr>
              <a:xfrm>
                <a:off x="5259651" y="2892713"/>
                <a:ext cx="10153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595" extrusionOk="0">
                    <a:moveTo>
                      <a:pt x="395" y="1"/>
                    </a:moveTo>
                    <a:cubicBezTo>
                      <a:pt x="136" y="1"/>
                      <a:pt x="1" y="321"/>
                      <a:pt x="186" y="506"/>
                    </a:cubicBezTo>
                    <a:cubicBezTo>
                      <a:pt x="247" y="567"/>
                      <a:pt x="323" y="594"/>
                      <a:pt x="397" y="594"/>
                    </a:cubicBezTo>
                    <a:cubicBezTo>
                      <a:pt x="549" y="594"/>
                      <a:pt x="695" y="482"/>
                      <a:pt x="703" y="309"/>
                    </a:cubicBezTo>
                    <a:cubicBezTo>
                      <a:pt x="703" y="136"/>
                      <a:pt x="568" y="1"/>
                      <a:pt x="3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2796;p46">
                <a:extLst>
                  <a:ext uri="{FF2B5EF4-FFF2-40B4-BE49-F238E27FC236}">
                    <a16:creationId xmlns:a16="http://schemas.microsoft.com/office/drawing/2014/main" id="{B7D811A8-5ED0-4924-9A07-A3A6E383EEC6}"/>
                  </a:ext>
                </a:extLst>
              </p:cNvPr>
              <p:cNvSpPr/>
              <p:nvPr/>
            </p:nvSpPr>
            <p:spPr>
              <a:xfrm>
                <a:off x="5610507" y="2828028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8" y="1"/>
                    </a:moveTo>
                    <a:cubicBezTo>
                      <a:pt x="1" y="1"/>
                      <a:pt x="61" y="74"/>
                      <a:pt x="91" y="74"/>
                    </a:cubicBezTo>
                    <a:cubicBezTo>
                      <a:pt x="101" y="74"/>
                      <a:pt x="107" y="67"/>
                      <a:pt x="107" y="50"/>
                    </a:cubicBezTo>
                    <a:cubicBezTo>
                      <a:pt x="107" y="13"/>
                      <a:pt x="82" y="1"/>
                      <a:pt x="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2797;p46">
                <a:extLst>
                  <a:ext uri="{FF2B5EF4-FFF2-40B4-BE49-F238E27FC236}">
                    <a16:creationId xmlns:a16="http://schemas.microsoft.com/office/drawing/2014/main" id="{00D93F38-5A6D-5CD9-DCC7-9F779C513BA7}"/>
                  </a:ext>
                </a:extLst>
              </p:cNvPr>
              <p:cNvSpPr/>
              <p:nvPr/>
            </p:nvSpPr>
            <p:spPr>
              <a:xfrm>
                <a:off x="5675307" y="2753622"/>
                <a:ext cx="1442" cy="1341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3" extrusionOk="0">
                    <a:moveTo>
                      <a:pt x="50" y="0"/>
                    </a:moveTo>
                    <a:cubicBezTo>
                      <a:pt x="25" y="0"/>
                      <a:pt x="1" y="16"/>
                      <a:pt x="1" y="46"/>
                    </a:cubicBezTo>
                    <a:cubicBezTo>
                      <a:pt x="1" y="77"/>
                      <a:pt x="25" y="93"/>
                      <a:pt x="50" y="93"/>
                    </a:cubicBezTo>
                    <a:cubicBezTo>
                      <a:pt x="74" y="93"/>
                      <a:pt x="99" y="77"/>
                      <a:pt x="99" y="46"/>
                    </a:cubicBezTo>
                    <a:cubicBezTo>
                      <a:pt x="99" y="16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2798;p46">
                <a:extLst>
                  <a:ext uri="{FF2B5EF4-FFF2-40B4-BE49-F238E27FC236}">
                    <a16:creationId xmlns:a16="http://schemas.microsoft.com/office/drawing/2014/main" id="{7A9A7FD3-D515-CF0D-C78A-03644137EAB7}"/>
                  </a:ext>
                </a:extLst>
              </p:cNvPr>
              <p:cNvSpPr/>
              <p:nvPr/>
            </p:nvSpPr>
            <p:spPr>
              <a:xfrm>
                <a:off x="5634491" y="2738579"/>
                <a:ext cx="10269" cy="8783"/>
              </a:xfrm>
              <a:custGeom>
                <a:avLst/>
                <a:gdLst/>
                <a:ahLst/>
                <a:cxnLst/>
                <a:rect l="l" t="t" r="r" b="b"/>
                <a:pathLst>
                  <a:path w="712" h="609" extrusionOk="0">
                    <a:moveTo>
                      <a:pt x="303" y="1"/>
                    </a:moveTo>
                    <a:cubicBezTo>
                      <a:pt x="147" y="1"/>
                      <a:pt x="1" y="128"/>
                      <a:pt x="9" y="313"/>
                    </a:cubicBezTo>
                    <a:cubicBezTo>
                      <a:pt x="9" y="473"/>
                      <a:pt x="132" y="597"/>
                      <a:pt x="305" y="609"/>
                    </a:cubicBezTo>
                    <a:cubicBezTo>
                      <a:pt x="576" y="609"/>
                      <a:pt x="711" y="276"/>
                      <a:pt x="514" y="91"/>
                    </a:cubicBezTo>
                    <a:cubicBezTo>
                      <a:pt x="451" y="29"/>
                      <a:pt x="376" y="1"/>
                      <a:pt x="3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2799;p46">
                <a:extLst>
                  <a:ext uri="{FF2B5EF4-FFF2-40B4-BE49-F238E27FC236}">
                    <a16:creationId xmlns:a16="http://schemas.microsoft.com/office/drawing/2014/main" id="{03FA8B7A-EE2B-25A1-A829-1419142DCF50}"/>
                  </a:ext>
                </a:extLst>
              </p:cNvPr>
              <p:cNvSpPr/>
              <p:nvPr/>
            </p:nvSpPr>
            <p:spPr>
              <a:xfrm>
                <a:off x="5608675" y="2790082"/>
                <a:ext cx="10442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2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6"/>
                      <a:pt x="136" y="611"/>
                      <a:pt x="296" y="611"/>
                    </a:cubicBezTo>
                    <a:cubicBezTo>
                      <a:pt x="301" y="611"/>
                      <a:pt x="306" y="611"/>
                      <a:pt x="311" y="611"/>
                    </a:cubicBezTo>
                    <a:cubicBezTo>
                      <a:pt x="584" y="611"/>
                      <a:pt x="723" y="287"/>
                      <a:pt x="530" y="94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2800;p46">
                <a:extLst>
                  <a:ext uri="{FF2B5EF4-FFF2-40B4-BE49-F238E27FC236}">
                    <a16:creationId xmlns:a16="http://schemas.microsoft.com/office/drawing/2014/main" id="{DEA63C81-3EFB-F205-A083-3180ECC944F6}"/>
                  </a:ext>
                </a:extLst>
              </p:cNvPr>
              <p:cNvSpPr/>
              <p:nvPr/>
            </p:nvSpPr>
            <p:spPr>
              <a:xfrm>
                <a:off x="5669336" y="2691562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6" y="49"/>
                      <a:pt x="106" y="25"/>
                    </a:cubicBezTo>
                    <a:cubicBezTo>
                      <a:pt x="106" y="8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2801;p46">
                <a:extLst>
                  <a:ext uri="{FF2B5EF4-FFF2-40B4-BE49-F238E27FC236}">
                    <a16:creationId xmlns:a16="http://schemas.microsoft.com/office/drawing/2014/main" id="{84451FB2-398D-3527-49C4-27BB56EC1318}"/>
                  </a:ext>
                </a:extLst>
              </p:cNvPr>
              <p:cNvSpPr/>
              <p:nvPr/>
            </p:nvSpPr>
            <p:spPr>
              <a:xfrm>
                <a:off x="5658072" y="2725210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45" y="1"/>
                      <a:pt x="0" y="122"/>
                      <a:pt x="0" y="304"/>
                    </a:cubicBezTo>
                    <a:cubicBezTo>
                      <a:pt x="0" y="464"/>
                      <a:pt x="136" y="599"/>
                      <a:pt x="296" y="599"/>
                    </a:cubicBezTo>
                    <a:cubicBezTo>
                      <a:pt x="567" y="599"/>
                      <a:pt x="703" y="279"/>
                      <a:pt x="506" y="94"/>
                    </a:cubicBezTo>
                    <a:cubicBezTo>
                      <a:pt x="445" y="30"/>
                      <a:pt x="370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2802;p46">
                <a:extLst>
                  <a:ext uri="{FF2B5EF4-FFF2-40B4-BE49-F238E27FC236}">
                    <a16:creationId xmlns:a16="http://schemas.microsoft.com/office/drawing/2014/main" id="{0ED1D09A-3AD9-A323-BA59-ECB2615BE1B2}"/>
                  </a:ext>
                </a:extLst>
              </p:cNvPr>
              <p:cNvSpPr/>
              <p:nvPr/>
            </p:nvSpPr>
            <p:spPr>
              <a:xfrm>
                <a:off x="5581128" y="2701499"/>
                <a:ext cx="1428" cy="1269"/>
              </a:xfrm>
              <a:custGeom>
                <a:avLst/>
                <a:gdLst/>
                <a:ahLst/>
                <a:cxnLst/>
                <a:rect l="l" t="t" r="r" b="b"/>
                <a:pathLst>
                  <a:path w="99" h="88" extrusionOk="0">
                    <a:moveTo>
                      <a:pt x="49" y="1"/>
                    </a:moveTo>
                    <a:cubicBezTo>
                      <a:pt x="25" y="1"/>
                      <a:pt x="0" y="13"/>
                      <a:pt x="0" y="38"/>
                    </a:cubicBezTo>
                    <a:cubicBezTo>
                      <a:pt x="0" y="75"/>
                      <a:pt x="25" y="87"/>
                      <a:pt x="49" y="87"/>
                    </a:cubicBezTo>
                    <a:cubicBezTo>
                      <a:pt x="74" y="87"/>
                      <a:pt x="99" y="75"/>
                      <a:pt x="99" y="38"/>
                    </a:cubicBezTo>
                    <a:cubicBezTo>
                      <a:pt x="99" y="13"/>
                      <a:pt x="74" y="1"/>
                      <a:pt x="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2803;p46">
                <a:extLst>
                  <a:ext uri="{FF2B5EF4-FFF2-40B4-BE49-F238E27FC236}">
                    <a16:creationId xmlns:a16="http://schemas.microsoft.com/office/drawing/2014/main" id="{7079C38C-7500-1D66-6248-F6F8B7BA46B3}"/>
                  </a:ext>
                </a:extLst>
              </p:cNvPr>
              <p:cNvSpPr/>
              <p:nvPr/>
            </p:nvSpPr>
            <p:spPr>
              <a:xfrm>
                <a:off x="5597123" y="272818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48"/>
                      <a:pt x="25" y="73"/>
                      <a:pt x="49" y="73"/>
                    </a:cubicBezTo>
                    <a:cubicBezTo>
                      <a:pt x="106" y="73"/>
                      <a:pt x="46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2804;p46">
                <a:extLst>
                  <a:ext uri="{FF2B5EF4-FFF2-40B4-BE49-F238E27FC236}">
                    <a16:creationId xmlns:a16="http://schemas.microsoft.com/office/drawing/2014/main" id="{90DF696C-F52F-A5E9-9775-3852F815F92F}"/>
                  </a:ext>
                </a:extLst>
              </p:cNvPr>
              <p:cNvSpPr/>
              <p:nvPr/>
            </p:nvSpPr>
            <p:spPr>
              <a:xfrm>
                <a:off x="5539014" y="2784313"/>
                <a:ext cx="2495" cy="2510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74" extrusionOk="0">
                    <a:moveTo>
                      <a:pt x="86" y="1"/>
                    </a:moveTo>
                    <a:cubicBezTo>
                      <a:pt x="37" y="1"/>
                      <a:pt x="0" y="38"/>
                      <a:pt x="0" y="87"/>
                    </a:cubicBezTo>
                    <a:cubicBezTo>
                      <a:pt x="0" y="136"/>
                      <a:pt x="37" y="173"/>
                      <a:pt x="86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8"/>
                      <a:pt x="136" y="1"/>
                      <a:pt x="8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2805;p46">
                <a:extLst>
                  <a:ext uri="{FF2B5EF4-FFF2-40B4-BE49-F238E27FC236}">
                    <a16:creationId xmlns:a16="http://schemas.microsoft.com/office/drawing/2014/main" id="{889001E0-FB7B-B488-BC6A-F3F35BFF3A38}"/>
                  </a:ext>
                </a:extLst>
              </p:cNvPr>
              <p:cNvSpPr/>
              <p:nvPr/>
            </p:nvSpPr>
            <p:spPr>
              <a:xfrm>
                <a:off x="5583147" y="2859137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57" y="0"/>
                    </a:moveTo>
                    <a:cubicBezTo>
                      <a:pt x="0" y="0"/>
                      <a:pt x="60" y="73"/>
                      <a:pt x="91" y="73"/>
                    </a:cubicBezTo>
                    <a:cubicBezTo>
                      <a:pt x="100" y="73"/>
                      <a:pt x="107" y="66"/>
                      <a:pt x="107" y="49"/>
                    </a:cubicBezTo>
                    <a:cubicBezTo>
                      <a:pt x="107" y="25"/>
                      <a:pt x="94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2806;p46">
                <a:extLst>
                  <a:ext uri="{FF2B5EF4-FFF2-40B4-BE49-F238E27FC236}">
                    <a16:creationId xmlns:a16="http://schemas.microsoft.com/office/drawing/2014/main" id="{F68CCF4B-C912-346A-299D-0FDE48D3D6A6}"/>
                  </a:ext>
                </a:extLst>
              </p:cNvPr>
              <p:cNvSpPr/>
              <p:nvPr/>
            </p:nvSpPr>
            <p:spPr>
              <a:xfrm>
                <a:off x="5573484" y="2871396"/>
                <a:ext cx="1428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50" y="0"/>
                    </a:moveTo>
                    <a:cubicBezTo>
                      <a:pt x="25" y="0"/>
                      <a:pt x="0" y="13"/>
                      <a:pt x="0" y="37"/>
                    </a:cubicBezTo>
                    <a:cubicBezTo>
                      <a:pt x="0" y="74"/>
                      <a:pt x="25" y="86"/>
                      <a:pt x="50" y="86"/>
                    </a:cubicBezTo>
                    <a:cubicBezTo>
                      <a:pt x="74" y="86"/>
                      <a:pt x="99" y="74"/>
                      <a:pt x="99" y="37"/>
                    </a:cubicBezTo>
                    <a:cubicBezTo>
                      <a:pt x="99" y="13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2807;p46">
                <a:extLst>
                  <a:ext uri="{FF2B5EF4-FFF2-40B4-BE49-F238E27FC236}">
                    <a16:creationId xmlns:a16="http://schemas.microsoft.com/office/drawing/2014/main" id="{77BA2A27-A468-FD18-C04A-3D4B606FF377}"/>
                  </a:ext>
                </a:extLst>
              </p:cNvPr>
              <p:cNvSpPr/>
              <p:nvPr/>
            </p:nvSpPr>
            <p:spPr>
              <a:xfrm>
                <a:off x="5534385" y="2729955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6" y="1"/>
                    </a:moveTo>
                    <a:cubicBezTo>
                      <a:pt x="323" y="1"/>
                      <a:pt x="248" y="27"/>
                      <a:pt x="185" y="86"/>
                    </a:cubicBezTo>
                    <a:cubicBezTo>
                      <a:pt x="1" y="283"/>
                      <a:pt x="136" y="603"/>
                      <a:pt x="407" y="603"/>
                    </a:cubicBezTo>
                    <a:cubicBezTo>
                      <a:pt x="567" y="603"/>
                      <a:pt x="703" y="468"/>
                      <a:pt x="703" y="307"/>
                    </a:cubicBezTo>
                    <a:cubicBezTo>
                      <a:pt x="703" y="122"/>
                      <a:pt x="554" y="1"/>
                      <a:pt x="3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2808;p46">
                <a:extLst>
                  <a:ext uri="{FF2B5EF4-FFF2-40B4-BE49-F238E27FC236}">
                    <a16:creationId xmlns:a16="http://schemas.microsoft.com/office/drawing/2014/main" id="{AAE8BA64-FDC7-4C0A-503A-CADF63AB7F54}"/>
                  </a:ext>
                </a:extLst>
              </p:cNvPr>
              <p:cNvSpPr/>
              <p:nvPr/>
            </p:nvSpPr>
            <p:spPr>
              <a:xfrm>
                <a:off x="5578099" y="2795159"/>
                <a:ext cx="12634" cy="10846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52" extrusionOk="0">
                    <a:moveTo>
                      <a:pt x="369" y="1"/>
                    </a:moveTo>
                    <a:cubicBezTo>
                      <a:pt x="180" y="1"/>
                      <a:pt x="1" y="149"/>
                      <a:pt x="1" y="382"/>
                    </a:cubicBezTo>
                    <a:cubicBezTo>
                      <a:pt x="1" y="579"/>
                      <a:pt x="161" y="752"/>
                      <a:pt x="370" y="752"/>
                    </a:cubicBezTo>
                    <a:cubicBezTo>
                      <a:pt x="703" y="752"/>
                      <a:pt x="876" y="345"/>
                      <a:pt x="629" y="111"/>
                    </a:cubicBezTo>
                    <a:cubicBezTo>
                      <a:pt x="553" y="35"/>
                      <a:pt x="460" y="1"/>
                      <a:pt x="36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2809;p46">
                <a:extLst>
                  <a:ext uri="{FF2B5EF4-FFF2-40B4-BE49-F238E27FC236}">
                    <a16:creationId xmlns:a16="http://schemas.microsoft.com/office/drawing/2014/main" id="{D1FBBB5E-7BDE-B5BD-E69A-E4217CE60235}"/>
                  </a:ext>
                </a:extLst>
              </p:cNvPr>
              <p:cNvSpPr/>
              <p:nvPr/>
            </p:nvSpPr>
            <p:spPr>
              <a:xfrm>
                <a:off x="5459748" y="2638415"/>
                <a:ext cx="3043" cy="2510"/>
              </a:xfrm>
              <a:custGeom>
                <a:avLst/>
                <a:gdLst/>
                <a:ahLst/>
                <a:cxnLst/>
                <a:rect l="l" t="t" r="r" b="b"/>
                <a:pathLst>
                  <a:path w="211" h="174" extrusionOk="0">
                    <a:moveTo>
                      <a:pt x="112" y="1"/>
                    </a:moveTo>
                    <a:cubicBezTo>
                      <a:pt x="1" y="13"/>
                      <a:pt x="1" y="149"/>
                      <a:pt x="112" y="173"/>
                    </a:cubicBezTo>
                    <a:cubicBezTo>
                      <a:pt x="210" y="149"/>
                      <a:pt x="210" y="13"/>
                      <a:pt x="11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2810;p46">
                <a:extLst>
                  <a:ext uri="{FF2B5EF4-FFF2-40B4-BE49-F238E27FC236}">
                    <a16:creationId xmlns:a16="http://schemas.microsoft.com/office/drawing/2014/main" id="{AF2FAC7C-19E3-574F-D3D2-0432AB7E5724}"/>
                  </a:ext>
                </a:extLst>
              </p:cNvPr>
              <p:cNvSpPr/>
              <p:nvPr/>
            </p:nvSpPr>
            <p:spPr>
              <a:xfrm>
                <a:off x="5344772" y="2741493"/>
                <a:ext cx="2510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3" extrusionOk="0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36"/>
                      <a:pt x="38" y="173"/>
                      <a:pt x="87" y="173"/>
                    </a:cubicBezTo>
                    <a:cubicBezTo>
                      <a:pt x="136" y="173"/>
                      <a:pt x="173" y="136"/>
                      <a:pt x="173" y="87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2811;p46">
                <a:extLst>
                  <a:ext uri="{FF2B5EF4-FFF2-40B4-BE49-F238E27FC236}">
                    <a16:creationId xmlns:a16="http://schemas.microsoft.com/office/drawing/2014/main" id="{81E9095E-43D2-1499-B267-20A483D4CF16}"/>
                  </a:ext>
                </a:extLst>
              </p:cNvPr>
              <p:cNvSpPr/>
              <p:nvPr/>
            </p:nvSpPr>
            <p:spPr>
              <a:xfrm>
                <a:off x="5343359" y="3081979"/>
                <a:ext cx="2495" cy="2452"/>
              </a:xfrm>
              <a:custGeom>
                <a:avLst/>
                <a:gdLst/>
                <a:ahLst/>
                <a:cxnLst/>
                <a:rect l="l" t="t" r="r" b="b"/>
                <a:pathLst>
                  <a:path w="173" h="170" extrusionOk="0">
                    <a:moveTo>
                      <a:pt x="86" y="0"/>
                    </a:moveTo>
                    <a:cubicBezTo>
                      <a:pt x="37" y="0"/>
                      <a:pt x="0" y="37"/>
                      <a:pt x="0" y="86"/>
                    </a:cubicBezTo>
                    <a:cubicBezTo>
                      <a:pt x="0" y="142"/>
                      <a:pt x="43" y="169"/>
                      <a:pt x="86" y="169"/>
                    </a:cubicBezTo>
                    <a:cubicBezTo>
                      <a:pt x="130" y="169"/>
                      <a:pt x="173" y="142"/>
                      <a:pt x="173" y="86"/>
                    </a:cubicBezTo>
                    <a:cubicBezTo>
                      <a:pt x="173" y="37"/>
                      <a:pt x="136" y="0"/>
                      <a:pt x="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2812;p46">
                <a:extLst>
                  <a:ext uri="{FF2B5EF4-FFF2-40B4-BE49-F238E27FC236}">
                    <a16:creationId xmlns:a16="http://schemas.microsoft.com/office/drawing/2014/main" id="{575AAA9F-31AF-3E7C-6CB9-D64747776C02}"/>
                  </a:ext>
                </a:extLst>
              </p:cNvPr>
              <p:cNvSpPr/>
              <p:nvPr/>
            </p:nvSpPr>
            <p:spPr>
              <a:xfrm>
                <a:off x="5386237" y="3051057"/>
                <a:ext cx="10442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1" extrusionOk="0">
                    <a:moveTo>
                      <a:pt x="305" y="0"/>
                    </a:moveTo>
                    <a:cubicBezTo>
                      <a:pt x="145" y="0"/>
                      <a:pt x="9" y="136"/>
                      <a:pt x="9" y="308"/>
                    </a:cubicBezTo>
                    <a:cubicBezTo>
                      <a:pt x="1" y="493"/>
                      <a:pt x="153" y="621"/>
                      <a:pt x="313" y="621"/>
                    </a:cubicBezTo>
                    <a:cubicBezTo>
                      <a:pt x="387" y="621"/>
                      <a:pt x="464" y="593"/>
                      <a:pt x="526" y="530"/>
                    </a:cubicBezTo>
                    <a:cubicBezTo>
                      <a:pt x="724" y="333"/>
                      <a:pt x="588" y="0"/>
                      <a:pt x="3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2813;p46">
                <a:extLst>
                  <a:ext uri="{FF2B5EF4-FFF2-40B4-BE49-F238E27FC236}">
                    <a16:creationId xmlns:a16="http://schemas.microsoft.com/office/drawing/2014/main" id="{E52B2208-7DD9-78F7-780E-3F89B38002B7}"/>
                  </a:ext>
                </a:extLst>
              </p:cNvPr>
              <p:cNvSpPr/>
              <p:nvPr/>
            </p:nvSpPr>
            <p:spPr>
              <a:xfrm>
                <a:off x="5338729" y="2970017"/>
                <a:ext cx="11754" cy="10038"/>
              </a:xfrm>
              <a:custGeom>
                <a:avLst/>
                <a:gdLst/>
                <a:ahLst/>
                <a:cxnLst/>
                <a:rect l="l" t="t" r="r" b="b"/>
                <a:pathLst>
                  <a:path w="815" h="696" extrusionOk="0">
                    <a:moveTo>
                      <a:pt x="346" y="1"/>
                    </a:moveTo>
                    <a:cubicBezTo>
                      <a:pt x="161" y="1"/>
                      <a:pt x="1" y="161"/>
                      <a:pt x="1" y="346"/>
                    </a:cubicBezTo>
                    <a:cubicBezTo>
                      <a:pt x="1" y="554"/>
                      <a:pt x="171" y="695"/>
                      <a:pt x="349" y="695"/>
                    </a:cubicBezTo>
                    <a:cubicBezTo>
                      <a:pt x="434" y="695"/>
                      <a:pt x="521" y="663"/>
                      <a:pt x="592" y="592"/>
                    </a:cubicBezTo>
                    <a:cubicBezTo>
                      <a:pt x="814" y="370"/>
                      <a:pt x="654" y="1"/>
                      <a:pt x="3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2814;p46">
                <a:extLst>
                  <a:ext uri="{FF2B5EF4-FFF2-40B4-BE49-F238E27FC236}">
                    <a16:creationId xmlns:a16="http://schemas.microsoft.com/office/drawing/2014/main" id="{98F5F6E1-F184-333E-5900-C268EE902ED4}"/>
                  </a:ext>
                </a:extLst>
              </p:cNvPr>
              <p:cNvSpPr/>
              <p:nvPr/>
            </p:nvSpPr>
            <p:spPr>
              <a:xfrm>
                <a:off x="5324523" y="3003434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394" y="0"/>
                    </a:moveTo>
                    <a:cubicBezTo>
                      <a:pt x="123" y="12"/>
                      <a:pt x="0" y="333"/>
                      <a:pt x="197" y="518"/>
                    </a:cubicBezTo>
                    <a:cubicBezTo>
                      <a:pt x="256" y="577"/>
                      <a:pt x="329" y="603"/>
                      <a:pt x="401" y="603"/>
                    </a:cubicBezTo>
                    <a:cubicBezTo>
                      <a:pt x="554" y="603"/>
                      <a:pt x="702" y="484"/>
                      <a:pt x="702" y="308"/>
                    </a:cubicBezTo>
                    <a:cubicBezTo>
                      <a:pt x="702" y="136"/>
                      <a:pt x="567" y="0"/>
                      <a:pt x="3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2815;p46">
                <a:extLst>
                  <a:ext uri="{FF2B5EF4-FFF2-40B4-BE49-F238E27FC236}">
                    <a16:creationId xmlns:a16="http://schemas.microsoft.com/office/drawing/2014/main" id="{4394C844-FD06-95C6-63CF-F69A92A0F468}"/>
                  </a:ext>
                </a:extLst>
              </p:cNvPr>
              <p:cNvSpPr/>
              <p:nvPr/>
            </p:nvSpPr>
            <p:spPr>
              <a:xfrm>
                <a:off x="5435057" y="2919726"/>
                <a:ext cx="10846" cy="9274"/>
              </a:xfrm>
              <a:custGeom>
                <a:avLst/>
                <a:gdLst/>
                <a:ahLst/>
                <a:cxnLst/>
                <a:rect l="l" t="t" r="r" b="b"/>
                <a:pathLst>
                  <a:path w="752" h="643" extrusionOk="0">
                    <a:moveTo>
                      <a:pt x="431" y="1"/>
                    </a:moveTo>
                    <a:cubicBezTo>
                      <a:pt x="148" y="1"/>
                      <a:pt x="0" y="346"/>
                      <a:pt x="209" y="555"/>
                    </a:cubicBezTo>
                    <a:cubicBezTo>
                      <a:pt x="274" y="616"/>
                      <a:pt x="350" y="642"/>
                      <a:pt x="424" y="642"/>
                    </a:cubicBezTo>
                    <a:cubicBezTo>
                      <a:pt x="592" y="642"/>
                      <a:pt x="752" y="505"/>
                      <a:pt x="752" y="309"/>
                    </a:cubicBezTo>
                    <a:cubicBezTo>
                      <a:pt x="739" y="136"/>
                      <a:pt x="604" y="1"/>
                      <a:pt x="43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2816;p46">
                <a:extLst>
                  <a:ext uri="{FF2B5EF4-FFF2-40B4-BE49-F238E27FC236}">
                    <a16:creationId xmlns:a16="http://schemas.microsoft.com/office/drawing/2014/main" id="{E3030F8A-D989-8B3F-4F72-98E895CD989E}"/>
                  </a:ext>
                </a:extLst>
              </p:cNvPr>
              <p:cNvSpPr/>
              <p:nvPr/>
            </p:nvSpPr>
            <p:spPr>
              <a:xfrm>
                <a:off x="5364675" y="2957931"/>
                <a:ext cx="9086" cy="908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630" extrusionOk="0">
                    <a:moveTo>
                      <a:pt x="321" y="1"/>
                    </a:moveTo>
                    <a:cubicBezTo>
                      <a:pt x="136" y="1"/>
                      <a:pt x="1" y="136"/>
                      <a:pt x="1" y="309"/>
                    </a:cubicBezTo>
                    <a:cubicBezTo>
                      <a:pt x="1" y="494"/>
                      <a:pt x="136" y="629"/>
                      <a:pt x="321" y="629"/>
                    </a:cubicBezTo>
                    <a:cubicBezTo>
                      <a:pt x="494" y="629"/>
                      <a:pt x="629" y="494"/>
                      <a:pt x="629" y="309"/>
                    </a:cubicBezTo>
                    <a:cubicBezTo>
                      <a:pt x="629" y="136"/>
                      <a:pt x="494" y="1"/>
                      <a:pt x="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2817;p46">
                <a:extLst>
                  <a:ext uri="{FF2B5EF4-FFF2-40B4-BE49-F238E27FC236}">
                    <a16:creationId xmlns:a16="http://schemas.microsoft.com/office/drawing/2014/main" id="{0AF65D6A-8B31-FD54-A43B-C5FA85FD809C}"/>
                  </a:ext>
                </a:extLst>
              </p:cNvPr>
              <p:cNvSpPr/>
              <p:nvPr/>
            </p:nvSpPr>
            <p:spPr>
              <a:xfrm>
                <a:off x="5391328" y="3018534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95" y="0"/>
                    </a:moveTo>
                    <a:cubicBezTo>
                      <a:pt x="137" y="0"/>
                      <a:pt x="1" y="333"/>
                      <a:pt x="186" y="518"/>
                    </a:cubicBezTo>
                    <a:cubicBezTo>
                      <a:pt x="245" y="577"/>
                      <a:pt x="319" y="603"/>
                      <a:pt x="393" y="603"/>
                    </a:cubicBezTo>
                    <a:cubicBezTo>
                      <a:pt x="549" y="603"/>
                      <a:pt x="703" y="484"/>
                      <a:pt x="703" y="308"/>
                    </a:cubicBezTo>
                    <a:cubicBezTo>
                      <a:pt x="691" y="136"/>
                      <a:pt x="568" y="13"/>
                      <a:pt x="3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2818;p46">
                <a:extLst>
                  <a:ext uri="{FF2B5EF4-FFF2-40B4-BE49-F238E27FC236}">
                    <a16:creationId xmlns:a16="http://schemas.microsoft.com/office/drawing/2014/main" id="{AD4EF56A-F9ED-C4D4-7B45-60B45269A41E}"/>
                  </a:ext>
                </a:extLst>
              </p:cNvPr>
              <p:cNvSpPr/>
              <p:nvPr/>
            </p:nvSpPr>
            <p:spPr>
              <a:xfrm>
                <a:off x="5336595" y="3030635"/>
                <a:ext cx="10153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3" extrusionOk="0">
                    <a:moveTo>
                      <a:pt x="403" y="1"/>
                    </a:moveTo>
                    <a:cubicBezTo>
                      <a:pt x="326" y="1"/>
                      <a:pt x="248" y="31"/>
                      <a:pt x="186" y="98"/>
                    </a:cubicBezTo>
                    <a:cubicBezTo>
                      <a:pt x="1" y="283"/>
                      <a:pt x="137" y="603"/>
                      <a:pt x="395" y="603"/>
                    </a:cubicBezTo>
                    <a:cubicBezTo>
                      <a:pt x="568" y="603"/>
                      <a:pt x="703" y="467"/>
                      <a:pt x="703" y="295"/>
                    </a:cubicBezTo>
                    <a:cubicBezTo>
                      <a:pt x="695" y="116"/>
                      <a:pt x="552" y="1"/>
                      <a:pt x="4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2819;p46">
                <a:extLst>
                  <a:ext uri="{FF2B5EF4-FFF2-40B4-BE49-F238E27FC236}">
                    <a16:creationId xmlns:a16="http://schemas.microsoft.com/office/drawing/2014/main" id="{111A48BA-71C7-D391-3DD3-F217ABEB9B8A}"/>
                  </a:ext>
                </a:extLst>
              </p:cNvPr>
              <p:cNvSpPr/>
              <p:nvPr/>
            </p:nvSpPr>
            <p:spPr>
              <a:xfrm>
                <a:off x="5554821" y="2809019"/>
                <a:ext cx="2510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3" extrusionOk="0">
                    <a:moveTo>
                      <a:pt x="87" y="0"/>
                    </a:moveTo>
                    <a:cubicBezTo>
                      <a:pt x="38" y="0"/>
                      <a:pt x="1" y="37"/>
                      <a:pt x="1" y="87"/>
                    </a:cubicBezTo>
                    <a:cubicBezTo>
                      <a:pt x="1" y="124"/>
                      <a:pt x="38" y="173"/>
                      <a:pt x="87" y="173"/>
                    </a:cubicBezTo>
                    <a:cubicBezTo>
                      <a:pt x="136" y="173"/>
                      <a:pt x="173" y="124"/>
                      <a:pt x="173" y="87"/>
                    </a:cubicBezTo>
                    <a:cubicBezTo>
                      <a:pt x="173" y="37"/>
                      <a:pt x="136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2820;p46">
                <a:extLst>
                  <a:ext uri="{FF2B5EF4-FFF2-40B4-BE49-F238E27FC236}">
                    <a16:creationId xmlns:a16="http://schemas.microsoft.com/office/drawing/2014/main" id="{E923505E-8AAE-132D-46A7-9FD29FCFFBC8}"/>
                  </a:ext>
                </a:extLst>
              </p:cNvPr>
              <p:cNvSpPr/>
              <p:nvPr/>
            </p:nvSpPr>
            <p:spPr>
              <a:xfrm>
                <a:off x="5690306" y="280600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4"/>
                      <a:pt x="57" y="74"/>
                    </a:cubicBezTo>
                    <a:cubicBezTo>
                      <a:pt x="82" y="74"/>
                      <a:pt x="106" y="49"/>
                      <a:pt x="106" y="25"/>
                    </a:cubicBezTo>
                    <a:cubicBezTo>
                      <a:pt x="106" y="8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2821;p46">
                <a:extLst>
                  <a:ext uri="{FF2B5EF4-FFF2-40B4-BE49-F238E27FC236}">
                    <a16:creationId xmlns:a16="http://schemas.microsoft.com/office/drawing/2014/main" id="{79370771-8B69-2309-3D0D-FB61FF56F8F6}"/>
                  </a:ext>
                </a:extLst>
              </p:cNvPr>
              <p:cNvSpPr/>
              <p:nvPr/>
            </p:nvSpPr>
            <p:spPr>
              <a:xfrm>
                <a:off x="5824580" y="2672842"/>
                <a:ext cx="1673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16" h="79" extrusionOk="0">
                    <a:moveTo>
                      <a:pt x="30" y="0"/>
                    </a:moveTo>
                    <a:cubicBezTo>
                      <a:pt x="20" y="0"/>
                      <a:pt x="13" y="8"/>
                      <a:pt x="13" y="29"/>
                    </a:cubicBezTo>
                    <a:cubicBezTo>
                      <a:pt x="0" y="53"/>
                      <a:pt x="25" y="78"/>
                      <a:pt x="50" y="78"/>
                    </a:cubicBezTo>
                    <a:cubicBezTo>
                      <a:pt x="115" y="78"/>
                      <a:pt x="60" y="0"/>
                      <a:pt x="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2822;p46">
                <a:extLst>
                  <a:ext uri="{FF2B5EF4-FFF2-40B4-BE49-F238E27FC236}">
                    <a16:creationId xmlns:a16="http://schemas.microsoft.com/office/drawing/2014/main" id="{E2BEF322-9BBC-AE80-E176-9619C1C67F97}"/>
                  </a:ext>
                </a:extLst>
              </p:cNvPr>
              <p:cNvSpPr/>
              <p:nvPr/>
            </p:nvSpPr>
            <p:spPr>
              <a:xfrm>
                <a:off x="5801662" y="2643924"/>
                <a:ext cx="125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37" y="1"/>
                    </a:moveTo>
                    <a:cubicBezTo>
                      <a:pt x="12" y="1"/>
                      <a:pt x="0" y="25"/>
                      <a:pt x="0" y="50"/>
                    </a:cubicBezTo>
                    <a:cubicBezTo>
                      <a:pt x="0" y="75"/>
                      <a:pt x="12" y="99"/>
                      <a:pt x="37" y="99"/>
                    </a:cubicBezTo>
                    <a:cubicBezTo>
                      <a:pt x="74" y="99"/>
                      <a:pt x="86" y="75"/>
                      <a:pt x="86" y="50"/>
                    </a:cubicBezTo>
                    <a:cubicBezTo>
                      <a:pt x="86" y="25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2823;p46">
                <a:extLst>
                  <a:ext uri="{FF2B5EF4-FFF2-40B4-BE49-F238E27FC236}">
                    <a16:creationId xmlns:a16="http://schemas.microsoft.com/office/drawing/2014/main" id="{3B10F522-1B8E-89B0-65F4-133EA4583A01}"/>
                  </a:ext>
                </a:extLst>
              </p:cNvPr>
              <p:cNvSpPr/>
              <p:nvPr/>
            </p:nvSpPr>
            <p:spPr>
              <a:xfrm>
                <a:off x="5714406" y="2639857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61"/>
                      <a:pt x="25" y="73"/>
                      <a:pt x="50" y="73"/>
                    </a:cubicBezTo>
                    <a:cubicBezTo>
                      <a:pt x="106" y="73"/>
                      <a:pt x="47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2824;p46">
                <a:extLst>
                  <a:ext uri="{FF2B5EF4-FFF2-40B4-BE49-F238E27FC236}">
                    <a16:creationId xmlns:a16="http://schemas.microsoft.com/office/drawing/2014/main" id="{6346C3B3-0C78-BB35-4D10-74CA43F16D7D}"/>
                  </a:ext>
                </a:extLst>
              </p:cNvPr>
              <p:cNvSpPr/>
              <p:nvPr/>
            </p:nvSpPr>
            <p:spPr>
              <a:xfrm>
                <a:off x="5732535" y="2666914"/>
                <a:ext cx="10139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1" extrusionOk="0">
                    <a:moveTo>
                      <a:pt x="397" y="1"/>
                    </a:moveTo>
                    <a:cubicBezTo>
                      <a:pt x="322" y="1"/>
                      <a:pt x="246" y="30"/>
                      <a:pt x="185" y="95"/>
                    </a:cubicBezTo>
                    <a:cubicBezTo>
                      <a:pt x="0" y="280"/>
                      <a:pt x="136" y="600"/>
                      <a:pt x="394" y="600"/>
                    </a:cubicBezTo>
                    <a:cubicBezTo>
                      <a:pt x="567" y="600"/>
                      <a:pt x="702" y="464"/>
                      <a:pt x="702" y="292"/>
                    </a:cubicBezTo>
                    <a:cubicBezTo>
                      <a:pt x="694" y="119"/>
                      <a:pt x="548" y="1"/>
                      <a:pt x="3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2825;p46">
                <a:extLst>
                  <a:ext uri="{FF2B5EF4-FFF2-40B4-BE49-F238E27FC236}">
                    <a16:creationId xmlns:a16="http://schemas.microsoft.com/office/drawing/2014/main" id="{6EB70FC5-D156-8EA9-A74B-9E8A55F34EB5}"/>
                  </a:ext>
                </a:extLst>
              </p:cNvPr>
              <p:cNvSpPr/>
              <p:nvPr/>
            </p:nvSpPr>
            <p:spPr>
              <a:xfrm>
                <a:off x="5751371" y="2640102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316" y="0"/>
                    </a:moveTo>
                    <a:cubicBezTo>
                      <a:pt x="157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308" y="623"/>
                    </a:cubicBezTo>
                    <a:cubicBezTo>
                      <a:pt x="579" y="623"/>
                      <a:pt x="727" y="290"/>
                      <a:pt x="530" y="93"/>
                    </a:cubicBezTo>
                    <a:cubicBezTo>
                      <a:pt x="470" y="29"/>
                      <a:pt x="392" y="0"/>
                      <a:pt x="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2826;p46">
                <a:extLst>
                  <a:ext uri="{FF2B5EF4-FFF2-40B4-BE49-F238E27FC236}">
                    <a16:creationId xmlns:a16="http://schemas.microsoft.com/office/drawing/2014/main" id="{BA74CED0-2199-0E9C-4FF2-475B2A215DB2}"/>
                  </a:ext>
                </a:extLst>
              </p:cNvPr>
              <p:cNvSpPr/>
              <p:nvPr/>
            </p:nvSpPr>
            <p:spPr>
              <a:xfrm>
                <a:off x="5634607" y="2637103"/>
                <a:ext cx="11754" cy="9865"/>
              </a:xfrm>
              <a:custGeom>
                <a:avLst/>
                <a:gdLst/>
                <a:ahLst/>
                <a:cxnLst/>
                <a:rect l="l" t="t" r="r" b="b"/>
                <a:pathLst>
                  <a:path w="815" h="684" extrusionOk="0">
                    <a:moveTo>
                      <a:pt x="355" y="1"/>
                    </a:moveTo>
                    <a:cubicBezTo>
                      <a:pt x="178" y="1"/>
                      <a:pt x="5" y="142"/>
                      <a:pt x="13" y="351"/>
                    </a:cubicBezTo>
                    <a:cubicBezTo>
                      <a:pt x="1" y="535"/>
                      <a:pt x="161" y="683"/>
                      <a:pt x="358" y="683"/>
                    </a:cubicBezTo>
                    <a:cubicBezTo>
                      <a:pt x="654" y="683"/>
                      <a:pt x="814" y="314"/>
                      <a:pt x="592" y="104"/>
                    </a:cubicBezTo>
                    <a:cubicBezTo>
                      <a:pt x="525" y="33"/>
                      <a:pt x="440" y="1"/>
                      <a:pt x="3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2827;p46">
                <a:extLst>
                  <a:ext uri="{FF2B5EF4-FFF2-40B4-BE49-F238E27FC236}">
                    <a16:creationId xmlns:a16="http://schemas.microsoft.com/office/drawing/2014/main" id="{3B5FDCA7-82C8-86EB-6ED3-390FBFF552D8}"/>
                  </a:ext>
                </a:extLst>
              </p:cNvPr>
              <p:cNvSpPr/>
              <p:nvPr/>
            </p:nvSpPr>
            <p:spPr>
              <a:xfrm>
                <a:off x="5704801" y="2660986"/>
                <a:ext cx="8553" cy="8553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3" extrusionOk="0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57"/>
                      <a:pt x="136" y="592"/>
                      <a:pt x="297" y="592"/>
                    </a:cubicBezTo>
                    <a:cubicBezTo>
                      <a:pt x="457" y="592"/>
                      <a:pt x="592" y="457"/>
                      <a:pt x="592" y="296"/>
                    </a:cubicBezTo>
                    <a:cubicBezTo>
                      <a:pt x="592" y="136"/>
                      <a:pt x="457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2828;p46">
                <a:extLst>
                  <a:ext uri="{FF2B5EF4-FFF2-40B4-BE49-F238E27FC236}">
                    <a16:creationId xmlns:a16="http://schemas.microsoft.com/office/drawing/2014/main" id="{CF31CF1C-1818-BB8B-0A2A-2D38D32DCFDF}"/>
                  </a:ext>
                </a:extLst>
              </p:cNvPr>
              <p:cNvSpPr/>
              <p:nvPr/>
            </p:nvSpPr>
            <p:spPr>
              <a:xfrm>
                <a:off x="5747636" y="2765477"/>
                <a:ext cx="1255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87" h="87" extrusionOk="0">
                    <a:moveTo>
                      <a:pt x="50" y="1"/>
                    </a:moveTo>
                    <a:cubicBezTo>
                      <a:pt x="13" y="1"/>
                      <a:pt x="0" y="13"/>
                      <a:pt x="0" y="38"/>
                    </a:cubicBezTo>
                    <a:cubicBezTo>
                      <a:pt x="0" y="75"/>
                      <a:pt x="13" y="87"/>
                      <a:pt x="50" y="87"/>
                    </a:cubicBezTo>
                    <a:cubicBezTo>
                      <a:pt x="74" y="87"/>
                      <a:pt x="87" y="75"/>
                      <a:pt x="87" y="38"/>
                    </a:cubicBezTo>
                    <a:cubicBezTo>
                      <a:pt x="87" y="13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2829;p46">
                <a:extLst>
                  <a:ext uri="{FF2B5EF4-FFF2-40B4-BE49-F238E27FC236}">
                    <a16:creationId xmlns:a16="http://schemas.microsoft.com/office/drawing/2014/main" id="{A9E586FC-6C51-812C-E022-F3819CD8B415}"/>
                  </a:ext>
                </a:extLst>
              </p:cNvPr>
              <p:cNvSpPr/>
              <p:nvPr/>
            </p:nvSpPr>
            <p:spPr>
              <a:xfrm>
                <a:off x="5762029" y="2873040"/>
                <a:ext cx="1428" cy="1341"/>
              </a:xfrm>
              <a:custGeom>
                <a:avLst/>
                <a:gdLst/>
                <a:ahLst/>
                <a:cxnLst/>
                <a:rect l="l" t="t" r="r" b="b"/>
                <a:pathLst>
                  <a:path w="99" h="93" extrusionOk="0">
                    <a:moveTo>
                      <a:pt x="50" y="0"/>
                    </a:moveTo>
                    <a:cubicBezTo>
                      <a:pt x="25" y="0"/>
                      <a:pt x="0" y="16"/>
                      <a:pt x="0" y="46"/>
                    </a:cubicBezTo>
                    <a:cubicBezTo>
                      <a:pt x="0" y="77"/>
                      <a:pt x="25" y="93"/>
                      <a:pt x="50" y="93"/>
                    </a:cubicBezTo>
                    <a:cubicBezTo>
                      <a:pt x="74" y="93"/>
                      <a:pt x="99" y="77"/>
                      <a:pt x="99" y="46"/>
                    </a:cubicBezTo>
                    <a:cubicBezTo>
                      <a:pt x="99" y="16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2830;p46">
                <a:extLst>
                  <a:ext uri="{FF2B5EF4-FFF2-40B4-BE49-F238E27FC236}">
                    <a16:creationId xmlns:a16="http://schemas.microsoft.com/office/drawing/2014/main" id="{9493EBDE-BC4C-D224-7DF5-B973B7C85C80}"/>
                  </a:ext>
                </a:extLst>
              </p:cNvPr>
              <p:cNvSpPr/>
              <p:nvPr/>
            </p:nvSpPr>
            <p:spPr>
              <a:xfrm>
                <a:off x="5610983" y="2640102"/>
                <a:ext cx="10312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624" extrusionOk="0">
                    <a:moveTo>
                      <a:pt x="310" y="0"/>
                    </a:moveTo>
                    <a:cubicBezTo>
                      <a:pt x="151" y="0"/>
                      <a:pt x="0" y="124"/>
                      <a:pt x="0" y="315"/>
                    </a:cubicBezTo>
                    <a:cubicBezTo>
                      <a:pt x="0" y="475"/>
                      <a:pt x="136" y="611"/>
                      <a:pt x="296" y="623"/>
                    </a:cubicBezTo>
                    <a:cubicBezTo>
                      <a:pt x="579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2831;p46">
                <a:extLst>
                  <a:ext uri="{FF2B5EF4-FFF2-40B4-BE49-F238E27FC236}">
                    <a16:creationId xmlns:a16="http://schemas.microsoft.com/office/drawing/2014/main" id="{B5B677DB-7EA1-947D-3364-2D1F77AE5FB2}"/>
                  </a:ext>
                </a:extLst>
              </p:cNvPr>
              <p:cNvSpPr/>
              <p:nvPr/>
            </p:nvSpPr>
            <p:spPr>
              <a:xfrm>
                <a:off x="5740526" y="2804043"/>
                <a:ext cx="1788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24" h="99" extrusionOk="0">
                    <a:moveTo>
                      <a:pt x="62" y="0"/>
                    </a:moveTo>
                    <a:cubicBezTo>
                      <a:pt x="0" y="0"/>
                      <a:pt x="0" y="99"/>
                      <a:pt x="62" y="99"/>
                    </a:cubicBezTo>
                    <a:cubicBezTo>
                      <a:pt x="124" y="99"/>
                      <a:pt x="124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2832;p46">
                <a:extLst>
                  <a:ext uri="{FF2B5EF4-FFF2-40B4-BE49-F238E27FC236}">
                    <a16:creationId xmlns:a16="http://schemas.microsoft.com/office/drawing/2014/main" id="{AB83B1BA-03D0-8DD0-F1CB-2641954DE590}"/>
                  </a:ext>
                </a:extLst>
              </p:cNvPr>
              <p:cNvSpPr/>
              <p:nvPr/>
            </p:nvSpPr>
            <p:spPr>
              <a:xfrm>
                <a:off x="5696450" y="2758713"/>
                <a:ext cx="1601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11" h="73" extrusionOk="0">
                    <a:moveTo>
                      <a:pt x="60" y="1"/>
                    </a:moveTo>
                    <a:cubicBezTo>
                      <a:pt x="57" y="1"/>
                      <a:pt x="54" y="1"/>
                      <a:pt x="50" y="1"/>
                    </a:cubicBezTo>
                    <a:cubicBezTo>
                      <a:pt x="25" y="1"/>
                      <a:pt x="1" y="14"/>
                      <a:pt x="1" y="51"/>
                    </a:cubicBezTo>
                    <a:cubicBezTo>
                      <a:pt x="1" y="67"/>
                      <a:pt x="7" y="73"/>
                      <a:pt x="16" y="73"/>
                    </a:cubicBezTo>
                    <a:cubicBezTo>
                      <a:pt x="47" y="73"/>
                      <a:pt x="110" y="1"/>
                      <a:pt x="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2833;p46">
                <a:extLst>
                  <a:ext uri="{FF2B5EF4-FFF2-40B4-BE49-F238E27FC236}">
                    <a16:creationId xmlns:a16="http://schemas.microsoft.com/office/drawing/2014/main" id="{7190C04D-0AD6-053F-781E-0C4AC20FD39E}"/>
                  </a:ext>
                </a:extLst>
              </p:cNvPr>
              <p:cNvSpPr/>
              <p:nvPr/>
            </p:nvSpPr>
            <p:spPr>
              <a:xfrm>
                <a:off x="5623415" y="2631665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25" y="1"/>
                      <a:pt x="1" y="13"/>
                      <a:pt x="1" y="38"/>
                    </a:cubicBezTo>
                    <a:cubicBezTo>
                      <a:pt x="1" y="75"/>
                      <a:pt x="25" y="87"/>
                      <a:pt x="50" y="87"/>
                    </a:cubicBezTo>
                    <a:cubicBezTo>
                      <a:pt x="75" y="87"/>
                      <a:pt x="99" y="75"/>
                      <a:pt x="99" y="38"/>
                    </a:cubicBezTo>
                    <a:cubicBezTo>
                      <a:pt x="99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2834;p46">
                <a:extLst>
                  <a:ext uri="{FF2B5EF4-FFF2-40B4-BE49-F238E27FC236}">
                    <a16:creationId xmlns:a16="http://schemas.microsoft.com/office/drawing/2014/main" id="{DDEACAA2-60F3-2DEE-BA75-F3BEB8A66C0D}"/>
                  </a:ext>
                </a:extLst>
              </p:cNvPr>
              <p:cNvSpPr/>
              <p:nvPr/>
            </p:nvSpPr>
            <p:spPr>
              <a:xfrm>
                <a:off x="5604752" y="2631665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2835;p46">
                <a:extLst>
                  <a:ext uri="{FF2B5EF4-FFF2-40B4-BE49-F238E27FC236}">
                    <a16:creationId xmlns:a16="http://schemas.microsoft.com/office/drawing/2014/main" id="{9CEB440B-6931-7B91-B88E-DB67B3F3D398}"/>
                  </a:ext>
                </a:extLst>
              </p:cNvPr>
              <p:cNvSpPr/>
              <p:nvPr/>
            </p:nvSpPr>
            <p:spPr>
              <a:xfrm>
                <a:off x="5756347" y="2773842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2" y="74"/>
                      <a:pt x="49" y="74"/>
                    </a:cubicBezTo>
                    <a:cubicBezTo>
                      <a:pt x="106" y="74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2836;p46">
                <a:extLst>
                  <a:ext uri="{FF2B5EF4-FFF2-40B4-BE49-F238E27FC236}">
                    <a16:creationId xmlns:a16="http://schemas.microsoft.com/office/drawing/2014/main" id="{2FA8669D-30A3-458A-6E47-6AD808716061}"/>
                  </a:ext>
                </a:extLst>
              </p:cNvPr>
              <p:cNvSpPr/>
              <p:nvPr/>
            </p:nvSpPr>
            <p:spPr>
              <a:xfrm>
                <a:off x="5769486" y="2880280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0" y="0"/>
                    </a:moveTo>
                    <a:cubicBezTo>
                      <a:pt x="25" y="0"/>
                      <a:pt x="1" y="25"/>
                      <a:pt x="1" y="50"/>
                    </a:cubicBezTo>
                    <a:cubicBezTo>
                      <a:pt x="1" y="67"/>
                      <a:pt x="7" y="73"/>
                      <a:pt x="17" y="73"/>
                    </a:cubicBezTo>
                    <a:cubicBezTo>
                      <a:pt x="47" y="73"/>
                      <a:pt x="107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2837;p46">
                <a:extLst>
                  <a:ext uri="{FF2B5EF4-FFF2-40B4-BE49-F238E27FC236}">
                    <a16:creationId xmlns:a16="http://schemas.microsoft.com/office/drawing/2014/main" id="{C7632CCD-722C-77AA-1374-9A12A8951DE3}"/>
                  </a:ext>
                </a:extLst>
              </p:cNvPr>
              <p:cNvSpPr/>
              <p:nvPr/>
            </p:nvSpPr>
            <p:spPr>
              <a:xfrm>
                <a:off x="5779971" y="2780058"/>
                <a:ext cx="10153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3" extrusionOk="0">
                    <a:moveTo>
                      <a:pt x="407" y="0"/>
                    </a:moveTo>
                    <a:cubicBezTo>
                      <a:pt x="136" y="0"/>
                      <a:pt x="1" y="320"/>
                      <a:pt x="186" y="518"/>
                    </a:cubicBezTo>
                    <a:cubicBezTo>
                      <a:pt x="248" y="576"/>
                      <a:pt x="323" y="603"/>
                      <a:pt x="397" y="603"/>
                    </a:cubicBezTo>
                    <a:cubicBezTo>
                      <a:pt x="554" y="603"/>
                      <a:pt x="703" y="481"/>
                      <a:pt x="703" y="296"/>
                    </a:cubicBezTo>
                    <a:cubicBezTo>
                      <a:pt x="703" y="136"/>
                      <a:pt x="568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2838;p46">
                <a:extLst>
                  <a:ext uri="{FF2B5EF4-FFF2-40B4-BE49-F238E27FC236}">
                    <a16:creationId xmlns:a16="http://schemas.microsoft.com/office/drawing/2014/main" id="{370DD2B2-7398-334E-6D65-CF18FC7B104E}"/>
                  </a:ext>
                </a:extLst>
              </p:cNvPr>
              <p:cNvSpPr/>
              <p:nvPr/>
            </p:nvSpPr>
            <p:spPr>
              <a:xfrm>
                <a:off x="5691835" y="2635660"/>
                <a:ext cx="10327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24" extrusionOk="0">
                    <a:moveTo>
                      <a:pt x="311" y="0"/>
                    </a:moveTo>
                    <a:cubicBezTo>
                      <a:pt x="152" y="0"/>
                      <a:pt x="0" y="124"/>
                      <a:pt x="0" y="315"/>
                    </a:cubicBezTo>
                    <a:cubicBezTo>
                      <a:pt x="0" y="475"/>
                      <a:pt x="124" y="611"/>
                      <a:pt x="296" y="623"/>
                    </a:cubicBezTo>
                    <a:cubicBezTo>
                      <a:pt x="567" y="623"/>
                      <a:pt x="715" y="290"/>
                      <a:pt x="530" y="93"/>
                    </a:cubicBezTo>
                    <a:cubicBezTo>
                      <a:pt x="466" y="29"/>
                      <a:pt x="387" y="0"/>
                      <a:pt x="3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2839;p46">
                <a:extLst>
                  <a:ext uri="{FF2B5EF4-FFF2-40B4-BE49-F238E27FC236}">
                    <a16:creationId xmlns:a16="http://schemas.microsoft.com/office/drawing/2014/main" id="{BEFFE98A-1512-D581-2ADC-1FA42DBC13A9}"/>
                  </a:ext>
                </a:extLst>
              </p:cNvPr>
              <p:cNvSpPr/>
              <p:nvPr/>
            </p:nvSpPr>
            <p:spPr>
              <a:xfrm>
                <a:off x="5636525" y="2769227"/>
                <a:ext cx="141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98" h="74" extrusionOk="0">
                    <a:moveTo>
                      <a:pt x="12" y="0"/>
                    </a:moveTo>
                    <a:cubicBezTo>
                      <a:pt x="5" y="0"/>
                      <a:pt x="1" y="7"/>
                      <a:pt x="3" y="24"/>
                    </a:cubicBezTo>
                    <a:cubicBezTo>
                      <a:pt x="3" y="49"/>
                      <a:pt x="16" y="73"/>
                      <a:pt x="40" y="73"/>
                    </a:cubicBezTo>
                    <a:cubicBezTo>
                      <a:pt x="97" y="73"/>
                      <a:pt x="38" y="0"/>
                      <a:pt x="1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2840;p46">
                <a:extLst>
                  <a:ext uri="{FF2B5EF4-FFF2-40B4-BE49-F238E27FC236}">
                    <a16:creationId xmlns:a16="http://schemas.microsoft.com/office/drawing/2014/main" id="{303D110D-68FF-F4C4-92D0-9B4AFB8102DC}"/>
                  </a:ext>
                </a:extLst>
              </p:cNvPr>
              <p:cNvSpPr/>
              <p:nvPr/>
            </p:nvSpPr>
            <p:spPr>
              <a:xfrm>
                <a:off x="5629991" y="2818076"/>
                <a:ext cx="1067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42" extrusionOk="0">
                    <a:moveTo>
                      <a:pt x="420" y="1"/>
                    </a:moveTo>
                    <a:cubicBezTo>
                      <a:pt x="136" y="1"/>
                      <a:pt x="1" y="346"/>
                      <a:pt x="198" y="543"/>
                    </a:cubicBezTo>
                    <a:cubicBezTo>
                      <a:pt x="262" y="611"/>
                      <a:pt x="342" y="642"/>
                      <a:pt x="421" y="642"/>
                    </a:cubicBezTo>
                    <a:cubicBezTo>
                      <a:pt x="583" y="642"/>
                      <a:pt x="740" y="512"/>
                      <a:pt x="740" y="321"/>
                    </a:cubicBezTo>
                    <a:cubicBezTo>
                      <a:pt x="740" y="149"/>
                      <a:pt x="592" y="1"/>
                      <a:pt x="4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2841;p46">
                <a:extLst>
                  <a:ext uri="{FF2B5EF4-FFF2-40B4-BE49-F238E27FC236}">
                    <a16:creationId xmlns:a16="http://schemas.microsoft.com/office/drawing/2014/main" id="{3374ABEB-2C0E-D860-E0D9-29C0102D6D60}"/>
                  </a:ext>
                </a:extLst>
              </p:cNvPr>
              <p:cNvSpPr/>
              <p:nvPr/>
            </p:nvSpPr>
            <p:spPr>
              <a:xfrm>
                <a:off x="5555355" y="2832657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407" y="0"/>
                    </a:moveTo>
                    <a:cubicBezTo>
                      <a:pt x="136" y="0"/>
                      <a:pt x="1" y="320"/>
                      <a:pt x="198" y="518"/>
                    </a:cubicBezTo>
                    <a:cubicBezTo>
                      <a:pt x="256" y="576"/>
                      <a:pt x="329" y="603"/>
                      <a:pt x="400" y="603"/>
                    </a:cubicBezTo>
                    <a:cubicBezTo>
                      <a:pt x="554" y="603"/>
                      <a:pt x="703" y="481"/>
                      <a:pt x="703" y="296"/>
                    </a:cubicBezTo>
                    <a:cubicBezTo>
                      <a:pt x="703" y="136"/>
                      <a:pt x="567" y="0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2842;p46">
                <a:extLst>
                  <a:ext uri="{FF2B5EF4-FFF2-40B4-BE49-F238E27FC236}">
                    <a16:creationId xmlns:a16="http://schemas.microsoft.com/office/drawing/2014/main" id="{F6EA1772-2195-BDD3-B0FD-C9B3A7697DA9}"/>
                  </a:ext>
                </a:extLst>
              </p:cNvPr>
              <p:cNvSpPr/>
              <p:nvPr/>
            </p:nvSpPr>
            <p:spPr>
              <a:xfrm>
                <a:off x="5730040" y="2920447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1" y="7"/>
                      <a:pt x="1" y="25"/>
                    </a:cubicBezTo>
                    <a:cubicBezTo>
                      <a:pt x="1" y="62"/>
                      <a:pt x="25" y="74"/>
                      <a:pt x="50" y="74"/>
                    </a:cubicBezTo>
                    <a:cubicBezTo>
                      <a:pt x="107" y="74"/>
                      <a:pt x="47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2843;p46">
                <a:extLst>
                  <a:ext uri="{FF2B5EF4-FFF2-40B4-BE49-F238E27FC236}">
                    <a16:creationId xmlns:a16="http://schemas.microsoft.com/office/drawing/2014/main" id="{95E08D4C-39DA-7BE5-430C-1935E71D839C}"/>
                  </a:ext>
                </a:extLst>
              </p:cNvPr>
              <p:cNvSpPr/>
              <p:nvPr/>
            </p:nvSpPr>
            <p:spPr>
              <a:xfrm>
                <a:off x="5651668" y="2794106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7" y="1"/>
                    </a:moveTo>
                    <a:cubicBezTo>
                      <a:pt x="150" y="1"/>
                      <a:pt x="1" y="122"/>
                      <a:pt x="1" y="307"/>
                    </a:cubicBezTo>
                    <a:cubicBezTo>
                      <a:pt x="1" y="468"/>
                      <a:pt x="136" y="603"/>
                      <a:pt x="309" y="603"/>
                    </a:cubicBezTo>
                    <a:cubicBezTo>
                      <a:pt x="580" y="591"/>
                      <a:pt x="703" y="270"/>
                      <a:pt x="518" y="86"/>
                    </a:cubicBezTo>
                    <a:cubicBezTo>
                      <a:pt x="456" y="27"/>
                      <a:pt x="381" y="1"/>
                      <a:pt x="3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2844;p46">
                <a:extLst>
                  <a:ext uri="{FF2B5EF4-FFF2-40B4-BE49-F238E27FC236}">
                    <a16:creationId xmlns:a16="http://schemas.microsoft.com/office/drawing/2014/main" id="{35EFE1B7-E321-0B0C-72ED-08FC5A53D18E}"/>
                  </a:ext>
                </a:extLst>
              </p:cNvPr>
              <p:cNvSpPr/>
              <p:nvPr/>
            </p:nvSpPr>
            <p:spPr>
              <a:xfrm>
                <a:off x="5703388" y="2726811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3" y="1"/>
                    </a:moveTo>
                    <a:cubicBezTo>
                      <a:pt x="328" y="1"/>
                      <a:pt x="250" y="29"/>
                      <a:pt x="185" y="94"/>
                    </a:cubicBezTo>
                    <a:cubicBezTo>
                      <a:pt x="0" y="279"/>
                      <a:pt x="136" y="599"/>
                      <a:pt x="407" y="599"/>
                    </a:cubicBezTo>
                    <a:cubicBezTo>
                      <a:pt x="567" y="599"/>
                      <a:pt x="703" y="464"/>
                      <a:pt x="703" y="304"/>
                    </a:cubicBezTo>
                    <a:cubicBezTo>
                      <a:pt x="703" y="122"/>
                      <a:pt x="558" y="1"/>
                      <a:pt x="4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2845;p46">
                <a:extLst>
                  <a:ext uri="{FF2B5EF4-FFF2-40B4-BE49-F238E27FC236}">
                    <a16:creationId xmlns:a16="http://schemas.microsoft.com/office/drawing/2014/main" id="{8F20CE6D-AA43-2887-16B1-7BDB261F85B4}"/>
                  </a:ext>
                </a:extLst>
              </p:cNvPr>
              <p:cNvSpPr/>
              <p:nvPr/>
            </p:nvSpPr>
            <p:spPr>
              <a:xfrm>
                <a:off x="5713512" y="2758800"/>
                <a:ext cx="10327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24" extrusionOk="0">
                    <a:moveTo>
                      <a:pt x="311" y="1"/>
                    </a:moveTo>
                    <a:cubicBezTo>
                      <a:pt x="152" y="1"/>
                      <a:pt x="1" y="125"/>
                      <a:pt x="1" y="316"/>
                    </a:cubicBezTo>
                    <a:cubicBezTo>
                      <a:pt x="1" y="476"/>
                      <a:pt x="124" y="612"/>
                      <a:pt x="296" y="624"/>
                    </a:cubicBezTo>
                    <a:cubicBezTo>
                      <a:pt x="567" y="624"/>
                      <a:pt x="715" y="291"/>
                      <a:pt x="530" y="94"/>
                    </a:cubicBezTo>
                    <a:cubicBezTo>
                      <a:pt x="466" y="30"/>
                      <a:pt x="388" y="1"/>
                      <a:pt x="31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2846;p46">
                <a:extLst>
                  <a:ext uri="{FF2B5EF4-FFF2-40B4-BE49-F238E27FC236}">
                    <a16:creationId xmlns:a16="http://schemas.microsoft.com/office/drawing/2014/main" id="{2B8AC61B-18BE-75D7-11D8-1FB61A342CBE}"/>
                  </a:ext>
                </a:extLst>
              </p:cNvPr>
              <p:cNvSpPr/>
              <p:nvPr/>
            </p:nvSpPr>
            <p:spPr>
              <a:xfrm>
                <a:off x="5686153" y="2851306"/>
                <a:ext cx="125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00" extrusionOk="0">
                    <a:moveTo>
                      <a:pt x="37" y="1"/>
                    </a:moveTo>
                    <a:cubicBezTo>
                      <a:pt x="12" y="1"/>
                      <a:pt x="0" y="26"/>
                      <a:pt x="0" y="50"/>
                    </a:cubicBezTo>
                    <a:cubicBezTo>
                      <a:pt x="0" y="75"/>
                      <a:pt x="12" y="99"/>
                      <a:pt x="37" y="99"/>
                    </a:cubicBezTo>
                    <a:cubicBezTo>
                      <a:pt x="74" y="99"/>
                      <a:pt x="86" y="75"/>
                      <a:pt x="86" y="50"/>
                    </a:cubicBezTo>
                    <a:cubicBezTo>
                      <a:pt x="86" y="26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2847;p46">
                <a:extLst>
                  <a:ext uri="{FF2B5EF4-FFF2-40B4-BE49-F238E27FC236}">
                    <a16:creationId xmlns:a16="http://schemas.microsoft.com/office/drawing/2014/main" id="{C8E29FB3-FD98-51A6-407B-06CAC4064627}"/>
                  </a:ext>
                </a:extLst>
              </p:cNvPr>
              <p:cNvSpPr/>
              <p:nvPr/>
            </p:nvSpPr>
            <p:spPr>
              <a:xfrm>
                <a:off x="5805037" y="2773482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49" y="0"/>
                    </a:moveTo>
                    <a:cubicBezTo>
                      <a:pt x="25" y="0"/>
                      <a:pt x="0" y="12"/>
                      <a:pt x="0" y="49"/>
                    </a:cubicBezTo>
                    <a:cubicBezTo>
                      <a:pt x="0" y="66"/>
                      <a:pt x="7" y="73"/>
                      <a:pt x="16" y="73"/>
                    </a:cubicBezTo>
                    <a:cubicBezTo>
                      <a:pt x="46" y="73"/>
                      <a:pt x="106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2848;p46">
                <a:extLst>
                  <a:ext uri="{FF2B5EF4-FFF2-40B4-BE49-F238E27FC236}">
                    <a16:creationId xmlns:a16="http://schemas.microsoft.com/office/drawing/2014/main" id="{BC511AAD-A19F-C8EB-A1FB-530B6F869BB6}"/>
                  </a:ext>
                </a:extLst>
              </p:cNvPr>
              <p:cNvSpPr/>
              <p:nvPr/>
            </p:nvSpPr>
            <p:spPr>
              <a:xfrm>
                <a:off x="5681985" y="2933586"/>
                <a:ext cx="1514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5" h="74" extrusionOk="0">
                    <a:moveTo>
                      <a:pt x="67" y="1"/>
                    </a:moveTo>
                    <a:cubicBezTo>
                      <a:pt x="1" y="1"/>
                      <a:pt x="59" y="74"/>
                      <a:pt x="89" y="74"/>
                    </a:cubicBezTo>
                    <a:cubicBezTo>
                      <a:pt x="98" y="74"/>
                      <a:pt x="104" y="67"/>
                      <a:pt x="104" y="50"/>
                    </a:cubicBezTo>
                    <a:cubicBezTo>
                      <a:pt x="104" y="25"/>
                      <a:pt x="92" y="1"/>
                      <a:pt x="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2849;p46">
                <a:extLst>
                  <a:ext uri="{FF2B5EF4-FFF2-40B4-BE49-F238E27FC236}">
                    <a16:creationId xmlns:a16="http://schemas.microsoft.com/office/drawing/2014/main" id="{D6BF9745-68FC-2D98-EEDD-9F7856AF4FD2}"/>
                  </a:ext>
                </a:extLst>
              </p:cNvPr>
              <p:cNvSpPr/>
              <p:nvPr/>
            </p:nvSpPr>
            <p:spPr>
              <a:xfrm>
                <a:off x="5779798" y="2722916"/>
                <a:ext cx="1514" cy="99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9" extrusionOk="0">
                    <a:moveTo>
                      <a:pt x="20" y="1"/>
                    </a:moveTo>
                    <a:cubicBezTo>
                      <a:pt x="9" y="1"/>
                      <a:pt x="0" y="9"/>
                      <a:pt x="0" y="31"/>
                    </a:cubicBezTo>
                    <a:cubicBezTo>
                      <a:pt x="0" y="56"/>
                      <a:pt x="25" y="68"/>
                      <a:pt x="50" y="68"/>
                    </a:cubicBezTo>
                    <a:cubicBezTo>
                      <a:pt x="105" y="68"/>
                      <a:pt x="51" y="1"/>
                      <a:pt x="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2850;p46">
                <a:extLst>
                  <a:ext uri="{FF2B5EF4-FFF2-40B4-BE49-F238E27FC236}">
                    <a16:creationId xmlns:a16="http://schemas.microsoft.com/office/drawing/2014/main" id="{8CA30E93-C7C6-82F9-492C-5D7F426CFB47}"/>
                  </a:ext>
                </a:extLst>
              </p:cNvPr>
              <p:cNvSpPr/>
              <p:nvPr/>
            </p:nvSpPr>
            <p:spPr>
              <a:xfrm>
                <a:off x="5809479" y="2690495"/>
                <a:ext cx="10139" cy="8639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9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78"/>
                      <a:pt x="145" y="599"/>
                      <a:pt x="299" y="599"/>
                    </a:cubicBezTo>
                    <a:cubicBezTo>
                      <a:pt x="375" y="599"/>
                      <a:pt x="453" y="570"/>
                      <a:pt x="518" y="505"/>
                    </a:cubicBezTo>
                    <a:cubicBezTo>
                      <a:pt x="702" y="320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2851;p46">
                <a:extLst>
                  <a:ext uri="{FF2B5EF4-FFF2-40B4-BE49-F238E27FC236}">
                    <a16:creationId xmlns:a16="http://schemas.microsoft.com/office/drawing/2014/main" id="{A8937D04-5634-D305-47AD-A1E93F0A2698}"/>
                  </a:ext>
                </a:extLst>
              </p:cNvPr>
              <p:cNvSpPr/>
              <p:nvPr/>
            </p:nvSpPr>
            <p:spPr>
              <a:xfrm>
                <a:off x="5787788" y="2675914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408" y="1"/>
                    </a:moveTo>
                    <a:cubicBezTo>
                      <a:pt x="136" y="1"/>
                      <a:pt x="1" y="321"/>
                      <a:pt x="198" y="506"/>
                    </a:cubicBezTo>
                    <a:cubicBezTo>
                      <a:pt x="259" y="571"/>
                      <a:pt x="334" y="599"/>
                      <a:pt x="408" y="599"/>
                    </a:cubicBezTo>
                    <a:cubicBezTo>
                      <a:pt x="559" y="599"/>
                      <a:pt x="703" y="478"/>
                      <a:pt x="703" y="296"/>
                    </a:cubicBezTo>
                    <a:cubicBezTo>
                      <a:pt x="703" y="136"/>
                      <a:pt x="568" y="1"/>
                      <a:pt x="4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2852;p46">
                <a:extLst>
                  <a:ext uri="{FF2B5EF4-FFF2-40B4-BE49-F238E27FC236}">
                    <a16:creationId xmlns:a16="http://schemas.microsoft.com/office/drawing/2014/main" id="{39FD07E8-4F69-AB23-9BDF-D66DB69B5AD3}"/>
                  </a:ext>
                </a:extLst>
              </p:cNvPr>
              <p:cNvSpPr/>
              <p:nvPr/>
            </p:nvSpPr>
            <p:spPr>
              <a:xfrm>
                <a:off x="5705162" y="2781443"/>
                <a:ext cx="6764" cy="5913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10" extrusionOk="0">
                    <a:moveTo>
                      <a:pt x="205" y="1"/>
                    </a:moveTo>
                    <a:cubicBezTo>
                      <a:pt x="101" y="1"/>
                      <a:pt x="1" y="83"/>
                      <a:pt x="1" y="200"/>
                    </a:cubicBezTo>
                    <a:cubicBezTo>
                      <a:pt x="1" y="311"/>
                      <a:pt x="87" y="409"/>
                      <a:pt x="198" y="409"/>
                    </a:cubicBezTo>
                    <a:cubicBezTo>
                      <a:pt x="382" y="409"/>
                      <a:pt x="469" y="187"/>
                      <a:pt x="346" y="64"/>
                    </a:cubicBezTo>
                    <a:cubicBezTo>
                      <a:pt x="305" y="20"/>
                      <a:pt x="255" y="1"/>
                      <a:pt x="20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2853;p46">
                <a:extLst>
                  <a:ext uri="{FF2B5EF4-FFF2-40B4-BE49-F238E27FC236}">
                    <a16:creationId xmlns:a16="http://schemas.microsoft.com/office/drawing/2014/main" id="{FC395284-5B9D-C448-7684-F29F980D8420}"/>
                  </a:ext>
                </a:extLst>
              </p:cNvPr>
              <p:cNvSpPr/>
              <p:nvPr/>
            </p:nvSpPr>
            <p:spPr>
              <a:xfrm>
                <a:off x="5402534" y="2724791"/>
                <a:ext cx="1428" cy="1385"/>
              </a:xfrm>
              <a:custGeom>
                <a:avLst/>
                <a:gdLst/>
                <a:ahLst/>
                <a:cxnLst/>
                <a:rect l="l" t="t" r="r" b="b"/>
                <a:pathLst>
                  <a:path w="99" h="96" extrusionOk="0">
                    <a:moveTo>
                      <a:pt x="50" y="0"/>
                    </a:moveTo>
                    <a:cubicBezTo>
                      <a:pt x="25" y="0"/>
                      <a:pt x="0" y="12"/>
                      <a:pt x="0" y="49"/>
                    </a:cubicBezTo>
                    <a:cubicBezTo>
                      <a:pt x="0" y="80"/>
                      <a:pt x="25" y="96"/>
                      <a:pt x="50" y="96"/>
                    </a:cubicBezTo>
                    <a:cubicBezTo>
                      <a:pt x="74" y="96"/>
                      <a:pt x="99" y="80"/>
                      <a:pt x="99" y="49"/>
                    </a:cubicBezTo>
                    <a:cubicBezTo>
                      <a:pt x="99" y="12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2854;p46">
                <a:extLst>
                  <a:ext uri="{FF2B5EF4-FFF2-40B4-BE49-F238E27FC236}">
                    <a16:creationId xmlns:a16="http://schemas.microsoft.com/office/drawing/2014/main" id="{A775CB2E-4AB0-4E90-263A-9CF22ECE4F0E}"/>
                  </a:ext>
                </a:extLst>
              </p:cNvPr>
              <p:cNvSpPr/>
              <p:nvPr/>
            </p:nvSpPr>
            <p:spPr>
              <a:xfrm>
                <a:off x="5521592" y="2689240"/>
                <a:ext cx="10673" cy="9187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7" extrusionOk="0">
                    <a:moveTo>
                      <a:pt x="432" y="1"/>
                    </a:moveTo>
                    <a:cubicBezTo>
                      <a:pt x="148" y="1"/>
                      <a:pt x="1" y="346"/>
                      <a:pt x="198" y="543"/>
                    </a:cubicBezTo>
                    <a:cubicBezTo>
                      <a:pt x="262" y="607"/>
                      <a:pt x="342" y="636"/>
                      <a:pt x="420" y="636"/>
                    </a:cubicBezTo>
                    <a:cubicBezTo>
                      <a:pt x="583" y="636"/>
                      <a:pt x="740" y="512"/>
                      <a:pt x="740" y="321"/>
                    </a:cubicBezTo>
                    <a:cubicBezTo>
                      <a:pt x="740" y="149"/>
                      <a:pt x="604" y="1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2855;p46">
                <a:extLst>
                  <a:ext uri="{FF2B5EF4-FFF2-40B4-BE49-F238E27FC236}">
                    <a16:creationId xmlns:a16="http://schemas.microsoft.com/office/drawing/2014/main" id="{D10C603F-A5E7-6BAA-0A6A-5A0F6F4817CB}"/>
                  </a:ext>
                </a:extLst>
              </p:cNvPr>
              <p:cNvSpPr/>
              <p:nvPr/>
            </p:nvSpPr>
            <p:spPr>
              <a:xfrm>
                <a:off x="5542923" y="2643218"/>
                <a:ext cx="6764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404" extrusionOk="0">
                    <a:moveTo>
                      <a:pt x="271" y="1"/>
                    </a:moveTo>
                    <a:cubicBezTo>
                      <a:pt x="86" y="1"/>
                      <a:pt x="0" y="222"/>
                      <a:pt x="123" y="346"/>
                    </a:cubicBezTo>
                    <a:cubicBezTo>
                      <a:pt x="163" y="385"/>
                      <a:pt x="213" y="403"/>
                      <a:pt x="262" y="403"/>
                    </a:cubicBezTo>
                    <a:cubicBezTo>
                      <a:pt x="366" y="403"/>
                      <a:pt x="468" y="323"/>
                      <a:pt x="468" y="198"/>
                    </a:cubicBezTo>
                    <a:cubicBezTo>
                      <a:pt x="468" y="87"/>
                      <a:pt x="382" y="1"/>
                      <a:pt x="2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2856;p46">
                <a:extLst>
                  <a:ext uri="{FF2B5EF4-FFF2-40B4-BE49-F238E27FC236}">
                    <a16:creationId xmlns:a16="http://schemas.microsoft.com/office/drawing/2014/main" id="{E31A703B-4A5F-042A-D26B-EEF47D45ACF3}"/>
                  </a:ext>
                </a:extLst>
              </p:cNvPr>
              <p:cNvSpPr/>
              <p:nvPr/>
            </p:nvSpPr>
            <p:spPr>
              <a:xfrm>
                <a:off x="5401813" y="2685692"/>
                <a:ext cx="8726" cy="853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592" extrusionOk="0">
                    <a:moveTo>
                      <a:pt x="309" y="0"/>
                    </a:moveTo>
                    <a:cubicBezTo>
                      <a:pt x="136" y="0"/>
                      <a:pt x="1" y="136"/>
                      <a:pt x="1" y="296"/>
                    </a:cubicBezTo>
                    <a:cubicBezTo>
                      <a:pt x="1" y="456"/>
                      <a:pt x="136" y="592"/>
                      <a:pt x="309" y="592"/>
                    </a:cubicBezTo>
                    <a:cubicBezTo>
                      <a:pt x="469" y="592"/>
                      <a:pt x="605" y="456"/>
                      <a:pt x="605" y="296"/>
                    </a:cubicBezTo>
                    <a:cubicBezTo>
                      <a:pt x="605" y="136"/>
                      <a:pt x="469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2857;p46">
                <a:extLst>
                  <a:ext uri="{FF2B5EF4-FFF2-40B4-BE49-F238E27FC236}">
                    <a16:creationId xmlns:a16="http://schemas.microsoft.com/office/drawing/2014/main" id="{03D2C8AD-73D3-0F03-ED84-8BA3A4C0D3E8}"/>
                  </a:ext>
                </a:extLst>
              </p:cNvPr>
              <p:cNvSpPr/>
              <p:nvPr/>
            </p:nvSpPr>
            <p:spPr>
              <a:xfrm>
                <a:off x="5372680" y="2713037"/>
                <a:ext cx="5408" cy="4139"/>
              </a:xfrm>
              <a:custGeom>
                <a:avLst/>
                <a:gdLst/>
                <a:ahLst/>
                <a:cxnLst/>
                <a:rect l="l" t="t" r="r" b="b"/>
                <a:pathLst>
                  <a:path w="375" h="287" extrusionOk="0">
                    <a:moveTo>
                      <a:pt x="194" y="1"/>
                    </a:moveTo>
                    <a:cubicBezTo>
                      <a:pt x="187" y="1"/>
                      <a:pt x="180" y="1"/>
                      <a:pt x="173" y="2"/>
                    </a:cubicBezTo>
                    <a:cubicBezTo>
                      <a:pt x="0" y="26"/>
                      <a:pt x="0" y="273"/>
                      <a:pt x="173" y="285"/>
                    </a:cubicBezTo>
                    <a:cubicBezTo>
                      <a:pt x="180" y="286"/>
                      <a:pt x="187" y="287"/>
                      <a:pt x="194" y="287"/>
                    </a:cubicBezTo>
                    <a:cubicBezTo>
                      <a:pt x="375" y="287"/>
                      <a:pt x="375" y="1"/>
                      <a:pt x="19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2858;p46">
                <a:extLst>
                  <a:ext uri="{FF2B5EF4-FFF2-40B4-BE49-F238E27FC236}">
                    <a16:creationId xmlns:a16="http://schemas.microsoft.com/office/drawing/2014/main" id="{236B1F33-D3C1-117C-0192-E1EBB0008BCE}"/>
                  </a:ext>
                </a:extLst>
              </p:cNvPr>
              <p:cNvSpPr/>
              <p:nvPr/>
            </p:nvSpPr>
            <p:spPr>
              <a:xfrm>
                <a:off x="5548245" y="2668875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300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64"/>
                      <a:pt x="136" y="600"/>
                      <a:pt x="309" y="600"/>
                    </a:cubicBezTo>
                    <a:cubicBezTo>
                      <a:pt x="568" y="600"/>
                      <a:pt x="703" y="279"/>
                      <a:pt x="518" y="94"/>
                    </a:cubicBezTo>
                    <a:cubicBezTo>
                      <a:pt x="454" y="30"/>
                      <a:pt x="376" y="1"/>
                      <a:pt x="3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2859;p46">
                <a:extLst>
                  <a:ext uri="{FF2B5EF4-FFF2-40B4-BE49-F238E27FC236}">
                    <a16:creationId xmlns:a16="http://schemas.microsoft.com/office/drawing/2014/main" id="{830DFD35-67C5-545C-0F7E-08C447D79871}"/>
                  </a:ext>
                </a:extLst>
              </p:cNvPr>
              <p:cNvSpPr/>
              <p:nvPr/>
            </p:nvSpPr>
            <p:spPr>
              <a:xfrm>
                <a:off x="5427586" y="2756766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296" y="1"/>
                    </a:moveTo>
                    <a:cubicBezTo>
                      <a:pt x="136" y="1"/>
                      <a:pt x="1" y="136"/>
                      <a:pt x="1" y="297"/>
                    </a:cubicBezTo>
                    <a:cubicBezTo>
                      <a:pt x="1" y="479"/>
                      <a:pt x="145" y="600"/>
                      <a:pt x="296" y="600"/>
                    </a:cubicBezTo>
                    <a:cubicBezTo>
                      <a:pt x="370" y="600"/>
                      <a:pt x="445" y="571"/>
                      <a:pt x="506" y="506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2860;p46">
                <a:extLst>
                  <a:ext uri="{FF2B5EF4-FFF2-40B4-BE49-F238E27FC236}">
                    <a16:creationId xmlns:a16="http://schemas.microsoft.com/office/drawing/2014/main" id="{A86EBD99-3851-CE9B-3F05-9A3B31889824}"/>
                  </a:ext>
                </a:extLst>
              </p:cNvPr>
              <p:cNvSpPr/>
              <p:nvPr/>
            </p:nvSpPr>
            <p:spPr>
              <a:xfrm>
                <a:off x="5328604" y="2715893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296" y="1"/>
                    </a:moveTo>
                    <a:cubicBezTo>
                      <a:pt x="136" y="1"/>
                      <a:pt x="1" y="137"/>
                      <a:pt x="1" y="309"/>
                    </a:cubicBezTo>
                    <a:cubicBezTo>
                      <a:pt x="1" y="485"/>
                      <a:pt x="149" y="604"/>
                      <a:pt x="302" y="604"/>
                    </a:cubicBezTo>
                    <a:cubicBezTo>
                      <a:pt x="374" y="604"/>
                      <a:pt x="447" y="578"/>
                      <a:pt x="506" y="518"/>
                    </a:cubicBezTo>
                    <a:cubicBezTo>
                      <a:pt x="703" y="321"/>
                      <a:pt x="567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2861;p46">
                <a:extLst>
                  <a:ext uri="{FF2B5EF4-FFF2-40B4-BE49-F238E27FC236}">
                    <a16:creationId xmlns:a16="http://schemas.microsoft.com/office/drawing/2014/main" id="{46983274-F62C-0836-A7B0-381116D0E4FD}"/>
                  </a:ext>
                </a:extLst>
              </p:cNvPr>
              <p:cNvSpPr/>
              <p:nvPr/>
            </p:nvSpPr>
            <p:spPr>
              <a:xfrm>
                <a:off x="5356498" y="2859815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9" y="0"/>
                    </a:moveTo>
                    <a:cubicBezTo>
                      <a:pt x="157" y="0"/>
                      <a:pt x="9" y="116"/>
                      <a:pt x="1" y="298"/>
                    </a:cubicBezTo>
                    <a:cubicBezTo>
                      <a:pt x="1" y="458"/>
                      <a:pt x="137" y="606"/>
                      <a:pt x="309" y="606"/>
                    </a:cubicBezTo>
                    <a:cubicBezTo>
                      <a:pt x="568" y="606"/>
                      <a:pt x="703" y="286"/>
                      <a:pt x="518" y="89"/>
                    </a:cubicBezTo>
                    <a:cubicBezTo>
                      <a:pt x="458" y="28"/>
                      <a:pt x="383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2862;p46">
                <a:extLst>
                  <a:ext uri="{FF2B5EF4-FFF2-40B4-BE49-F238E27FC236}">
                    <a16:creationId xmlns:a16="http://schemas.microsoft.com/office/drawing/2014/main" id="{7345232A-24F4-B013-5A6C-B41345636D5C}"/>
                  </a:ext>
                </a:extLst>
              </p:cNvPr>
              <p:cNvSpPr/>
              <p:nvPr/>
            </p:nvSpPr>
            <p:spPr>
              <a:xfrm>
                <a:off x="5353310" y="2795274"/>
                <a:ext cx="10673" cy="9144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4" extrusionOk="0">
                    <a:moveTo>
                      <a:pt x="321" y="1"/>
                    </a:moveTo>
                    <a:cubicBezTo>
                      <a:pt x="156" y="1"/>
                      <a:pt x="0" y="131"/>
                      <a:pt x="0" y="325"/>
                    </a:cubicBezTo>
                    <a:cubicBezTo>
                      <a:pt x="13" y="498"/>
                      <a:pt x="148" y="633"/>
                      <a:pt x="321" y="633"/>
                    </a:cubicBezTo>
                    <a:cubicBezTo>
                      <a:pt x="604" y="633"/>
                      <a:pt x="739" y="288"/>
                      <a:pt x="542" y="91"/>
                    </a:cubicBezTo>
                    <a:cubicBezTo>
                      <a:pt x="476" y="29"/>
                      <a:pt x="398" y="1"/>
                      <a:pt x="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2" name="Google Shape;2863;p46">
                <a:extLst>
                  <a:ext uri="{FF2B5EF4-FFF2-40B4-BE49-F238E27FC236}">
                    <a16:creationId xmlns:a16="http://schemas.microsoft.com/office/drawing/2014/main" id="{48ADED27-8D4F-AC1D-45BE-0BEF5DD88D4D}"/>
                  </a:ext>
                </a:extLst>
              </p:cNvPr>
              <p:cNvSpPr/>
              <p:nvPr/>
            </p:nvSpPr>
            <p:spPr>
              <a:xfrm>
                <a:off x="5220739" y="2811975"/>
                <a:ext cx="10327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21" extrusionOk="0">
                    <a:moveTo>
                      <a:pt x="316" y="1"/>
                    </a:moveTo>
                    <a:cubicBezTo>
                      <a:pt x="155" y="1"/>
                      <a:pt x="0" y="128"/>
                      <a:pt x="0" y="313"/>
                    </a:cubicBezTo>
                    <a:cubicBezTo>
                      <a:pt x="0" y="485"/>
                      <a:pt x="148" y="621"/>
                      <a:pt x="321" y="621"/>
                    </a:cubicBezTo>
                    <a:cubicBezTo>
                      <a:pt x="592" y="609"/>
                      <a:pt x="715" y="276"/>
                      <a:pt x="530" y="91"/>
                    </a:cubicBezTo>
                    <a:cubicBezTo>
                      <a:pt x="468" y="28"/>
                      <a:pt x="391" y="1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3" name="Google Shape;2864;p46">
                <a:extLst>
                  <a:ext uri="{FF2B5EF4-FFF2-40B4-BE49-F238E27FC236}">
                    <a16:creationId xmlns:a16="http://schemas.microsoft.com/office/drawing/2014/main" id="{7673D7AA-23E9-BD0C-3C06-F2F09E46B45B}"/>
                  </a:ext>
                </a:extLst>
              </p:cNvPr>
              <p:cNvSpPr/>
              <p:nvPr/>
            </p:nvSpPr>
            <p:spPr>
              <a:xfrm>
                <a:off x="5316879" y="2796125"/>
                <a:ext cx="10673" cy="9173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6" extrusionOk="0">
                    <a:moveTo>
                      <a:pt x="323" y="0"/>
                    </a:moveTo>
                    <a:cubicBezTo>
                      <a:pt x="164" y="0"/>
                      <a:pt x="13" y="124"/>
                      <a:pt x="13" y="315"/>
                    </a:cubicBezTo>
                    <a:cubicBezTo>
                      <a:pt x="0" y="488"/>
                      <a:pt x="148" y="636"/>
                      <a:pt x="321" y="636"/>
                    </a:cubicBezTo>
                    <a:cubicBezTo>
                      <a:pt x="604" y="623"/>
                      <a:pt x="740" y="291"/>
                      <a:pt x="542" y="94"/>
                    </a:cubicBezTo>
                    <a:cubicBezTo>
                      <a:pt x="478" y="29"/>
                      <a:pt x="400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4" name="Google Shape;2865;p46">
                <a:extLst>
                  <a:ext uri="{FF2B5EF4-FFF2-40B4-BE49-F238E27FC236}">
                    <a16:creationId xmlns:a16="http://schemas.microsoft.com/office/drawing/2014/main" id="{8B061478-D8CE-5A83-8B40-EF2473FA853E}"/>
                  </a:ext>
                </a:extLst>
              </p:cNvPr>
              <p:cNvSpPr/>
              <p:nvPr/>
            </p:nvSpPr>
            <p:spPr>
              <a:xfrm>
                <a:off x="5495646" y="2795765"/>
                <a:ext cx="10673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24" extrusionOk="0">
                    <a:moveTo>
                      <a:pt x="315" y="1"/>
                    </a:moveTo>
                    <a:cubicBezTo>
                      <a:pt x="152" y="1"/>
                      <a:pt x="1" y="125"/>
                      <a:pt x="1" y="316"/>
                    </a:cubicBezTo>
                    <a:cubicBezTo>
                      <a:pt x="1" y="488"/>
                      <a:pt x="136" y="624"/>
                      <a:pt x="321" y="624"/>
                    </a:cubicBezTo>
                    <a:cubicBezTo>
                      <a:pt x="592" y="624"/>
                      <a:pt x="740" y="291"/>
                      <a:pt x="543" y="94"/>
                    </a:cubicBezTo>
                    <a:cubicBezTo>
                      <a:pt x="475" y="30"/>
                      <a:pt x="393" y="1"/>
                      <a:pt x="3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5" name="Google Shape;2866;p46">
                <a:extLst>
                  <a:ext uri="{FF2B5EF4-FFF2-40B4-BE49-F238E27FC236}">
                    <a16:creationId xmlns:a16="http://schemas.microsoft.com/office/drawing/2014/main" id="{866C113E-6258-9DDB-877B-32CBE2BE5156}"/>
                  </a:ext>
                </a:extLst>
              </p:cNvPr>
              <p:cNvSpPr/>
              <p:nvPr/>
            </p:nvSpPr>
            <p:spPr>
              <a:xfrm>
                <a:off x="5524087" y="2758728"/>
                <a:ext cx="9072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29" h="642" extrusionOk="0">
                    <a:moveTo>
                      <a:pt x="308" y="0"/>
                    </a:moveTo>
                    <a:cubicBezTo>
                      <a:pt x="136" y="0"/>
                      <a:pt x="0" y="148"/>
                      <a:pt x="0" y="321"/>
                    </a:cubicBezTo>
                    <a:cubicBezTo>
                      <a:pt x="0" y="493"/>
                      <a:pt x="136" y="641"/>
                      <a:pt x="308" y="641"/>
                    </a:cubicBezTo>
                    <a:cubicBezTo>
                      <a:pt x="481" y="641"/>
                      <a:pt x="628" y="493"/>
                      <a:pt x="628" y="321"/>
                    </a:cubicBezTo>
                    <a:cubicBezTo>
                      <a:pt x="628" y="148"/>
                      <a:pt x="481" y="0"/>
                      <a:pt x="3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6" name="Google Shape;2867;p46">
                <a:extLst>
                  <a:ext uri="{FF2B5EF4-FFF2-40B4-BE49-F238E27FC236}">
                    <a16:creationId xmlns:a16="http://schemas.microsoft.com/office/drawing/2014/main" id="{EF2348FE-3CE9-FE9C-04D0-6D321E3D83E0}"/>
                  </a:ext>
                </a:extLst>
              </p:cNvPr>
              <p:cNvSpPr/>
              <p:nvPr/>
            </p:nvSpPr>
            <p:spPr>
              <a:xfrm>
                <a:off x="5468099" y="2840287"/>
                <a:ext cx="10500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2" extrusionOk="0">
                    <a:moveTo>
                      <a:pt x="420" y="1"/>
                    </a:moveTo>
                    <a:cubicBezTo>
                      <a:pt x="136" y="1"/>
                      <a:pt x="1" y="334"/>
                      <a:pt x="198" y="531"/>
                    </a:cubicBezTo>
                    <a:cubicBezTo>
                      <a:pt x="261" y="594"/>
                      <a:pt x="337" y="621"/>
                      <a:pt x="412" y="621"/>
                    </a:cubicBezTo>
                    <a:cubicBezTo>
                      <a:pt x="573" y="621"/>
                      <a:pt x="728" y="494"/>
                      <a:pt x="728" y="309"/>
                    </a:cubicBezTo>
                    <a:cubicBezTo>
                      <a:pt x="728" y="136"/>
                      <a:pt x="592" y="1"/>
                      <a:pt x="4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7" name="Google Shape;2868;p46">
                <a:extLst>
                  <a:ext uri="{FF2B5EF4-FFF2-40B4-BE49-F238E27FC236}">
                    <a16:creationId xmlns:a16="http://schemas.microsoft.com/office/drawing/2014/main" id="{313314F3-8C75-572E-5EB0-3B3338B12FF2}"/>
                  </a:ext>
                </a:extLst>
              </p:cNvPr>
              <p:cNvSpPr/>
              <p:nvPr/>
            </p:nvSpPr>
            <p:spPr>
              <a:xfrm>
                <a:off x="5383338" y="2808601"/>
                <a:ext cx="10500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1" extrusionOk="0">
                    <a:moveTo>
                      <a:pt x="316" y="0"/>
                    </a:moveTo>
                    <a:cubicBezTo>
                      <a:pt x="155" y="0"/>
                      <a:pt x="1" y="128"/>
                      <a:pt x="1" y="313"/>
                    </a:cubicBezTo>
                    <a:cubicBezTo>
                      <a:pt x="1" y="485"/>
                      <a:pt x="136" y="609"/>
                      <a:pt x="309" y="621"/>
                    </a:cubicBezTo>
                    <a:cubicBezTo>
                      <a:pt x="580" y="621"/>
                      <a:pt x="727" y="288"/>
                      <a:pt x="530" y="91"/>
                    </a:cubicBezTo>
                    <a:cubicBezTo>
                      <a:pt x="468" y="28"/>
                      <a:pt x="391" y="0"/>
                      <a:pt x="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8" name="Google Shape;2869;p46">
                <a:extLst>
                  <a:ext uri="{FF2B5EF4-FFF2-40B4-BE49-F238E27FC236}">
                    <a16:creationId xmlns:a16="http://schemas.microsoft.com/office/drawing/2014/main" id="{467B64D1-B30E-31FB-7B28-F851C954EEB5}"/>
                  </a:ext>
                </a:extLst>
              </p:cNvPr>
              <p:cNvSpPr/>
              <p:nvPr/>
            </p:nvSpPr>
            <p:spPr>
              <a:xfrm>
                <a:off x="5454426" y="2896087"/>
                <a:ext cx="10139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7" extrusionOk="0">
                    <a:moveTo>
                      <a:pt x="308" y="1"/>
                    </a:moveTo>
                    <a:cubicBezTo>
                      <a:pt x="136" y="13"/>
                      <a:pt x="0" y="149"/>
                      <a:pt x="0" y="309"/>
                    </a:cubicBezTo>
                    <a:cubicBezTo>
                      <a:pt x="8" y="491"/>
                      <a:pt x="156" y="606"/>
                      <a:pt x="308" y="606"/>
                    </a:cubicBezTo>
                    <a:cubicBezTo>
                      <a:pt x="382" y="606"/>
                      <a:pt x="457" y="579"/>
                      <a:pt x="518" y="518"/>
                    </a:cubicBezTo>
                    <a:cubicBezTo>
                      <a:pt x="702" y="321"/>
                      <a:pt x="567" y="1"/>
                      <a:pt x="3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9" name="Google Shape;2870;p46">
                <a:extLst>
                  <a:ext uri="{FF2B5EF4-FFF2-40B4-BE49-F238E27FC236}">
                    <a16:creationId xmlns:a16="http://schemas.microsoft.com/office/drawing/2014/main" id="{7A61A354-F15C-9F17-A988-E8518EBA3058}"/>
                  </a:ext>
                </a:extLst>
              </p:cNvPr>
              <p:cNvSpPr/>
              <p:nvPr/>
            </p:nvSpPr>
            <p:spPr>
              <a:xfrm>
                <a:off x="5501516" y="2725339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390" y="0"/>
                    </a:moveTo>
                    <a:cubicBezTo>
                      <a:pt x="317" y="0"/>
                      <a:pt x="244" y="27"/>
                      <a:pt x="185" y="85"/>
                    </a:cubicBezTo>
                    <a:cubicBezTo>
                      <a:pt x="0" y="282"/>
                      <a:pt x="123" y="603"/>
                      <a:pt x="395" y="603"/>
                    </a:cubicBezTo>
                    <a:cubicBezTo>
                      <a:pt x="567" y="603"/>
                      <a:pt x="703" y="467"/>
                      <a:pt x="703" y="307"/>
                    </a:cubicBezTo>
                    <a:cubicBezTo>
                      <a:pt x="703" y="122"/>
                      <a:pt x="548" y="0"/>
                      <a:pt x="39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0" name="Google Shape;2871;p46">
                <a:extLst>
                  <a:ext uri="{FF2B5EF4-FFF2-40B4-BE49-F238E27FC236}">
                    <a16:creationId xmlns:a16="http://schemas.microsoft.com/office/drawing/2014/main" id="{4544B940-0829-3A3A-D658-E2A26B90C738}"/>
                  </a:ext>
                </a:extLst>
              </p:cNvPr>
              <p:cNvSpPr/>
              <p:nvPr/>
            </p:nvSpPr>
            <p:spPr>
              <a:xfrm>
                <a:off x="5451225" y="2812408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07" y="1"/>
                    </a:moveTo>
                    <a:cubicBezTo>
                      <a:pt x="149" y="1"/>
                      <a:pt x="0" y="123"/>
                      <a:pt x="0" y="308"/>
                    </a:cubicBezTo>
                    <a:cubicBezTo>
                      <a:pt x="0" y="468"/>
                      <a:pt x="136" y="603"/>
                      <a:pt x="296" y="603"/>
                    </a:cubicBezTo>
                    <a:cubicBezTo>
                      <a:pt x="567" y="603"/>
                      <a:pt x="703" y="283"/>
                      <a:pt x="518" y="86"/>
                    </a:cubicBezTo>
                    <a:cubicBezTo>
                      <a:pt x="455" y="27"/>
                      <a:pt x="380" y="1"/>
                      <a:pt x="3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1" name="Google Shape;2872;p46">
                <a:extLst>
                  <a:ext uri="{FF2B5EF4-FFF2-40B4-BE49-F238E27FC236}">
                    <a16:creationId xmlns:a16="http://schemas.microsoft.com/office/drawing/2014/main" id="{855505FE-3FAC-7E17-507B-B98ADCF50466}"/>
                  </a:ext>
                </a:extLst>
              </p:cNvPr>
              <p:cNvSpPr/>
              <p:nvPr/>
            </p:nvSpPr>
            <p:spPr>
              <a:xfrm>
                <a:off x="5449090" y="2656198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2" y="1"/>
                    </a:moveTo>
                    <a:cubicBezTo>
                      <a:pt x="319" y="1"/>
                      <a:pt x="244" y="27"/>
                      <a:pt x="185" y="86"/>
                    </a:cubicBezTo>
                    <a:cubicBezTo>
                      <a:pt x="0" y="271"/>
                      <a:pt x="136" y="604"/>
                      <a:pt x="395" y="604"/>
                    </a:cubicBezTo>
                    <a:cubicBezTo>
                      <a:pt x="567" y="591"/>
                      <a:pt x="690" y="468"/>
                      <a:pt x="703" y="296"/>
                    </a:cubicBezTo>
                    <a:cubicBezTo>
                      <a:pt x="703" y="120"/>
                      <a:pt x="549" y="1"/>
                      <a:pt x="39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2" name="Google Shape;2873;p46">
                <a:extLst>
                  <a:ext uri="{FF2B5EF4-FFF2-40B4-BE49-F238E27FC236}">
                    <a16:creationId xmlns:a16="http://schemas.microsoft.com/office/drawing/2014/main" id="{F035DB6F-38D0-DD0B-1DED-BB223F997DE8}"/>
                  </a:ext>
                </a:extLst>
              </p:cNvPr>
              <p:cNvSpPr/>
              <p:nvPr/>
            </p:nvSpPr>
            <p:spPr>
              <a:xfrm>
                <a:off x="5360767" y="2687480"/>
                <a:ext cx="10153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4" extrusionOk="0">
                    <a:moveTo>
                      <a:pt x="307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3" y="468"/>
                      <a:pt x="149" y="603"/>
                      <a:pt x="309" y="603"/>
                    </a:cubicBezTo>
                    <a:cubicBezTo>
                      <a:pt x="580" y="591"/>
                      <a:pt x="703" y="271"/>
                      <a:pt x="518" y="86"/>
                    </a:cubicBezTo>
                    <a:cubicBezTo>
                      <a:pt x="456" y="27"/>
                      <a:pt x="381" y="1"/>
                      <a:pt x="3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3" name="Google Shape;2874;p46">
                <a:extLst>
                  <a:ext uri="{FF2B5EF4-FFF2-40B4-BE49-F238E27FC236}">
                    <a16:creationId xmlns:a16="http://schemas.microsoft.com/office/drawing/2014/main" id="{915DDAA2-0A29-2775-C8A8-737501E6962A}"/>
                  </a:ext>
                </a:extLst>
              </p:cNvPr>
              <p:cNvSpPr/>
              <p:nvPr/>
            </p:nvSpPr>
            <p:spPr>
              <a:xfrm>
                <a:off x="5396304" y="2755699"/>
                <a:ext cx="9966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95" extrusionOk="0">
                    <a:moveTo>
                      <a:pt x="383" y="1"/>
                    </a:moveTo>
                    <a:cubicBezTo>
                      <a:pt x="124" y="1"/>
                      <a:pt x="1" y="321"/>
                      <a:pt x="186" y="506"/>
                    </a:cubicBezTo>
                    <a:cubicBezTo>
                      <a:pt x="246" y="567"/>
                      <a:pt x="322" y="594"/>
                      <a:pt x="395" y="594"/>
                    </a:cubicBezTo>
                    <a:cubicBezTo>
                      <a:pt x="546" y="594"/>
                      <a:pt x="691" y="479"/>
                      <a:pt x="691" y="297"/>
                    </a:cubicBezTo>
                    <a:cubicBezTo>
                      <a:pt x="691" y="124"/>
                      <a:pt x="555" y="1"/>
                      <a:pt x="3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4" name="Google Shape;2875;p46">
                <a:extLst>
                  <a:ext uri="{FF2B5EF4-FFF2-40B4-BE49-F238E27FC236}">
                    <a16:creationId xmlns:a16="http://schemas.microsoft.com/office/drawing/2014/main" id="{5088C5D2-8C74-F8D6-53AD-7C19CB86FDF5}"/>
                  </a:ext>
                </a:extLst>
              </p:cNvPr>
              <p:cNvSpPr/>
              <p:nvPr/>
            </p:nvSpPr>
            <p:spPr>
              <a:xfrm>
                <a:off x="5416207" y="2650746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304" y="1"/>
                    </a:moveTo>
                    <a:cubicBezTo>
                      <a:pt x="150" y="1"/>
                      <a:pt x="1" y="119"/>
                      <a:pt x="1" y="292"/>
                    </a:cubicBezTo>
                    <a:cubicBezTo>
                      <a:pt x="1" y="464"/>
                      <a:pt x="137" y="600"/>
                      <a:pt x="297" y="600"/>
                    </a:cubicBezTo>
                    <a:cubicBezTo>
                      <a:pt x="568" y="600"/>
                      <a:pt x="703" y="279"/>
                      <a:pt x="518" y="95"/>
                    </a:cubicBezTo>
                    <a:cubicBezTo>
                      <a:pt x="457" y="29"/>
                      <a:pt x="380" y="1"/>
                      <a:pt x="3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5" name="Google Shape;2876;p46">
                <a:extLst>
                  <a:ext uri="{FF2B5EF4-FFF2-40B4-BE49-F238E27FC236}">
                    <a16:creationId xmlns:a16="http://schemas.microsoft.com/office/drawing/2014/main" id="{4086CC32-193A-5B1B-9284-2C8171E393DF}"/>
                  </a:ext>
                </a:extLst>
              </p:cNvPr>
              <p:cNvSpPr/>
              <p:nvPr/>
            </p:nvSpPr>
            <p:spPr>
              <a:xfrm>
                <a:off x="5502929" y="2635112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296" y="1"/>
                    </a:moveTo>
                    <a:cubicBezTo>
                      <a:pt x="145" y="1"/>
                      <a:pt x="1" y="122"/>
                      <a:pt x="1" y="304"/>
                    </a:cubicBezTo>
                    <a:cubicBezTo>
                      <a:pt x="1" y="476"/>
                      <a:pt x="136" y="599"/>
                      <a:pt x="297" y="599"/>
                    </a:cubicBezTo>
                    <a:cubicBezTo>
                      <a:pt x="568" y="599"/>
                      <a:pt x="703" y="279"/>
                      <a:pt x="506" y="94"/>
                    </a:cubicBezTo>
                    <a:cubicBezTo>
                      <a:pt x="445" y="30"/>
                      <a:pt x="370" y="1"/>
                      <a:pt x="29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6" name="Google Shape;2877;p46">
                <a:extLst>
                  <a:ext uri="{FF2B5EF4-FFF2-40B4-BE49-F238E27FC236}">
                    <a16:creationId xmlns:a16="http://schemas.microsoft.com/office/drawing/2014/main" id="{983C4DBB-CD89-9A82-7023-6D494A70C97A}"/>
                  </a:ext>
                </a:extLst>
              </p:cNvPr>
              <p:cNvSpPr/>
              <p:nvPr/>
            </p:nvSpPr>
            <p:spPr>
              <a:xfrm>
                <a:off x="5299644" y="2708047"/>
                <a:ext cx="6764" cy="574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398" extrusionOk="0">
                    <a:moveTo>
                      <a:pt x="195" y="1"/>
                    </a:moveTo>
                    <a:cubicBezTo>
                      <a:pt x="95" y="1"/>
                      <a:pt x="0" y="84"/>
                      <a:pt x="0" y="200"/>
                    </a:cubicBezTo>
                    <a:cubicBezTo>
                      <a:pt x="0" y="311"/>
                      <a:pt x="86" y="397"/>
                      <a:pt x="197" y="397"/>
                    </a:cubicBezTo>
                    <a:cubicBezTo>
                      <a:pt x="370" y="397"/>
                      <a:pt x="468" y="188"/>
                      <a:pt x="333" y="64"/>
                    </a:cubicBezTo>
                    <a:cubicBezTo>
                      <a:pt x="293" y="20"/>
                      <a:pt x="243" y="1"/>
                      <a:pt x="19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7" name="Google Shape;2878;p46">
                <a:extLst>
                  <a:ext uri="{FF2B5EF4-FFF2-40B4-BE49-F238E27FC236}">
                    <a16:creationId xmlns:a16="http://schemas.microsoft.com/office/drawing/2014/main" id="{56D463CF-C5C7-3DC4-AB28-36BF20CC8D37}"/>
                  </a:ext>
                </a:extLst>
              </p:cNvPr>
              <p:cNvSpPr/>
              <p:nvPr/>
            </p:nvSpPr>
            <p:spPr>
              <a:xfrm>
                <a:off x="5304086" y="2728700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4" y="0"/>
                    </a:moveTo>
                    <a:cubicBezTo>
                      <a:pt x="136" y="0"/>
                      <a:pt x="0" y="320"/>
                      <a:pt x="185" y="518"/>
                    </a:cubicBezTo>
                    <a:cubicBezTo>
                      <a:pt x="244" y="577"/>
                      <a:pt x="317" y="603"/>
                      <a:pt x="390" y="603"/>
                    </a:cubicBezTo>
                    <a:cubicBezTo>
                      <a:pt x="543" y="603"/>
                      <a:pt x="694" y="484"/>
                      <a:pt x="702" y="308"/>
                    </a:cubicBezTo>
                    <a:cubicBezTo>
                      <a:pt x="702" y="136"/>
                      <a:pt x="567" y="0"/>
                      <a:pt x="3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8" name="Google Shape;2879;p46">
                <a:extLst>
                  <a:ext uri="{FF2B5EF4-FFF2-40B4-BE49-F238E27FC236}">
                    <a16:creationId xmlns:a16="http://schemas.microsoft.com/office/drawing/2014/main" id="{703B96F0-9957-A629-C551-01EE357BA9F9}"/>
                  </a:ext>
                </a:extLst>
              </p:cNvPr>
              <p:cNvSpPr/>
              <p:nvPr/>
            </p:nvSpPr>
            <p:spPr>
              <a:xfrm>
                <a:off x="5265160" y="2700086"/>
                <a:ext cx="10153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0" extrusionOk="0">
                    <a:moveTo>
                      <a:pt x="297" y="0"/>
                    </a:moveTo>
                    <a:cubicBezTo>
                      <a:pt x="136" y="0"/>
                      <a:pt x="1" y="124"/>
                      <a:pt x="1" y="296"/>
                    </a:cubicBezTo>
                    <a:cubicBezTo>
                      <a:pt x="1" y="478"/>
                      <a:pt x="145" y="599"/>
                      <a:pt x="296" y="599"/>
                    </a:cubicBezTo>
                    <a:cubicBezTo>
                      <a:pt x="370" y="599"/>
                      <a:pt x="445" y="570"/>
                      <a:pt x="506" y="506"/>
                    </a:cubicBezTo>
                    <a:cubicBezTo>
                      <a:pt x="703" y="321"/>
                      <a:pt x="568" y="0"/>
                      <a:pt x="29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9" name="Google Shape;2880;p46">
                <a:extLst>
                  <a:ext uri="{FF2B5EF4-FFF2-40B4-BE49-F238E27FC236}">
                    <a16:creationId xmlns:a16="http://schemas.microsoft.com/office/drawing/2014/main" id="{F962657B-A14C-7B4E-7897-467B70868A8A}"/>
                  </a:ext>
                </a:extLst>
              </p:cNvPr>
              <p:cNvSpPr/>
              <p:nvPr/>
            </p:nvSpPr>
            <p:spPr>
              <a:xfrm>
                <a:off x="5270540" y="2725671"/>
                <a:ext cx="6721" cy="5726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97" extrusionOk="0">
                    <a:moveTo>
                      <a:pt x="254" y="0"/>
                    </a:moveTo>
                    <a:cubicBezTo>
                      <a:pt x="79" y="0"/>
                      <a:pt x="1" y="213"/>
                      <a:pt x="121" y="333"/>
                    </a:cubicBezTo>
                    <a:cubicBezTo>
                      <a:pt x="165" y="377"/>
                      <a:pt x="217" y="397"/>
                      <a:pt x="267" y="397"/>
                    </a:cubicBezTo>
                    <a:cubicBezTo>
                      <a:pt x="370" y="397"/>
                      <a:pt x="466" y="314"/>
                      <a:pt x="466" y="198"/>
                    </a:cubicBezTo>
                    <a:cubicBezTo>
                      <a:pt x="466" y="87"/>
                      <a:pt x="379" y="1"/>
                      <a:pt x="269" y="1"/>
                    </a:cubicBezTo>
                    <a:cubicBezTo>
                      <a:pt x="264" y="0"/>
                      <a:pt x="259" y="0"/>
                      <a:pt x="2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0" name="Google Shape;2881;p46">
                <a:extLst>
                  <a:ext uri="{FF2B5EF4-FFF2-40B4-BE49-F238E27FC236}">
                    <a16:creationId xmlns:a16="http://schemas.microsoft.com/office/drawing/2014/main" id="{234FB25A-0C4D-443E-9FD1-6CB6615064DB}"/>
                  </a:ext>
                </a:extLst>
              </p:cNvPr>
              <p:cNvSpPr/>
              <p:nvPr/>
            </p:nvSpPr>
            <p:spPr>
              <a:xfrm>
                <a:off x="5252540" y="2791221"/>
                <a:ext cx="10327" cy="8740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06" extrusionOk="0">
                    <a:moveTo>
                      <a:pt x="309" y="0"/>
                    </a:moveTo>
                    <a:cubicBezTo>
                      <a:pt x="158" y="0"/>
                      <a:pt x="13" y="116"/>
                      <a:pt x="13" y="298"/>
                    </a:cubicBezTo>
                    <a:cubicBezTo>
                      <a:pt x="1" y="470"/>
                      <a:pt x="149" y="606"/>
                      <a:pt x="321" y="606"/>
                    </a:cubicBezTo>
                    <a:cubicBezTo>
                      <a:pt x="580" y="594"/>
                      <a:pt x="716" y="273"/>
                      <a:pt x="518" y="89"/>
                    </a:cubicBezTo>
                    <a:cubicBezTo>
                      <a:pt x="458" y="28"/>
                      <a:pt x="383" y="0"/>
                      <a:pt x="3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2882;p46">
                <a:extLst>
                  <a:ext uri="{FF2B5EF4-FFF2-40B4-BE49-F238E27FC236}">
                    <a16:creationId xmlns:a16="http://schemas.microsoft.com/office/drawing/2014/main" id="{F13EE6AD-0FA6-D3D5-39F5-49854A826C0F}"/>
                  </a:ext>
                </a:extLst>
              </p:cNvPr>
              <p:cNvSpPr/>
              <p:nvPr/>
            </p:nvSpPr>
            <p:spPr>
              <a:xfrm>
                <a:off x="5228556" y="2890232"/>
                <a:ext cx="10139" cy="8610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7" extrusionOk="0">
                    <a:moveTo>
                      <a:pt x="395" y="0"/>
                    </a:moveTo>
                    <a:cubicBezTo>
                      <a:pt x="124" y="0"/>
                      <a:pt x="1" y="321"/>
                      <a:pt x="198" y="505"/>
                    </a:cubicBezTo>
                    <a:cubicBezTo>
                      <a:pt x="257" y="569"/>
                      <a:pt x="330" y="596"/>
                      <a:pt x="402" y="596"/>
                    </a:cubicBezTo>
                    <a:cubicBezTo>
                      <a:pt x="555" y="596"/>
                      <a:pt x="703" y="472"/>
                      <a:pt x="703" y="296"/>
                    </a:cubicBezTo>
                    <a:cubicBezTo>
                      <a:pt x="691" y="123"/>
                      <a:pt x="555" y="0"/>
                      <a:pt x="3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2883;p46">
                <a:extLst>
                  <a:ext uri="{FF2B5EF4-FFF2-40B4-BE49-F238E27FC236}">
                    <a16:creationId xmlns:a16="http://schemas.microsoft.com/office/drawing/2014/main" id="{FA757BB1-D84E-53C7-6507-D961E06C80C8}"/>
                  </a:ext>
                </a:extLst>
              </p:cNvPr>
              <p:cNvSpPr/>
              <p:nvPr/>
            </p:nvSpPr>
            <p:spPr>
              <a:xfrm>
                <a:off x="5322201" y="2935720"/>
                <a:ext cx="8726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605" h="605" extrusionOk="0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69"/>
                      <a:pt x="136" y="604"/>
                      <a:pt x="297" y="604"/>
                    </a:cubicBezTo>
                    <a:cubicBezTo>
                      <a:pt x="469" y="604"/>
                      <a:pt x="605" y="469"/>
                      <a:pt x="605" y="296"/>
                    </a:cubicBezTo>
                    <a:cubicBezTo>
                      <a:pt x="605" y="136"/>
                      <a:pt x="469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2884;p46">
                <a:extLst>
                  <a:ext uri="{FF2B5EF4-FFF2-40B4-BE49-F238E27FC236}">
                    <a16:creationId xmlns:a16="http://schemas.microsoft.com/office/drawing/2014/main" id="{597E7F42-319B-86D9-3D85-1C1079CB1C1D}"/>
                  </a:ext>
                </a:extLst>
              </p:cNvPr>
              <p:cNvSpPr/>
              <p:nvPr/>
            </p:nvSpPr>
            <p:spPr>
              <a:xfrm>
                <a:off x="5741420" y="2923202"/>
                <a:ext cx="1514" cy="98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8" extrusionOk="0">
                    <a:moveTo>
                      <a:pt x="19" y="0"/>
                    </a:moveTo>
                    <a:cubicBezTo>
                      <a:pt x="8" y="0"/>
                      <a:pt x="0" y="8"/>
                      <a:pt x="0" y="31"/>
                    </a:cubicBezTo>
                    <a:cubicBezTo>
                      <a:pt x="0" y="55"/>
                      <a:pt x="25" y="68"/>
                      <a:pt x="49" y="68"/>
                    </a:cubicBezTo>
                    <a:cubicBezTo>
                      <a:pt x="104" y="68"/>
                      <a:pt x="51" y="0"/>
                      <a:pt x="1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2885;p46">
                <a:extLst>
                  <a:ext uri="{FF2B5EF4-FFF2-40B4-BE49-F238E27FC236}">
                    <a16:creationId xmlns:a16="http://schemas.microsoft.com/office/drawing/2014/main" id="{C3CF5A05-0109-DAB5-D720-EA8E8C3E1CD4}"/>
                  </a:ext>
                </a:extLst>
              </p:cNvPr>
              <p:cNvSpPr/>
              <p:nvPr/>
            </p:nvSpPr>
            <p:spPr>
              <a:xfrm>
                <a:off x="5792230" y="3046428"/>
                <a:ext cx="6952" cy="5913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10" extrusionOk="0">
                    <a:moveTo>
                      <a:pt x="272" y="1"/>
                    </a:moveTo>
                    <a:cubicBezTo>
                      <a:pt x="100" y="1"/>
                      <a:pt x="1" y="223"/>
                      <a:pt x="137" y="346"/>
                    </a:cubicBezTo>
                    <a:cubicBezTo>
                      <a:pt x="177" y="390"/>
                      <a:pt x="227" y="409"/>
                      <a:pt x="277" y="409"/>
                    </a:cubicBezTo>
                    <a:cubicBezTo>
                      <a:pt x="381" y="409"/>
                      <a:pt x="482" y="327"/>
                      <a:pt x="482" y="210"/>
                    </a:cubicBezTo>
                    <a:cubicBezTo>
                      <a:pt x="482" y="99"/>
                      <a:pt x="383" y="1"/>
                      <a:pt x="2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2886;p46">
                <a:extLst>
                  <a:ext uri="{FF2B5EF4-FFF2-40B4-BE49-F238E27FC236}">
                    <a16:creationId xmlns:a16="http://schemas.microsoft.com/office/drawing/2014/main" id="{F6C4E775-86F6-1B44-98FD-4CE7EFBEFD17}"/>
                  </a:ext>
                </a:extLst>
              </p:cNvPr>
              <p:cNvSpPr/>
              <p:nvPr/>
            </p:nvSpPr>
            <p:spPr>
              <a:xfrm>
                <a:off x="5808701" y="3075575"/>
                <a:ext cx="1500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4" extrusionOk="0">
                    <a:moveTo>
                      <a:pt x="66" y="0"/>
                    </a:moveTo>
                    <a:cubicBezTo>
                      <a:pt x="0" y="0"/>
                      <a:pt x="58" y="73"/>
                      <a:pt x="88" y="73"/>
                    </a:cubicBezTo>
                    <a:cubicBezTo>
                      <a:pt x="97" y="73"/>
                      <a:pt x="103" y="67"/>
                      <a:pt x="103" y="50"/>
                    </a:cubicBezTo>
                    <a:cubicBezTo>
                      <a:pt x="103" y="25"/>
                      <a:pt x="91" y="0"/>
                      <a:pt x="6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2887;p46">
                <a:extLst>
                  <a:ext uri="{FF2B5EF4-FFF2-40B4-BE49-F238E27FC236}">
                    <a16:creationId xmlns:a16="http://schemas.microsoft.com/office/drawing/2014/main" id="{166662C3-ACF6-8B98-1DBB-88A556349685}"/>
                  </a:ext>
                </a:extLst>
              </p:cNvPr>
              <p:cNvSpPr/>
              <p:nvPr/>
            </p:nvSpPr>
            <p:spPr>
              <a:xfrm>
                <a:off x="5796643" y="3072907"/>
                <a:ext cx="2510" cy="1716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19" extrusionOk="0">
                    <a:moveTo>
                      <a:pt x="87" y="0"/>
                    </a:moveTo>
                    <a:cubicBezTo>
                      <a:pt x="84" y="0"/>
                      <a:pt x="81" y="0"/>
                      <a:pt x="77" y="1"/>
                    </a:cubicBezTo>
                    <a:cubicBezTo>
                      <a:pt x="40" y="1"/>
                      <a:pt x="3" y="38"/>
                      <a:pt x="3" y="75"/>
                    </a:cubicBezTo>
                    <a:cubicBezTo>
                      <a:pt x="0" y="107"/>
                      <a:pt x="10" y="119"/>
                      <a:pt x="26" y="119"/>
                    </a:cubicBezTo>
                    <a:cubicBezTo>
                      <a:pt x="74" y="119"/>
                      <a:pt x="173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7" name="Google Shape;2888;p46">
                <a:extLst>
                  <a:ext uri="{FF2B5EF4-FFF2-40B4-BE49-F238E27FC236}">
                    <a16:creationId xmlns:a16="http://schemas.microsoft.com/office/drawing/2014/main" id="{D4B2C4D2-E8B0-FEBD-19A8-6405A98BC0D0}"/>
                  </a:ext>
                </a:extLst>
              </p:cNvPr>
              <p:cNvSpPr/>
              <p:nvPr/>
            </p:nvSpPr>
            <p:spPr>
              <a:xfrm>
                <a:off x="5768419" y="3074494"/>
                <a:ext cx="1442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0" h="63" extrusionOk="0">
                    <a:moveTo>
                      <a:pt x="41" y="1"/>
                    </a:moveTo>
                    <a:cubicBezTo>
                      <a:pt x="1" y="1"/>
                      <a:pt x="55" y="62"/>
                      <a:pt x="83" y="62"/>
                    </a:cubicBezTo>
                    <a:cubicBezTo>
                      <a:pt x="93" y="62"/>
                      <a:pt x="99" y="56"/>
                      <a:pt x="99" y="39"/>
                    </a:cubicBezTo>
                    <a:cubicBezTo>
                      <a:pt x="99" y="14"/>
                      <a:pt x="87" y="2"/>
                      <a:pt x="50" y="2"/>
                    </a:cubicBezTo>
                    <a:cubicBezTo>
                      <a:pt x="47" y="1"/>
                      <a:pt x="44" y="1"/>
                      <a:pt x="4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8" name="Google Shape;2889;p46">
                <a:extLst>
                  <a:ext uri="{FF2B5EF4-FFF2-40B4-BE49-F238E27FC236}">
                    <a16:creationId xmlns:a16="http://schemas.microsoft.com/office/drawing/2014/main" id="{9607C011-9C27-1F85-75D5-41F04BC0B11E}"/>
                  </a:ext>
                </a:extLst>
              </p:cNvPr>
              <p:cNvSpPr/>
              <p:nvPr/>
            </p:nvSpPr>
            <p:spPr>
              <a:xfrm>
                <a:off x="5867227" y="2968647"/>
                <a:ext cx="2510" cy="2452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70" extrusionOk="0">
                    <a:moveTo>
                      <a:pt x="87" y="0"/>
                    </a:moveTo>
                    <a:cubicBezTo>
                      <a:pt x="44" y="0"/>
                      <a:pt x="1" y="28"/>
                      <a:pt x="1" y="83"/>
                    </a:cubicBezTo>
                    <a:cubicBezTo>
                      <a:pt x="1" y="133"/>
                      <a:pt x="38" y="170"/>
                      <a:pt x="87" y="170"/>
                    </a:cubicBezTo>
                    <a:cubicBezTo>
                      <a:pt x="136" y="170"/>
                      <a:pt x="173" y="133"/>
                      <a:pt x="173" y="83"/>
                    </a:cubicBezTo>
                    <a:cubicBezTo>
                      <a:pt x="173" y="28"/>
                      <a:pt x="130" y="0"/>
                      <a:pt x="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9" name="Google Shape;2890;p46">
                <a:extLst>
                  <a:ext uri="{FF2B5EF4-FFF2-40B4-BE49-F238E27FC236}">
                    <a16:creationId xmlns:a16="http://schemas.microsoft.com/office/drawing/2014/main" id="{530A6048-F56C-94F2-A3A1-CA9580A8F724}"/>
                  </a:ext>
                </a:extLst>
              </p:cNvPr>
              <p:cNvSpPr/>
              <p:nvPr/>
            </p:nvSpPr>
            <p:spPr>
              <a:xfrm>
                <a:off x="5809292" y="3012463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8" y="1"/>
                    </a:moveTo>
                    <a:cubicBezTo>
                      <a:pt x="157" y="1"/>
                      <a:pt x="9" y="116"/>
                      <a:pt x="1" y="298"/>
                    </a:cubicBezTo>
                    <a:cubicBezTo>
                      <a:pt x="1" y="458"/>
                      <a:pt x="136" y="594"/>
                      <a:pt x="309" y="606"/>
                    </a:cubicBezTo>
                    <a:cubicBezTo>
                      <a:pt x="568" y="594"/>
                      <a:pt x="703" y="286"/>
                      <a:pt x="518" y="89"/>
                    </a:cubicBezTo>
                    <a:cubicBezTo>
                      <a:pt x="458" y="28"/>
                      <a:pt x="383" y="1"/>
                      <a:pt x="3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0" name="Google Shape;2891;p46">
                <a:extLst>
                  <a:ext uri="{FF2B5EF4-FFF2-40B4-BE49-F238E27FC236}">
                    <a16:creationId xmlns:a16="http://schemas.microsoft.com/office/drawing/2014/main" id="{81BB15AC-5C8B-730E-6685-FCB4CA6C8192}"/>
                  </a:ext>
                </a:extLst>
              </p:cNvPr>
              <p:cNvSpPr/>
              <p:nvPr/>
            </p:nvSpPr>
            <p:spPr>
              <a:xfrm>
                <a:off x="5827421" y="2945672"/>
                <a:ext cx="1976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00" extrusionOk="0">
                    <a:moveTo>
                      <a:pt x="75" y="1"/>
                    </a:moveTo>
                    <a:cubicBezTo>
                      <a:pt x="1" y="1"/>
                      <a:pt x="1" y="99"/>
                      <a:pt x="75" y="99"/>
                    </a:cubicBezTo>
                    <a:cubicBezTo>
                      <a:pt x="136" y="99"/>
                      <a:pt x="136" y="1"/>
                      <a:pt x="7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1" name="Google Shape;2892;p46">
                <a:extLst>
                  <a:ext uri="{FF2B5EF4-FFF2-40B4-BE49-F238E27FC236}">
                    <a16:creationId xmlns:a16="http://schemas.microsoft.com/office/drawing/2014/main" id="{8D62C7C2-0B88-98F3-162E-1C693FFAFE32}"/>
                  </a:ext>
                </a:extLst>
              </p:cNvPr>
              <p:cNvSpPr/>
              <p:nvPr/>
            </p:nvSpPr>
            <p:spPr>
              <a:xfrm>
                <a:off x="5845377" y="299544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2" y="73"/>
                      <a:pt x="49" y="73"/>
                    </a:cubicBezTo>
                    <a:cubicBezTo>
                      <a:pt x="106" y="73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2" name="Google Shape;2893;p46">
                <a:extLst>
                  <a:ext uri="{FF2B5EF4-FFF2-40B4-BE49-F238E27FC236}">
                    <a16:creationId xmlns:a16="http://schemas.microsoft.com/office/drawing/2014/main" id="{AABB6045-998D-9AFC-0696-CBE572C427F1}"/>
                  </a:ext>
                </a:extLst>
              </p:cNvPr>
              <p:cNvSpPr/>
              <p:nvPr/>
            </p:nvSpPr>
            <p:spPr>
              <a:xfrm>
                <a:off x="5804316" y="2998473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17" y="0"/>
                    </a:moveTo>
                    <a:cubicBezTo>
                      <a:pt x="7" y="0"/>
                      <a:pt x="1" y="7"/>
                      <a:pt x="1" y="24"/>
                    </a:cubicBezTo>
                    <a:cubicBezTo>
                      <a:pt x="1" y="48"/>
                      <a:pt x="25" y="73"/>
                      <a:pt x="50" y="73"/>
                    </a:cubicBezTo>
                    <a:cubicBezTo>
                      <a:pt x="107" y="73"/>
                      <a:pt x="47" y="0"/>
                      <a:pt x="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3" name="Google Shape;2894;p46">
                <a:extLst>
                  <a:ext uri="{FF2B5EF4-FFF2-40B4-BE49-F238E27FC236}">
                    <a16:creationId xmlns:a16="http://schemas.microsoft.com/office/drawing/2014/main" id="{D96CF15D-771F-8E29-6372-6556F5B2F9B0}"/>
                  </a:ext>
                </a:extLst>
              </p:cNvPr>
              <p:cNvSpPr/>
              <p:nvPr/>
            </p:nvSpPr>
            <p:spPr>
              <a:xfrm>
                <a:off x="5853194" y="3025515"/>
                <a:ext cx="6937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04" extrusionOk="0">
                    <a:moveTo>
                      <a:pt x="206" y="1"/>
                    </a:moveTo>
                    <a:cubicBezTo>
                      <a:pt x="102" y="1"/>
                      <a:pt x="0" y="81"/>
                      <a:pt x="0" y="206"/>
                    </a:cubicBezTo>
                    <a:cubicBezTo>
                      <a:pt x="0" y="317"/>
                      <a:pt x="99" y="403"/>
                      <a:pt x="210" y="403"/>
                    </a:cubicBezTo>
                    <a:cubicBezTo>
                      <a:pt x="382" y="403"/>
                      <a:pt x="481" y="182"/>
                      <a:pt x="345" y="58"/>
                    </a:cubicBezTo>
                    <a:cubicBezTo>
                      <a:pt x="306" y="19"/>
                      <a:pt x="256" y="1"/>
                      <a:pt x="2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4" name="Google Shape;2895;p46">
                <a:extLst>
                  <a:ext uri="{FF2B5EF4-FFF2-40B4-BE49-F238E27FC236}">
                    <a16:creationId xmlns:a16="http://schemas.microsoft.com/office/drawing/2014/main" id="{9C8A1B7E-C961-9C75-B581-8F88D52088B3}"/>
                  </a:ext>
                </a:extLst>
              </p:cNvPr>
              <p:cNvSpPr/>
              <p:nvPr/>
            </p:nvSpPr>
            <p:spPr>
              <a:xfrm>
                <a:off x="5844310" y="3078244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308"/>
                    </a:cubicBezTo>
                    <a:cubicBezTo>
                      <a:pt x="0" y="484"/>
                      <a:pt x="148" y="603"/>
                      <a:pt x="305" y="603"/>
                    </a:cubicBezTo>
                    <a:cubicBezTo>
                      <a:pt x="379" y="603"/>
                      <a:pt x="455" y="577"/>
                      <a:pt x="518" y="518"/>
                    </a:cubicBezTo>
                    <a:cubicBezTo>
                      <a:pt x="702" y="333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5" name="Google Shape;2896;p46">
                <a:extLst>
                  <a:ext uri="{FF2B5EF4-FFF2-40B4-BE49-F238E27FC236}">
                    <a16:creationId xmlns:a16="http://schemas.microsoft.com/office/drawing/2014/main" id="{CE1DEA02-1D74-5B50-EB10-1B6D62FE4311}"/>
                  </a:ext>
                </a:extLst>
              </p:cNvPr>
              <p:cNvSpPr/>
              <p:nvPr/>
            </p:nvSpPr>
            <p:spPr>
              <a:xfrm>
                <a:off x="5621814" y="2689601"/>
                <a:ext cx="9966" cy="858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95" extrusionOk="0">
                    <a:moveTo>
                      <a:pt x="383" y="0"/>
                    </a:moveTo>
                    <a:cubicBezTo>
                      <a:pt x="124" y="0"/>
                      <a:pt x="1" y="321"/>
                      <a:pt x="186" y="506"/>
                    </a:cubicBezTo>
                    <a:cubicBezTo>
                      <a:pt x="247" y="567"/>
                      <a:pt x="323" y="594"/>
                      <a:pt x="397" y="594"/>
                    </a:cubicBezTo>
                    <a:cubicBezTo>
                      <a:pt x="547" y="594"/>
                      <a:pt x="691" y="482"/>
                      <a:pt x="691" y="308"/>
                    </a:cubicBezTo>
                    <a:cubicBezTo>
                      <a:pt x="691" y="136"/>
                      <a:pt x="555" y="0"/>
                      <a:pt x="38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6" name="Google Shape;2897;p46">
                <a:extLst>
                  <a:ext uri="{FF2B5EF4-FFF2-40B4-BE49-F238E27FC236}">
                    <a16:creationId xmlns:a16="http://schemas.microsoft.com/office/drawing/2014/main" id="{9EA6DE21-B616-263F-36EA-6E9595A96867}"/>
                  </a:ext>
                </a:extLst>
              </p:cNvPr>
              <p:cNvSpPr/>
              <p:nvPr/>
            </p:nvSpPr>
            <p:spPr>
              <a:xfrm>
                <a:off x="5711262" y="2805283"/>
                <a:ext cx="10557" cy="8783"/>
              </a:xfrm>
              <a:custGeom>
                <a:avLst/>
                <a:gdLst/>
                <a:ahLst/>
                <a:cxnLst/>
                <a:rect l="l" t="t" r="r" b="b"/>
                <a:pathLst>
                  <a:path w="732" h="609" extrusionOk="0">
                    <a:moveTo>
                      <a:pt x="412" y="0"/>
                    </a:moveTo>
                    <a:cubicBezTo>
                      <a:pt x="139" y="0"/>
                      <a:pt x="0" y="325"/>
                      <a:pt x="194" y="518"/>
                    </a:cubicBezTo>
                    <a:cubicBezTo>
                      <a:pt x="256" y="581"/>
                      <a:pt x="334" y="609"/>
                      <a:pt x="410" y="609"/>
                    </a:cubicBezTo>
                    <a:cubicBezTo>
                      <a:pt x="574" y="609"/>
                      <a:pt x="732" y="481"/>
                      <a:pt x="723" y="296"/>
                    </a:cubicBezTo>
                    <a:cubicBezTo>
                      <a:pt x="723" y="136"/>
                      <a:pt x="588" y="1"/>
                      <a:pt x="428" y="1"/>
                    </a:cubicBezTo>
                    <a:cubicBezTo>
                      <a:pt x="423" y="0"/>
                      <a:pt x="417" y="0"/>
                      <a:pt x="41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7" name="Google Shape;2898;p46">
                <a:extLst>
                  <a:ext uri="{FF2B5EF4-FFF2-40B4-BE49-F238E27FC236}">
                    <a16:creationId xmlns:a16="http://schemas.microsoft.com/office/drawing/2014/main" id="{AF88827E-8953-4E59-E4D2-9022BC2CF101}"/>
                  </a:ext>
                </a:extLst>
              </p:cNvPr>
              <p:cNvSpPr/>
              <p:nvPr/>
            </p:nvSpPr>
            <p:spPr>
              <a:xfrm>
                <a:off x="5845017" y="3049990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81"/>
                      <a:pt x="150" y="603"/>
                      <a:pt x="303" y="603"/>
                    </a:cubicBezTo>
                    <a:cubicBezTo>
                      <a:pt x="375" y="603"/>
                      <a:pt x="447" y="576"/>
                      <a:pt x="506" y="518"/>
                    </a:cubicBezTo>
                    <a:cubicBezTo>
                      <a:pt x="703" y="321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8" name="Google Shape;2899;p46">
                <a:extLst>
                  <a:ext uri="{FF2B5EF4-FFF2-40B4-BE49-F238E27FC236}">
                    <a16:creationId xmlns:a16="http://schemas.microsoft.com/office/drawing/2014/main" id="{0A725745-41D1-2D7D-5B3F-B447BB689D65}"/>
                  </a:ext>
                </a:extLst>
              </p:cNvPr>
              <p:cNvSpPr/>
              <p:nvPr/>
            </p:nvSpPr>
            <p:spPr>
              <a:xfrm>
                <a:off x="5751011" y="2714306"/>
                <a:ext cx="10139" cy="8639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9" extrusionOk="0">
                    <a:moveTo>
                      <a:pt x="296" y="0"/>
                    </a:moveTo>
                    <a:cubicBezTo>
                      <a:pt x="136" y="0"/>
                      <a:pt x="0" y="136"/>
                      <a:pt x="0" y="296"/>
                    </a:cubicBezTo>
                    <a:cubicBezTo>
                      <a:pt x="0" y="478"/>
                      <a:pt x="145" y="599"/>
                      <a:pt x="296" y="599"/>
                    </a:cubicBezTo>
                    <a:cubicBezTo>
                      <a:pt x="370" y="599"/>
                      <a:pt x="445" y="570"/>
                      <a:pt x="506" y="505"/>
                    </a:cubicBezTo>
                    <a:cubicBezTo>
                      <a:pt x="703" y="320"/>
                      <a:pt x="567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9" name="Google Shape;2900;p46">
                <a:extLst>
                  <a:ext uri="{FF2B5EF4-FFF2-40B4-BE49-F238E27FC236}">
                    <a16:creationId xmlns:a16="http://schemas.microsoft.com/office/drawing/2014/main" id="{B1595056-F11D-BD1E-4C62-C217721F4A00}"/>
                  </a:ext>
                </a:extLst>
              </p:cNvPr>
              <p:cNvSpPr/>
              <p:nvPr/>
            </p:nvSpPr>
            <p:spPr>
              <a:xfrm>
                <a:off x="5564239" y="2624642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311" y="0"/>
                    </a:moveTo>
                    <a:cubicBezTo>
                      <a:pt x="152" y="0"/>
                      <a:pt x="1" y="124"/>
                      <a:pt x="1" y="315"/>
                    </a:cubicBezTo>
                    <a:cubicBezTo>
                      <a:pt x="1" y="475"/>
                      <a:pt x="136" y="611"/>
                      <a:pt x="296" y="623"/>
                    </a:cubicBezTo>
                    <a:cubicBezTo>
                      <a:pt x="580" y="623"/>
                      <a:pt x="728" y="290"/>
                      <a:pt x="530" y="93"/>
                    </a:cubicBezTo>
                    <a:cubicBezTo>
                      <a:pt x="466" y="29"/>
                      <a:pt x="388" y="0"/>
                      <a:pt x="3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0" name="Google Shape;2901;p46">
                <a:extLst>
                  <a:ext uri="{FF2B5EF4-FFF2-40B4-BE49-F238E27FC236}">
                    <a16:creationId xmlns:a16="http://schemas.microsoft.com/office/drawing/2014/main" id="{4B88FE8E-385F-4718-B59A-DF6C77FC6FD1}"/>
                  </a:ext>
                </a:extLst>
              </p:cNvPr>
              <p:cNvSpPr/>
              <p:nvPr/>
            </p:nvSpPr>
            <p:spPr>
              <a:xfrm>
                <a:off x="5016199" y="3065105"/>
                <a:ext cx="9966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04" extrusionOk="0">
                    <a:moveTo>
                      <a:pt x="303" y="1"/>
                    </a:moveTo>
                    <a:cubicBezTo>
                      <a:pt x="150" y="1"/>
                      <a:pt x="1" y="123"/>
                      <a:pt x="1" y="308"/>
                    </a:cubicBezTo>
                    <a:cubicBezTo>
                      <a:pt x="1" y="468"/>
                      <a:pt x="136" y="603"/>
                      <a:pt x="309" y="603"/>
                    </a:cubicBezTo>
                    <a:cubicBezTo>
                      <a:pt x="567" y="603"/>
                      <a:pt x="691" y="271"/>
                      <a:pt x="506" y="86"/>
                    </a:cubicBezTo>
                    <a:cubicBezTo>
                      <a:pt x="447" y="27"/>
                      <a:pt x="375" y="1"/>
                      <a:pt x="30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1" name="Google Shape;2902;p46">
                <a:extLst>
                  <a:ext uri="{FF2B5EF4-FFF2-40B4-BE49-F238E27FC236}">
                    <a16:creationId xmlns:a16="http://schemas.microsoft.com/office/drawing/2014/main" id="{B1345760-8602-66A7-E888-092E7E7523E3}"/>
                  </a:ext>
                </a:extLst>
              </p:cNvPr>
              <p:cNvSpPr/>
              <p:nvPr/>
            </p:nvSpPr>
            <p:spPr>
              <a:xfrm>
                <a:off x="5101493" y="2970147"/>
                <a:ext cx="10456" cy="8956"/>
              </a:xfrm>
              <a:custGeom>
                <a:avLst/>
                <a:gdLst/>
                <a:ahLst/>
                <a:cxnLst/>
                <a:rect l="l" t="t" r="r" b="b"/>
                <a:pathLst>
                  <a:path w="725" h="621" extrusionOk="0">
                    <a:moveTo>
                      <a:pt x="318" y="0"/>
                    </a:moveTo>
                    <a:cubicBezTo>
                      <a:pt x="156" y="0"/>
                      <a:pt x="1" y="130"/>
                      <a:pt x="1" y="324"/>
                    </a:cubicBezTo>
                    <a:cubicBezTo>
                      <a:pt x="1" y="484"/>
                      <a:pt x="136" y="620"/>
                      <a:pt x="309" y="620"/>
                    </a:cubicBezTo>
                    <a:cubicBezTo>
                      <a:pt x="314" y="620"/>
                      <a:pt x="318" y="620"/>
                      <a:pt x="323" y="620"/>
                    </a:cubicBezTo>
                    <a:cubicBezTo>
                      <a:pt x="585" y="620"/>
                      <a:pt x="724" y="284"/>
                      <a:pt x="531" y="90"/>
                    </a:cubicBezTo>
                    <a:cubicBezTo>
                      <a:pt x="468" y="28"/>
                      <a:pt x="392" y="0"/>
                      <a:pt x="3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2" name="Google Shape;2903;p46">
                <a:extLst>
                  <a:ext uri="{FF2B5EF4-FFF2-40B4-BE49-F238E27FC236}">
                    <a16:creationId xmlns:a16="http://schemas.microsoft.com/office/drawing/2014/main" id="{6AEBFCCF-C6DC-8001-E183-E285BC2BDFBC}"/>
                  </a:ext>
                </a:extLst>
              </p:cNvPr>
              <p:cNvSpPr/>
              <p:nvPr/>
            </p:nvSpPr>
            <p:spPr>
              <a:xfrm>
                <a:off x="5053870" y="2918313"/>
                <a:ext cx="8553" cy="8538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2" extrusionOk="0">
                    <a:moveTo>
                      <a:pt x="296" y="0"/>
                    </a:moveTo>
                    <a:cubicBezTo>
                      <a:pt x="136" y="0"/>
                      <a:pt x="1" y="136"/>
                      <a:pt x="1" y="296"/>
                    </a:cubicBezTo>
                    <a:cubicBezTo>
                      <a:pt x="1" y="456"/>
                      <a:pt x="136" y="591"/>
                      <a:pt x="296" y="591"/>
                    </a:cubicBezTo>
                    <a:cubicBezTo>
                      <a:pt x="469" y="591"/>
                      <a:pt x="592" y="456"/>
                      <a:pt x="592" y="296"/>
                    </a:cubicBezTo>
                    <a:cubicBezTo>
                      <a:pt x="592" y="136"/>
                      <a:pt x="469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3" name="Google Shape;2904;p46">
                <a:extLst>
                  <a:ext uri="{FF2B5EF4-FFF2-40B4-BE49-F238E27FC236}">
                    <a16:creationId xmlns:a16="http://schemas.microsoft.com/office/drawing/2014/main" id="{2AE703E5-E632-8BA9-ED96-4C22B3CFCDA6}"/>
                  </a:ext>
                </a:extLst>
              </p:cNvPr>
              <p:cNvSpPr/>
              <p:nvPr/>
            </p:nvSpPr>
            <p:spPr>
              <a:xfrm>
                <a:off x="4971417" y="2697677"/>
                <a:ext cx="10442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24" extrusionOk="0">
                    <a:moveTo>
                      <a:pt x="316" y="0"/>
                    </a:moveTo>
                    <a:cubicBezTo>
                      <a:pt x="157" y="0"/>
                      <a:pt x="1" y="124"/>
                      <a:pt x="1" y="315"/>
                    </a:cubicBezTo>
                    <a:cubicBezTo>
                      <a:pt x="1" y="475"/>
                      <a:pt x="136" y="611"/>
                      <a:pt x="309" y="623"/>
                    </a:cubicBezTo>
                    <a:cubicBezTo>
                      <a:pt x="314" y="623"/>
                      <a:pt x="318" y="624"/>
                      <a:pt x="323" y="624"/>
                    </a:cubicBezTo>
                    <a:cubicBezTo>
                      <a:pt x="585" y="624"/>
                      <a:pt x="724" y="299"/>
                      <a:pt x="530" y="93"/>
                    </a:cubicBezTo>
                    <a:cubicBezTo>
                      <a:pt x="470" y="29"/>
                      <a:pt x="393" y="0"/>
                      <a:pt x="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4" name="Google Shape;2905;p46">
                <a:extLst>
                  <a:ext uri="{FF2B5EF4-FFF2-40B4-BE49-F238E27FC236}">
                    <a16:creationId xmlns:a16="http://schemas.microsoft.com/office/drawing/2014/main" id="{125118F1-1E64-E75F-62E9-A6D12D206550}"/>
                  </a:ext>
                </a:extLst>
              </p:cNvPr>
              <p:cNvSpPr/>
              <p:nvPr/>
            </p:nvSpPr>
            <p:spPr>
              <a:xfrm>
                <a:off x="4962533" y="2758367"/>
                <a:ext cx="10500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2" extrusionOk="0">
                    <a:moveTo>
                      <a:pt x="432" y="1"/>
                    </a:moveTo>
                    <a:cubicBezTo>
                      <a:pt x="148" y="1"/>
                      <a:pt x="1" y="333"/>
                      <a:pt x="198" y="531"/>
                    </a:cubicBezTo>
                    <a:cubicBezTo>
                      <a:pt x="260" y="593"/>
                      <a:pt x="337" y="621"/>
                      <a:pt x="412" y="621"/>
                    </a:cubicBezTo>
                    <a:cubicBezTo>
                      <a:pt x="573" y="621"/>
                      <a:pt x="727" y="494"/>
                      <a:pt x="727" y="309"/>
                    </a:cubicBezTo>
                    <a:cubicBezTo>
                      <a:pt x="715" y="136"/>
                      <a:pt x="592" y="13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5" name="Google Shape;2906;p46">
                <a:extLst>
                  <a:ext uri="{FF2B5EF4-FFF2-40B4-BE49-F238E27FC236}">
                    <a16:creationId xmlns:a16="http://schemas.microsoft.com/office/drawing/2014/main" id="{6B183845-E3ED-EB56-CE24-24B9D4E3B35C}"/>
                  </a:ext>
                </a:extLst>
              </p:cNvPr>
              <p:cNvSpPr/>
              <p:nvPr/>
            </p:nvSpPr>
            <p:spPr>
              <a:xfrm>
                <a:off x="4864085" y="2831215"/>
                <a:ext cx="10139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5" extrusionOk="0">
                    <a:moveTo>
                      <a:pt x="415" y="1"/>
                    </a:moveTo>
                    <a:cubicBezTo>
                      <a:pt x="408" y="1"/>
                      <a:pt x="402" y="1"/>
                      <a:pt x="395" y="2"/>
                    </a:cubicBezTo>
                    <a:cubicBezTo>
                      <a:pt x="124" y="2"/>
                      <a:pt x="0" y="334"/>
                      <a:pt x="185" y="519"/>
                    </a:cubicBezTo>
                    <a:cubicBezTo>
                      <a:pt x="248" y="578"/>
                      <a:pt x="323" y="604"/>
                      <a:pt x="396" y="604"/>
                    </a:cubicBezTo>
                    <a:cubicBezTo>
                      <a:pt x="554" y="604"/>
                      <a:pt x="703" y="482"/>
                      <a:pt x="703" y="297"/>
                    </a:cubicBezTo>
                    <a:cubicBezTo>
                      <a:pt x="703" y="132"/>
                      <a:pt x="567" y="1"/>
                      <a:pt x="4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6" name="Google Shape;2907;p46">
                <a:extLst>
                  <a:ext uri="{FF2B5EF4-FFF2-40B4-BE49-F238E27FC236}">
                    <a16:creationId xmlns:a16="http://schemas.microsoft.com/office/drawing/2014/main" id="{904A7313-A40B-0843-D0E4-5E7D71721A02}"/>
                  </a:ext>
                </a:extLst>
              </p:cNvPr>
              <p:cNvSpPr/>
              <p:nvPr/>
            </p:nvSpPr>
            <p:spPr>
              <a:xfrm>
                <a:off x="4950620" y="2707730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0"/>
                    </a:moveTo>
                    <a:cubicBezTo>
                      <a:pt x="26" y="0"/>
                      <a:pt x="1" y="13"/>
                      <a:pt x="1" y="49"/>
                    </a:cubicBezTo>
                    <a:cubicBezTo>
                      <a:pt x="1" y="74"/>
                      <a:pt x="26" y="86"/>
                      <a:pt x="50" y="86"/>
                    </a:cubicBezTo>
                    <a:cubicBezTo>
                      <a:pt x="75" y="86"/>
                      <a:pt x="100" y="74"/>
                      <a:pt x="100" y="49"/>
                    </a:cubicBezTo>
                    <a:cubicBezTo>
                      <a:pt x="100" y="13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7" name="Google Shape;2908;p46">
                <a:extLst>
                  <a:ext uri="{FF2B5EF4-FFF2-40B4-BE49-F238E27FC236}">
                    <a16:creationId xmlns:a16="http://schemas.microsoft.com/office/drawing/2014/main" id="{2090C11D-7D26-349B-47CE-B25B9EEB92CD}"/>
                  </a:ext>
                </a:extLst>
              </p:cNvPr>
              <p:cNvSpPr/>
              <p:nvPr/>
            </p:nvSpPr>
            <p:spPr>
              <a:xfrm>
                <a:off x="4827653" y="2793558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432" y="0"/>
                    </a:moveTo>
                    <a:cubicBezTo>
                      <a:pt x="148" y="0"/>
                      <a:pt x="1" y="333"/>
                      <a:pt x="198" y="530"/>
                    </a:cubicBezTo>
                    <a:cubicBezTo>
                      <a:pt x="262" y="594"/>
                      <a:pt x="341" y="623"/>
                      <a:pt x="417" y="623"/>
                    </a:cubicBezTo>
                    <a:cubicBezTo>
                      <a:pt x="576" y="623"/>
                      <a:pt x="728" y="500"/>
                      <a:pt x="728" y="308"/>
                    </a:cubicBezTo>
                    <a:cubicBezTo>
                      <a:pt x="728" y="148"/>
                      <a:pt x="592" y="0"/>
                      <a:pt x="4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8" name="Google Shape;2909;p46">
                <a:extLst>
                  <a:ext uri="{FF2B5EF4-FFF2-40B4-BE49-F238E27FC236}">
                    <a16:creationId xmlns:a16="http://schemas.microsoft.com/office/drawing/2014/main" id="{EB8D9490-080D-448F-8147-3615612D3DEF}"/>
                  </a:ext>
                </a:extLst>
              </p:cNvPr>
              <p:cNvSpPr/>
              <p:nvPr/>
            </p:nvSpPr>
            <p:spPr>
              <a:xfrm>
                <a:off x="5008742" y="2645439"/>
                <a:ext cx="1514" cy="995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9" extrusionOk="0">
                    <a:moveTo>
                      <a:pt x="19" y="1"/>
                    </a:moveTo>
                    <a:cubicBezTo>
                      <a:pt x="8" y="1"/>
                      <a:pt x="0" y="9"/>
                      <a:pt x="0" y="31"/>
                    </a:cubicBezTo>
                    <a:cubicBezTo>
                      <a:pt x="0" y="56"/>
                      <a:pt x="12" y="68"/>
                      <a:pt x="49" y="68"/>
                    </a:cubicBezTo>
                    <a:cubicBezTo>
                      <a:pt x="104" y="68"/>
                      <a:pt x="51" y="1"/>
                      <a:pt x="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9" name="Google Shape;2910;p46">
                <a:extLst>
                  <a:ext uri="{FF2B5EF4-FFF2-40B4-BE49-F238E27FC236}">
                    <a16:creationId xmlns:a16="http://schemas.microsoft.com/office/drawing/2014/main" id="{4ACF16FE-C3B3-6A61-13D3-0A4441A5F7C2}"/>
                  </a:ext>
                </a:extLst>
              </p:cNvPr>
              <p:cNvSpPr/>
              <p:nvPr/>
            </p:nvSpPr>
            <p:spPr>
              <a:xfrm>
                <a:off x="4882747" y="2743267"/>
                <a:ext cx="1428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25" y="0"/>
                      <a:pt x="0" y="13"/>
                      <a:pt x="0" y="50"/>
                    </a:cubicBezTo>
                    <a:cubicBezTo>
                      <a:pt x="0" y="74"/>
                      <a:pt x="25" y="87"/>
                      <a:pt x="49" y="87"/>
                    </a:cubicBezTo>
                    <a:cubicBezTo>
                      <a:pt x="86" y="87"/>
                      <a:pt x="99" y="74"/>
                      <a:pt x="99" y="50"/>
                    </a:cubicBezTo>
                    <a:cubicBezTo>
                      <a:pt x="99" y="13"/>
                      <a:pt x="86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0" name="Google Shape;2911;p46">
                <a:extLst>
                  <a:ext uri="{FF2B5EF4-FFF2-40B4-BE49-F238E27FC236}">
                    <a16:creationId xmlns:a16="http://schemas.microsoft.com/office/drawing/2014/main" id="{7BE5F499-93FC-BB7C-1CD5-2947A4A321E6}"/>
                  </a:ext>
                </a:extLst>
              </p:cNvPr>
              <p:cNvSpPr/>
              <p:nvPr/>
            </p:nvSpPr>
            <p:spPr>
              <a:xfrm>
                <a:off x="5153285" y="2646766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1"/>
                    </a:moveTo>
                    <a:cubicBezTo>
                      <a:pt x="0" y="1"/>
                      <a:pt x="60" y="74"/>
                      <a:pt x="90" y="74"/>
                    </a:cubicBezTo>
                    <a:cubicBezTo>
                      <a:pt x="100" y="74"/>
                      <a:pt x="106" y="67"/>
                      <a:pt x="106" y="50"/>
                    </a:cubicBezTo>
                    <a:cubicBezTo>
                      <a:pt x="106" y="26"/>
                      <a:pt x="94" y="1"/>
                      <a:pt x="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1" name="Google Shape;2912;p46">
                <a:extLst>
                  <a:ext uri="{FF2B5EF4-FFF2-40B4-BE49-F238E27FC236}">
                    <a16:creationId xmlns:a16="http://schemas.microsoft.com/office/drawing/2014/main" id="{9BD2EFD6-ED93-AD62-F9AA-AC5C8873933F}"/>
                  </a:ext>
                </a:extLst>
              </p:cNvPr>
              <p:cNvSpPr/>
              <p:nvPr/>
            </p:nvSpPr>
            <p:spPr>
              <a:xfrm>
                <a:off x="5149116" y="2619579"/>
                <a:ext cx="1442" cy="1269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8" extrusionOk="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2" name="Google Shape;2913;p46">
                <a:extLst>
                  <a:ext uri="{FF2B5EF4-FFF2-40B4-BE49-F238E27FC236}">
                    <a16:creationId xmlns:a16="http://schemas.microsoft.com/office/drawing/2014/main" id="{60BB3105-056C-667E-DABE-E8F87D8C4256}"/>
                  </a:ext>
                </a:extLst>
              </p:cNvPr>
              <p:cNvSpPr/>
              <p:nvPr/>
            </p:nvSpPr>
            <p:spPr>
              <a:xfrm>
                <a:off x="5119161" y="2601450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1"/>
                    </a:moveTo>
                    <a:cubicBezTo>
                      <a:pt x="0" y="1"/>
                      <a:pt x="60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6"/>
                      <a:pt x="82" y="1"/>
                      <a:pt x="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3" name="Google Shape;2914;p46">
                <a:extLst>
                  <a:ext uri="{FF2B5EF4-FFF2-40B4-BE49-F238E27FC236}">
                    <a16:creationId xmlns:a16="http://schemas.microsoft.com/office/drawing/2014/main" id="{92E28379-D61C-1FBE-6F3B-95B22A2517F4}"/>
                  </a:ext>
                </a:extLst>
              </p:cNvPr>
              <p:cNvSpPr/>
              <p:nvPr/>
            </p:nvSpPr>
            <p:spPr>
              <a:xfrm>
                <a:off x="5186673" y="2594715"/>
                <a:ext cx="1026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12" h="604" extrusionOk="0">
                    <a:moveTo>
                      <a:pt x="309" y="1"/>
                    </a:moveTo>
                    <a:cubicBezTo>
                      <a:pt x="153" y="1"/>
                      <a:pt x="1" y="123"/>
                      <a:pt x="9" y="308"/>
                    </a:cubicBezTo>
                    <a:cubicBezTo>
                      <a:pt x="9" y="468"/>
                      <a:pt x="132" y="604"/>
                      <a:pt x="305" y="604"/>
                    </a:cubicBezTo>
                    <a:cubicBezTo>
                      <a:pt x="576" y="604"/>
                      <a:pt x="711" y="283"/>
                      <a:pt x="514" y="86"/>
                    </a:cubicBezTo>
                    <a:cubicBezTo>
                      <a:pt x="456" y="27"/>
                      <a:pt x="382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4" name="Google Shape;2915;p46">
                <a:extLst>
                  <a:ext uri="{FF2B5EF4-FFF2-40B4-BE49-F238E27FC236}">
                    <a16:creationId xmlns:a16="http://schemas.microsoft.com/office/drawing/2014/main" id="{5C2BF652-BBC1-8C25-131B-19A44B14865B}"/>
                  </a:ext>
                </a:extLst>
              </p:cNvPr>
              <p:cNvSpPr/>
              <p:nvPr/>
            </p:nvSpPr>
            <p:spPr>
              <a:xfrm>
                <a:off x="5195326" y="2625089"/>
                <a:ext cx="8726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605" h="605" extrusionOk="0">
                    <a:moveTo>
                      <a:pt x="309" y="1"/>
                    </a:moveTo>
                    <a:cubicBezTo>
                      <a:pt x="136" y="1"/>
                      <a:pt x="1" y="136"/>
                      <a:pt x="1" y="309"/>
                    </a:cubicBezTo>
                    <a:cubicBezTo>
                      <a:pt x="1" y="469"/>
                      <a:pt x="136" y="604"/>
                      <a:pt x="309" y="604"/>
                    </a:cubicBezTo>
                    <a:cubicBezTo>
                      <a:pt x="469" y="604"/>
                      <a:pt x="604" y="469"/>
                      <a:pt x="604" y="309"/>
                    </a:cubicBezTo>
                    <a:cubicBezTo>
                      <a:pt x="604" y="136"/>
                      <a:pt x="469" y="1"/>
                      <a:pt x="3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5" name="Google Shape;2916;p46">
                <a:extLst>
                  <a:ext uri="{FF2B5EF4-FFF2-40B4-BE49-F238E27FC236}">
                    <a16:creationId xmlns:a16="http://schemas.microsoft.com/office/drawing/2014/main" id="{2E04B15B-9524-38DC-C2D1-FCF63A943421}"/>
                  </a:ext>
                </a:extLst>
              </p:cNvPr>
              <p:cNvSpPr/>
              <p:nvPr/>
            </p:nvSpPr>
            <p:spPr>
              <a:xfrm>
                <a:off x="4926462" y="2727979"/>
                <a:ext cx="1428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99" h="100" extrusionOk="0">
                    <a:moveTo>
                      <a:pt x="50" y="1"/>
                    </a:moveTo>
                    <a:cubicBezTo>
                      <a:pt x="25" y="1"/>
                      <a:pt x="0" y="25"/>
                      <a:pt x="0" y="50"/>
                    </a:cubicBezTo>
                    <a:cubicBezTo>
                      <a:pt x="0" y="75"/>
                      <a:pt x="25" y="99"/>
                      <a:pt x="50" y="99"/>
                    </a:cubicBezTo>
                    <a:cubicBezTo>
                      <a:pt x="74" y="99"/>
                      <a:pt x="99" y="75"/>
                      <a:pt x="99" y="50"/>
                    </a:cubicBezTo>
                    <a:cubicBezTo>
                      <a:pt x="99" y="25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6" name="Google Shape;2917;p46">
                <a:extLst>
                  <a:ext uri="{FF2B5EF4-FFF2-40B4-BE49-F238E27FC236}">
                    <a16:creationId xmlns:a16="http://schemas.microsoft.com/office/drawing/2014/main" id="{892718CB-BCC7-314B-6685-4634875AF564}"/>
                  </a:ext>
                </a:extLst>
              </p:cNvPr>
              <p:cNvSpPr/>
              <p:nvPr/>
            </p:nvSpPr>
            <p:spPr>
              <a:xfrm>
                <a:off x="4979854" y="2649794"/>
                <a:ext cx="1529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6" h="63" extrusionOk="0">
                    <a:moveTo>
                      <a:pt x="56" y="0"/>
                    </a:moveTo>
                    <a:cubicBezTo>
                      <a:pt x="1" y="0"/>
                      <a:pt x="56" y="63"/>
                      <a:pt x="87" y="63"/>
                    </a:cubicBezTo>
                    <a:cubicBezTo>
                      <a:pt x="98" y="63"/>
                      <a:pt x="106" y="56"/>
                      <a:pt x="106" y="37"/>
                    </a:cubicBezTo>
                    <a:cubicBezTo>
                      <a:pt x="106" y="13"/>
                      <a:pt x="81" y="0"/>
                      <a:pt x="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7" name="Google Shape;2918;p46">
                <a:extLst>
                  <a:ext uri="{FF2B5EF4-FFF2-40B4-BE49-F238E27FC236}">
                    <a16:creationId xmlns:a16="http://schemas.microsoft.com/office/drawing/2014/main" id="{8587479C-9500-C361-1BDB-200513E909EE}"/>
                  </a:ext>
                </a:extLst>
              </p:cNvPr>
              <p:cNvSpPr/>
              <p:nvPr/>
            </p:nvSpPr>
            <p:spPr>
              <a:xfrm>
                <a:off x="4821783" y="2764410"/>
                <a:ext cx="6952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82" h="404" extrusionOk="0">
                    <a:moveTo>
                      <a:pt x="272" y="1"/>
                    </a:moveTo>
                    <a:cubicBezTo>
                      <a:pt x="100" y="1"/>
                      <a:pt x="1" y="210"/>
                      <a:pt x="137" y="346"/>
                    </a:cubicBezTo>
                    <a:cubicBezTo>
                      <a:pt x="176" y="385"/>
                      <a:pt x="225" y="403"/>
                      <a:pt x="272" y="403"/>
                    </a:cubicBezTo>
                    <a:cubicBezTo>
                      <a:pt x="373" y="403"/>
                      <a:pt x="469" y="323"/>
                      <a:pt x="469" y="198"/>
                    </a:cubicBezTo>
                    <a:cubicBezTo>
                      <a:pt x="482" y="87"/>
                      <a:pt x="383" y="1"/>
                      <a:pt x="2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2919;p46">
                <a:extLst>
                  <a:ext uri="{FF2B5EF4-FFF2-40B4-BE49-F238E27FC236}">
                    <a16:creationId xmlns:a16="http://schemas.microsoft.com/office/drawing/2014/main" id="{D0E76FD7-1985-6243-3A89-E3111F58D524}"/>
                  </a:ext>
                </a:extLst>
              </p:cNvPr>
              <p:cNvSpPr/>
              <p:nvPr/>
            </p:nvSpPr>
            <p:spPr>
              <a:xfrm>
                <a:off x="4892872" y="2772948"/>
                <a:ext cx="1442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9" extrusionOk="0">
                    <a:moveTo>
                      <a:pt x="50" y="0"/>
                    </a:moveTo>
                    <a:cubicBezTo>
                      <a:pt x="25" y="0"/>
                      <a:pt x="1" y="12"/>
                      <a:pt x="1" y="49"/>
                    </a:cubicBezTo>
                    <a:cubicBezTo>
                      <a:pt x="1" y="74"/>
                      <a:pt x="25" y="99"/>
                      <a:pt x="50" y="99"/>
                    </a:cubicBezTo>
                    <a:cubicBezTo>
                      <a:pt x="74" y="99"/>
                      <a:pt x="99" y="74"/>
                      <a:pt x="99" y="49"/>
                    </a:cubicBezTo>
                    <a:cubicBezTo>
                      <a:pt x="99" y="12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9" name="Google Shape;2920;p46">
                <a:extLst>
                  <a:ext uri="{FF2B5EF4-FFF2-40B4-BE49-F238E27FC236}">
                    <a16:creationId xmlns:a16="http://schemas.microsoft.com/office/drawing/2014/main" id="{A856E43A-4E74-A48A-CFAF-7279705DE6C5}"/>
                  </a:ext>
                </a:extLst>
              </p:cNvPr>
              <p:cNvSpPr/>
              <p:nvPr/>
            </p:nvSpPr>
            <p:spPr>
              <a:xfrm>
                <a:off x="4861070" y="2749670"/>
                <a:ext cx="1961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36" h="99" extrusionOk="0">
                    <a:moveTo>
                      <a:pt x="62" y="0"/>
                    </a:moveTo>
                    <a:cubicBezTo>
                      <a:pt x="0" y="0"/>
                      <a:pt x="0" y="99"/>
                      <a:pt x="62" y="99"/>
                    </a:cubicBezTo>
                    <a:cubicBezTo>
                      <a:pt x="136" y="99"/>
                      <a:pt x="136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0" name="Google Shape;2921;p46">
                <a:extLst>
                  <a:ext uri="{FF2B5EF4-FFF2-40B4-BE49-F238E27FC236}">
                    <a16:creationId xmlns:a16="http://schemas.microsoft.com/office/drawing/2014/main" id="{145483AE-9235-8121-857B-C5DD98B84124}"/>
                  </a:ext>
                </a:extLst>
              </p:cNvPr>
              <p:cNvSpPr/>
              <p:nvPr/>
            </p:nvSpPr>
            <p:spPr>
              <a:xfrm>
                <a:off x="4841513" y="2722094"/>
                <a:ext cx="8726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520" extrusionOk="0">
                    <a:moveTo>
                      <a:pt x="347" y="1"/>
                    </a:moveTo>
                    <a:cubicBezTo>
                      <a:pt x="283" y="1"/>
                      <a:pt x="217" y="24"/>
                      <a:pt x="161" y="76"/>
                    </a:cubicBezTo>
                    <a:cubicBezTo>
                      <a:pt x="1" y="236"/>
                      <a:pt x="124" y="520"/>
                      <a:pt x="346" y="520"/>
                    </a:cubicBezTo>
                    <a:cubicBezTo>
                      <a:pt x="494" y="520"/>
                      <a:pt x="604" y="397"/>
                      <a:pt x="604" y="261"/>
                    </a:cubicBezTo>
                    <a:cubicBezTo>
                      <a:pt x="604" y="103"/>
                      <a:pt x="481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1" name="Google Shape;2922;p46">
                <a:extLst>
                  <a:ext uri="{FF2B5EF4-FFF2-40B4-BE49-F238E27FC236}">
                    <a16:creationId xmlns:a16="http://schemas.microsoft.com/office/drawing/2014/main" id="{B0CFA064-A136-AAFD-3F51-D4B19871F2C8}"/>
                  </a:ext>
                </a:extLst>
              </p:cNvPr>
              <p:cNvSpPr/>
              <p:nvPr/>
            </p:nvSpPr>
            <p:spPr>
              <a:xfrm>
                <a:off x="4845956" y="269261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0" y="1"/>
                    </a:moveTo>
                    <a:cubicBezTo>
                      <a:pt x="25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6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2923;p46">
                <a:extLst>
                  <a:ext uri="{FF2B5EF4-FFF2-40B4-BE49-F238E27FC236}">
                    <a16:creationId xmlns:a16="http://schemas.microsoft.com/office/drawing/2014/main" id="{85EFB7D2-923A-41FF-B3EE-36818175E448}"/>
                  </a:ext>
                </a:extLst>
              </p:cNvPr>
              <p:cNvSpPr/>
              <p:nvPr/>
            </p:nvSpPr>
            <p:spPr>
              <a:xfrm>
                <a:off x="4781977" y="2668457"/>
                <a:ext cx="2870" cy="2495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73" extrusionOk="0">
                    <a:moveTo>
                      <a:pt x="100" y="0"/>
                    </a:moveTo>
                    <a:cubicBezTo>
                      <a:pt x="1" y="12"/>
                      <a:pt x="1" y="160"/>
                      <a:pt x="100" y="173"/>
                    </a:cubicBezTo>
                    <a:cubicBezTo>
                      <a:pt x="198" y="160"/>
                      <a:pt x="198" y="12"/>
                      <a:pt x="1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3" name="Google Shape;2924;p46">
                <a:extLst>
                  <a:ext uri="{FF2B5EF4-FFF2-40B4-BE49-F238E27FC236}">
                    <a16:creationId xmlns:a16="http://schemas.microsoft.com/office/drawing/2014/main" id="{D3963671-BC96-2950-082E-27F03892BE43}"/>
                  </a:ext>
                </a:extLst>
              </p:cNvPr>
              <p:cNvSpPr/>
              <p:nvPr/>
            </p:nvSpPr>
            <p:spPr>
              <a:xfrm>
                <a:off x="4782915" y="2651381"/>
                <a:ext cx="8682" cy="7413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14" extrusionOk="0">
                    <a:moveTo>
                      <a:pt x="329" y="1"/>
                    </a:moveTo>
                    <a:cubicBezTo>
                      <a:pt x="116" y="1"/>
                      <a:pt x="1" y="276"/>
                      <a:pt x="158" y="433"/>
                    </a:cubicBezTo>
                    <a:cubicBezTo>
                      <a:pt x="214" y="489"/>
                      <a:pt x="280" y="513"/>
                      <a:pt x="344" y="513"/>
                    </a:cubicBezTo>
                    <a:cubicBezTo>
                      <a:pt x="478" y="513"/>
                      <a:pt x="601" y="406"/>
                      <a:pt x="601" y="248"/>
                    </a:cubicBezTo>
                    <a:cubicBezTo>
                      <a:pt x="601" y="112"/>
                      <a:pt x="490" y="1"/>
                      <a:pt x="343" y="1"/>
                    </a:cubicBezTo>
                    <a:cubicBezTo>
                      <a:pt x="338" y="1"/>
                      <a:pt x="333" y="1"/>
                      <a:pt x="3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4" name="Google Shape;2925;p46">
                <a:extLst>
                  <a:ext uri="{FF2B5EF4-FFF2-40B4-BE49-F238E27FC236}">
                    <a16:creationId xmlns:a16="http://schemas.microsoft.com/office/drawing/2014/main" id="{4C2DEBE4-B7D2-599B-2602-C162F17FEB45}"/>
                  </a:ext>
                </a:extLst>
              </p:cNvPr>
              <p:cNvSpPr/>
              <p:nvPr/>
            </p:nvSpPr>
            <p:spPr>
              <a:xfrm>
                <a:off x="4904136" y="2680024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91" y="0"/>
                    </a:moveTo>
                    <a:cubicBezTo>
                      <a:pt x="60" y="0"/>
                      <a:pt x="1" y="73"/>
                      <a:pt x="57" y="73"/>
                    </a:cubicBezTo>
                    <a:cubicBezTo>
                      <a:pt x="82" y="73"/>
                      <a:pt x="107" y="48"/>
                      <a:pt x="107" y="24"/>
                    </a:cubicBezTo>
                    <a:cubicBezTo>
                      <a:pt x="107" y="7"/>
                      <a:pt x="100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5" name="Google Shape;2926;p46">
                <a:extLst>
                  <a:ext uri="{FF2B5EF4-FFF2-40B4-BE49-F238E27FC236}">
                    <a16:creationId xmlns:a16="http://schemas.microsoft.com/office/drawing/2014/main" id="{75E85BD4-2A38-51EC-8AFB-91303E4127B9}"/>
                  </a:ext>
                </a:extLst>
              </p:cNvPr>
              <p:cNvSpPr/>
              <p:nvPr/>
            </p:nvSpPr>
            <p:spPr>
              <a:xfrm>
                <a:off x="4805976" y="2637535"/>
                <a:ext cx="1961" cy="2149"/>
              </a:xfrm>
              <a:custGeom>
                <a:avLst/>
                <a:gdLst/>
                <a:ahLst/>
                <a:cxnLst/>
                <a:rect l="l" t="t" r="r" b="b"/>
                <a:pathLst>
                  <a:path w="136" h="149" extrusionOk="0">
                    <a:moveTo>
                      <a:pt x="68" y="0"/>
                    </a:moveTo>
                    <a:cubicBezTo>
                      <a:pt x="34" y="0"/>
                      <a:pt x="0" y="25"/>
                      <a:pt x="0" y="74"/>
                    </a:cubicBezTo>
                    <a:cubicBezTo>
                      <a:pt x="0" y="111"/>
                      <a:pt x="37" y="148"/>
                      <a:pt x="74" y="148"/>
                    </a:cubicBezTo>
                    <a:cubicBezTo>
                      <a:pt x="111" y="148"/>
                      <a:pt x="136" y="111"/>
                      <a:pt x="136" y="74"/>
                    </a:cubicBezTo>
                    <a:cubicBezTo>
                      <a:pt x="136" y="25"/>
                      <a:pt x="102" y="0"/>
                      <a:pt x="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6" name="Google Shape;2927;p46">
                <a:extLst>
                  <a:ext uri="{FF2B5EF4-FFF2-40B4-BE49-F238E27FC236}">
                    <a16:creationId xmlns:a16="http://schemas.microsoft.com/office/drawing/2014/main" id="{7D318720-FF80-EBDD-FCD3-5C574E3393FD}"/>
                  </a:ext>
                </a:extLst>
              </p:cNvPr>
              <p:cNvSpPr/>
              <p:nvPr/>
            </p:nvSpPr>
            <p:spPr>
              <a:xfrm>
                <a:off x="4929923" y="2649044"/>
                <a:ext cx="2322" cy="183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7" extrusionOk="0">
                    <a:moveTo>
                      <a:pt x="81" y="0"/>
                    </a:moveTo>
                    <a:cubicBezTo>
                      <a:pt x="41" y="0"/>
                      <a:pt x="1" y="22"/>
                      <a:pt x="7" y="65"/>
                    </a:cubicBezTo>
                    <a:cubicBezTo>
                      <a:pt x="7" y="102"/>
                      <a:pt x="44" y="126"/>
                      <a:pt x="81" y="126"/>
                    </a:cubicBezTo>
                    <a:cubicBezTo>
                      <a:pt x="118" y="126"/>
                      <a:pt x="155" y="102"/>
                      <a:pt x="155" y="65"/>
                    </a:cubicBezTo>
                    <a:cubicBezTo>
                      <a:pt x="161" y="22"/>
                      <a:pt x="121" y="0"/>
                      <a:pt x="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7" name="Google Shape;2928;p46">
                <a:extLst>
                  <a:ext uri="{FF2B5EF4-FFF2-40B4-BE49-F238E27FC236}">
                    <a16:creationId xmlns:a16="http://schemas.microsoft.com/office/drawing/2014/main" id="{041F4848-5263-74D1-C879-FF828C8801B2}"/>
                  </a:ext>
                </a:extLst>
              </p:cNvPr>
              <p:cNvSpPr/>
              <p:nvPr/>
            </p:nvSpPr>
            <p:spPr>
              <a:xfrm>
                <a:off x="4911347" y="2643232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17" y="1"/>
                    </a:moveTo>
                    <a:cubicBezTo>
                      <a:pt x="8" y="1"/>
                      <a:pt x="1" y="7"/>
                      <a:pt x="1" y="24"/>
                    </a:cubicBezTo>
                    <a:cubicBezTo>
                      <a:pt x="1" y="49"/>
                      <a:pt x="26" y="73"/>
                      <a:pt x="50" y="73"/>
                    </a:cubicBezTo>
                    <a:cubicBezTo>
                      <a:pt x="107" y="73"/>
                      <a:pt x="47" y="1"/>
                      <a:pt x="1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8" name="Google Shape;2929;p46">
                <a:extLst>
                  <a:ext uri="{FF2B5EF4-FFF2-40B4-BE49-F238E27FC236}">
                    <a16:creationId xmlns:a16="http://schemas.microsoft.com/office/drawing/2014/main" id="{6188105E-D351-9BBA-5491-FD4CDB3ABB9B}"/>
                  </a:ext>
                </a:extLst>
              </p:cNvPr>
              <p:cNvSpPr/>
              <p:nvPr/>
            </p:nvSpPr>
            <p:spPr>
              <a:xfrm>
                <a:off x="4840187" y="2673606"/>
                <a:ext cx="1514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3" extrusionOk="0">
                    <a:moveTo>
                      <a:pt x="56" y="0"/>
                    </a:moveTo>
                    <a:cubicBezTo>
                      <a:pt x="0" y="0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7"/>
                    </a:cubicBezTo>
                    <a:cubicBezTo>
                      <a:pt x="105" y="13"/>
                      <a:pt x="80" y="0"/>
                      <a:pt x="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9" name="Google Shape;2930;p46">
                <a:extLst>
                  <a:ext uri="{FF2B5EF4-FFF2-40B4-BE49-F238E27FC236}">
                    <a16:creationId xmlns:a16="http://schemas.microsoft.com/office/drawing/2014/main" id="{3EE6F706-6814-C1A9-F920-4281DBF1DC45}"/>
                  </a:ext>
                </a:extLst>
              </p:cNvPr>
              <p:cNvSpPr/>
              <p:nvPr/>
            </p:nvSpPr>
            <p:spPr>
              <a:xfrm>
                <a:off x="4819187" y="2661880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8" y="0"/>
                    </a:moveTo>
                    <a:cubicBezTo>
                      <a:pt x="1" y="0"/>
                      <a:pt x="61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95" y="0"/>
                      <a:pt x="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0" name="Google Shape;2931;p46">
                <a:extLst>
                  <a:ext uri="{FF2B5EF4-FFF2-40B4-BE49-F238E27FC236}">
                    <a16:creationId xmlns:a16="http://schemas.microsoft.com/office/drawing/2014/main" id="{F08B47CB-7F99-EA02-93E8-DE172DCCAC45}"/>
                  </a:ext>
                </a:extLst>
              </p:cNvPr>
              <p:cNvSpPr/>
              <p:nvPr/>
            </p:nvSpPr>
            <p:spPr>
              <a:xfrm>
                <a:off x="4842408" y="2639684"/>
                <a:ext cx="10139" cy="869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3" extrusionOk="0">
                    <a:moveTo>
                      <a:pt x="303" y="0"/>
                    </a:moveTo>
                    <a:cubicBezTo>
                      <a:pt x="149" y="0"/>
                      <a:pt x="0" y="122"/>
                      <a:pt x="0" y="307"/>
                    </a:cubicBezTo>
                    <a:cubicBezTo>
                      <a:pt x="0" y="467"/>
                      <a:pt x="136" y="603"/>
                      <a:pt x="308" y="603"/>
                    </a:cubicBezTo>
                    <a:cubicBezTo>
                      <a:pt x="567" y="591"/>
                      <a:pt x="703" y="270"/>
                      <a:pt x="505" y="85"/>
                    </a:cubicBezTo>
                    <a:cubicBezTo>
                      <a:pt x="447" y="27"/>
                      <a:pt x="374" y="0"/>
                      <a:pt x="30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1" name="Google Shape;2932;p46">
                <a:extLst>
                  <a:ext uri="{FF2B5EF4-FFF2-40B4-BE49-F238E27FC236}">
                    <a16:creationId xmlns:a16="http://schemas.microsoft.com/office/drawing/2014/main" id="{26507F33-AEDE-9D15-02C7-ABB0DB95196F}"/>
                  </a:ext>
                </a:extLst>
              </p:cNvPr>
              <p:cNvSpPr/>
              <p:nvPr/>
            </p:nvSpPr>
            <p:spPr>
              <a:xfrm>
                <a:off x="4981902" y="2719051"/>
                <a:ext cx="721" cy="779"/>
              </a:xfrm>
              <a:custGeom>
                <a:avLst/>
                <a:gdLst/>
                <a:ahLst/>
                <a:cxnLst/>
                <a:rect l="l" t="t" r="r" b="b"/>
                <a:pathLst>
                  <a:path w="50" h="54" extrusionOk="0">
                    <a:moveTo>
                      <a:pt x="25" y="1"/>
                    </a:moveTo>
                    <a:cubicBezTo>
                      <a:pt x="13" y="1"/>
                      <a:pt x="1" y="10"/>
                      <a:pt x="1" y="28"/>
                    </a:cubicBezTo>
                    <a:cubicBezTo>
                      <a:pt x="1" y="41"/>
                      <a:pt x="13" y="53"/>
                      <a:pt x="25" y="53"/>
                    </a:cubicBezTo>
                    <a:cubicBezTo>
                      <a:pt x="37" y="53"/>
                      <a:pt x="50" y="41"/>
                      <a:pt x="50" y="28"/>
                    </a:cubicBezTo>
                    <a:cubicBezTo>
                      <a:pt x="50" y="10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2" name="Google Shape;2933;p46">
                <a:extLst>
                  <a:ext uri="{FF2B5EF4-FFF2-40B4-BE49-F238E27FC236}">
                    <a16:creationId xmlns:a16="http://schemas.microsoft.com/office/drawing/2014/main" id="{2DBF1A29-F679-0A69-80B8-D557AFB85F6B}"/>
                  </a:ext>
                </a:extLst>
              </p:cNvPr>
              <p:cNvSpPr/>
              <p:nvPr/>
            </p:nvSpPr>
            <p:spPr>
              <a:xfrm>
                <a:off x="4914549" y="2744868"/>
                <a:ext cx="161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99" extrusionOk="0">
                    <a:moveTo>
                      <a:pt x="62" y="0"/>
                    </a:moveTo>
                    <a:cubicBezTo>
                      <a:pt x="1" y="0"/>
                      <a:pt x="1" y="99"/>
                      <a:pt x="62" y="99"/>
                    </a:cubicBezTo>
                    <a:cubicBezTo>
                      <a:pt x="87" y="99"/>
                      <a:pt x="112" y="74"/>
                      <a:pt x="112" y="50"/>
                    </a:cubicBezTo>
                    <a:cubicBezTo>
                      <a:pt x="112" y="25"/>
                      <a:pt x="87" y="0"/>
                      <a:pt x="6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2934;p46">
                <a:extLst>
                  <a:ext uri="{FF2B5EF4-FFF2-40B4-BE49-F238E27FC236}">
                    <a16:creationId xmlns:a16="http://schemas.microsoft.com/office/drawing/2014/main" id="{DF78799B-F772-FC44-DB92-A33EC7C3C25D}"/>
                  </a:ext>
                </a:extLst>
              </p:cNvPr>
              <p:cNvSpPr/>
              <p:nvPr/>
            </p:nvSpPr>
            <p:spPr>
              <a:xfrm>
                <a:off x="5029352" y="2904308"/>
                <a:ext cx="1428" cy="1399"/>
              </a:xfrm>
              <a:custGeom>
                <a:avLst/>
                <a:gdLst/>
                <a:ahLst/>
                <a:cxnLst/>
                <a:rect l="l" t="t" r="r" b="b"/>
                <a:pathLst>
                  <a:path w="99" h="97" extrusionOk="0">
                    <a:moveTo>
                      <a:pt x="50" y="1"/>
                    </a:moveTo>
                    <a:cubicBezTo>
                      <a:pt x="25" y="1"/>
                      <a:pt x="0" y="16"/>
                      <a:pt x="0" y="47"/>
                    </a:cubicBezTo>
                    <a:cubicBezTo>
                      <a:pt x="0" y="72"/>
                      <a:pt x="25" y="96"/>
                      <a:pt x="50" y="96"/>
                    </a:cubicBezTo>
                    <a:cubicBezTo>
                      <a:pt x="74" y="96"/>
                      <a:pt x="99" y="72"/>
                      <a:pt x="99" y="47"/>
                    </a:cubicBezTo>
                    <a:cubicBezTo>
                      <a:pt x="99" y="16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2935;p46">
                <a:extLst>
                  <a:ext uri="{FF2B5EF4-FFF2-40B4-BE49-F238E27FC236}">
                    <a16:creationId xmlns:a16="http://schemas.microsoft.com/office/drawing/2014/main" id="{82704616-1E61-1BD4-7206-CAAF1EBDE6F2}"/>
                  </a:ext>
                </a:extLst>
              </p:cNvPr>
              <p:cNvSpPr/>
              <p:nvPr/>
            </p:nvSpPr>
            <p:spPr>
              <a:xfrm>
                <a:off x="5056077" y="2955638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1"/>
                    </a:moveTo>
                    <a:cubicBezTo>
                      <a:pt x="60" y="1"/>
                      <a:pt x="0" y="73"/>
                      <a:pt x="57" y="73"/>
                    </a:cubicBezTo>
                    <a:cubicBezTo>
                      <a:pt x="82" y="73"/>
                      <a:pt x="106" y="61"/>
                      <a:pt x="106" y="24"/>
                    </a:cubicBezTo>
                    <a:cubicBezTo>
                      <a:pt x="106" y="7"/>
                      <a:pt x="100" y="1"/>
                      <a:pt x="9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2936;p46">
                <a:extLst>
                  <a:ext uri="{FF2B5EF4-FFF2-40B4-BE49-F238E27FC236}">
                    <a16:creationId xmlns:a16="http://schemas.microsoft.com/office/drawing/2014/main" id="{A77E8765-09FC-1812-48CC-B5523319C48F}"/>
                  </a:ext>
                </a:extLst>
              </p:cNvPr>
              <p:cNvSpPr/>
              <p:nvPr/>
            </p:nvSpPr>
            <p:spPr>
              <a:xfrm>
                <a:off x="5066129" y="3003607"/>
                <a:ext cx="161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99" extrusionOk="0">
                    <a:moveTo>
                      <a:pt x="50" y="0"/>
                    </a:moveTo>
                    <a:cubicBezTo>
                      <a:pt x="26" y="0"/>
                      <a:pt x="1" y="25"/>
                      <a:pt x="1" y="50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112" y="99"/>
                      <a:pt x="112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2937;p46">
                <a:extLst>
                  <a:ext uri="{FF2B5EF4-FFF2-40B4-BE49-F238E27FC236}">
                    <a16:creationId xmlns:a16="http://schemas.microsoft.com/office/drawing/2014/main" id="{FC9165AC-648B-4E80-146C-368A2CFC6F1A}"/>
                  </a:ext>
                </a:extLst>
              </p:cNvPr>
              <p:cNvSpPr/>
              <p:nvPr/>
            </p:nvSpPr>
            <p:spPr>
              <a:xfrm>
                <a:off x="4997002" y="3019775"/>
                <a:ext cx="8553" cy="8538"/>
              </a:xfrm>
              <a:custGeom>
                <a:avLst/>
                <a:gdLst/>
                <a:ahLst/>
                <a:cxnLst/>
                <a:rect l="l" t="t" r="r" b="b"/>
                <a:pathLst>
                  <a:path w="593" h="592" extrusionOk="0">
                    <a:moveTo>
                      <a:pt x="297" y="1"/>
                    </a:moveTo>
                    <a:cubicBezTo>
                      <a:pt x="136" y="1"/>
                      <a:pt x="1" y="136"/>
                      <a:pt x="1" y="296"/>
                    </a:cubicBezTo>
                    <a:cubicBezTo>
                      <a:pt x="1" y="456"/>
                      <a:pt x="136" y="592"/>
                      <a:pt x="297" y="592"/>
                    </a:cubicBezTo>
                    <a:cubicBezTo>
                      <a:pt x="457" y="592"/>
                      <a:pt x="592" y="456"/>
                      <a:pt x="592" y="296"/>
                    </a:cubicBezTo>
                    <a:cubicBezTo>
                      <a:pt x="592" y="136"/>
                      <a:pt x="457" y="1"/>
                      <a:pt x="29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2938;p46">
                <a:extLst>
                  <a:ext uri="{FF2B5EF4-FFF2-40B4-BE49-F238E27FC236}">
                    <a16:creationId xmlns:a16="http://schemas.microsoft.com/office/drawing/2014/main" id="{22E51C6C-F4B5-1C4B-E76A-D98EADB27756}"/>
                  </a:ext>
                </a:extLst>
              </p:cNvPr>
              <p:cNvSpPr/>
              <p:nvPr/>
            </p:nvSpPr>
            <p:spPr>
              <a:xfrm>
                <a:off x="5032554" y="3103469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0" y="321"/>
                      <a:pt x="197" y="506"/>
                    </a:cubicBezTo>
                    <a:cubicBezTo>
                      <a:pt x="258" y="571"/>
                      <a:pt x="333" y="600"/>
                      <a:pt x="407" y="600"/>
                    </a:cubicBezTo>
                    <a:cubicBezTo>
                      <a:pt x="558" y="600"/>
                      <a:pt x="702" y="479"/>
                      <a:pt x="702" y="297"/>
                    </a:cubicBezTo>
                    <a:cubicBezTo>
                      <a:pt x="702" y="136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2939;p46">
                <a:extLst>
                  <a:ext uri="{FF2B5EF4-FFF2-40B4-BE49-F238E27FC236}">
                    <a16:creationId xmlns:a16="http://schemas.microsoft.com/office/drawing/2014/main" id="{85447103-EFF0-D7B4-D6A8-676531D40E95}"/>
                  </a:ext>
                </a:extLst>
              </p:cNvPr>
              <p:cNvSpPr/>
              <p:nvPr/>
            </p:nvSpPr>
            <p:spPr>
              <a:xfrm>
                <a:off x="5035741" y="3047048"/>
                <a:ext cx="10687" cy="9173"/>
              </a:xfrm>
              <a:custGeom>
                <a:avLst/>
                <a:gdLst/>
                <a:ahLst/>
                <a:cxnLst/>
                <a:rect l="l" t="t" r="r" b="b"/>
                <a:pathLst>
                  <a:path w="741" h="636" extrusionOk="0">
                    <a:moveTo>
                      <a:pt x="421" y="0"/>
                    </a:moveTo>
                    <a:cubicBezTo>
                      <a:pt x="342" y="0"/>
                      <a:pt x="262" y="29"/>
                      <a:pt x="198" y="93"/>
                    </a:cubicBezTo>
                    <a:cubicBezTo>
                      <a:pt x="1" y="290"/>
                      <a:pt x="136" y="635"/>
                      <a:pt x="420" y="635"/>
                    </a:cubicBezTo>
                    <a:cubicBezTo>
                      <a:pt x="592" y="635"/>
                      <a:pt x="740" y="488"/>
                      <a:pt x="740" y="315"/>
                    </a:cubicBezTo>
                    <a:cubicBezTo>
                      <a:pt x="740" y="124"/>
                      <a:pt x="583" y="0"/>
                      <a:pt x="4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2940;p46">
                <a:extLst>
                  <a:ext uri="{FF2B5EF4-FFF2-40B4-BE49-F238E27FC236}">
                    <a16:creationId xmlns:a16="http://schemas.microsoft.com/office/drawing/2014/main" id="{B4573049-4652-4C49-88B2-CDF9C1124301}"/>
                  </a:ext>
                </a:extLst>
              </p:cNvPr>
              <p:cNvSpPr/>
              <p:nvPr/>
            </p:nvSpPr>
            <p:spPr>
              <a:xfrm>
                <a:off x="5070975" y="3049976"/>
                <a:ext cx="10399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1" h="622" extrusionOk="0">
                    <a:moveTo>
                      <a:pt x="402" y="1"/>
                    </a:moveTo>
                    <a:cubicBezTo>
                      <a:pt x="128" y="1"/>
                      <a:pt x="1" y="337"/>
                      <a:pt x="195" y="531"/>
                    </a:cubicBezTo>
                    <a:cubicBezTo>
                      <a:pt x="257" y="593"/>
                      <a:pt x="333" y="621"/>
                      <a:pt x="407" y="621"/>
                    </a:cubicBezTo>
                    <a:cubicBezTo>
                      <a:pt x="568" y="621"/>
                      <a:pt x="721" y="491"/>
                      <a:pt x="712" y="297"/>
                    </a:cubicBezTo>
                    <a:cubicBezTo>
                      <a:pt x="712" y="137"/>
                      <a:pt x="577" y="1"/>
                      <a:pt x="416" y="1"/>
                    </a:cubicBezTo>
                    <a:cubicBezTo>
                      <a:pt x="412" y="1"/>
                      <a:pt x="407" y="1"/>
                      <a:pt x="40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2941;p46">
                <a:extLst>
                  <a:ext uri="{FF2B5EF4-FFF2-40B4-BE49-F238E27FC236}">
                    <a16:creationId xmlns:a16="http://schemas.microsoft.com/office/drawing/2014/main" id="{CDB6D42E-C899-1A52-A7A9-FD8823A17F54}"/>
                  </a:ext>
                </a:extLst>
              </p:cNvPr>
              <p:cNvSpPr/>
              <p:nvPr/>
            </p:nvSpPr>
            <p:spPr>
              <a:xfrm>
                <a:off x="5037241" y="2951556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91" y="0"/>
                    </a:moveTo>
                    <a:cubicBezTo>
                      <a:pt x="60" y="0"/>
                      <a:pt x="0" y="73"/>
                      <a:pt x="57" y="73"/>
                    </a:cubicBezTo>
                    <a:cubicBezTo>
                      <a:pt x="82" y="73"/>
                      <a:pt x="106" y="48"/>
                      <a:pt x="106" y="24"/>
                    </a:cubicBezTo>
                    <a:cubicBezTo>
                      <a:pt x="106" y="7"/>
                      <a:pt x="100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2942;p46">
                <a:extLst>
                  <a:ext uri="{FF2B5EF4-FFF2-40B4-BE49-F238E27FC236}">
                    <a16:creationId xmlns:a16="http://schemas.microsoft.com/office/drawing/2014/main" id="{90F12804-EB96-F324-F17A-C2C8704E2D39}"/>
                  </a:ext>
                </a:extLst>
              </p:cNvPr>
              <p:cNvSpPr/>
              <p:nvPr/>
            </p:nvSpPr>
            <p:spPr>
              <a:xfrm>
                <a:off x="4984397" y="2890953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25" y="73"/>
                      <a:pt x="49" y="73"/>
                    </a:cubicBezTo>
                    <a:cubicBezTo>
                      <a:pt x="106" y="73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2943;p46">
                <a:extLst>
                  <a:ext uri="{FF2B5EF4-FFF2-40B4-BE49-F238E27FC236}">
                    <a16:creationId xmlns:a16="http://schemas.microsoft.com/office/drawing/2014/main" id="{B57BCA55-C5C7-C800-6FE1-00191ABD4CDB}"/>
                  </a:ext>
                </a:extLst>
              </p:cNvPr>
              <p:cNvSpPr/>
              <p:nvPr/>
            </p:nvSpPr>
            <p:spPr>
              <a:xfrm>
                <a:off x="5086032" y="2985839"/>
                <a:ext cx="1615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12" h="99" extrusionOk="0">
                    <a:moveTo>
                      <a:pt x="50" y="0"/>
                    </a:moveTo>
                    <a:cubicBezTo>
                      <a:pt x="13" y="0"/>
                      <a:pt x="1" y="25"/>
                      <a:pt x="1" y="49"/>
                    </a:cubicBezTo>
                    <a:cubicBezTo>
                      <a:pt x="1" y="74"/>
                      <a:pt x="13" y="99"/>
                      <a:pt x="50" y="99"/>
                    </a:cubicBezTo>
                    <a:cubicBezTo>
                      <a:pt x="112" y="99"/>
                      <a:pt x="112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2944;p46">
                <a:extLst>
                  <a:ext uri="{FF2B5EF4-FFF2-40B4-BE49-F238E27FC236}">
                    <a16:creationId xmlns:a16="http://schemas.microsoft.com/office/drawing/2014/main" id="{B1DE5128-4E39-5FB9-CDF2-E5EA96B51FBA}"/>
                  </a:ext>
                </a:extLst>
              </p:cNvPr>
              <p:cNvSpPr/>
              <p:nvPr/>
            </p:nvSpPr>
            <p:spPr>
              <a:xfrm>
                <a:off x="5005540" y="3090863"/>
                <a:ext cx="1428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99" h="99" extrusionOk="0">
                    <a:moveTo>
                      <a:pt x="50" y="0"/>
                    </a:moveTo>
                    <a:cubicBezTo>
                      <a:pt x="25" y="0"/>
                      <a:pt x="0" y="25"/>
                      <a:pt x="0" y="49"/>
                    </a:cubicBezTo>
                    <a:cubicBezTo>
                      <a:pt x="0" y="74"/>
                      <a:pt x="25" y="99"/>
                      <a:pt x="50" y="99"/>
                    </a:cubicBezTo>
                    <a:cubicBezTo>
                      <a:pt x="74" y="99"/>
                      <a:pt x="99" y="74"/>
                      <a:pt x="99" y="49"/>
                    </a:cubicBezTo>
                    <a:cubicBezTo>
                      <a:pt x="99" y="25"/>
                      <a:pt x="74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2945;p46">
                <a:extLst>
                  <a:ext uri="{FF2B5EF4-FFF2-40B4-BE49-F238E27FC236}">
                    <a16:creationId xmlns:a16="http://schemas.microsoft.com/office/drawing/2014/main" id="{EB10FC8B-B423-AA99-BAA5-689DCF132A0F}"/>
                  </a:ext>
                </a:extLst>
              </p:cNvPr>
              <p:cNvSpPr/>
              <p:nvPr/>
            </p:nvSpPr>
            <p:spPr>
              <a:xfrm>
                <a:off x="5011468" y="310916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0"/>
                    </a:moveTo>
                    <a:cubicBezTo>
                      <a:pt x="1" y="0"/>
                      <a:pt x="60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82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2946;p46">
                <a:extLst>
                  <a:ext uri="{FF2B5EF4-FFF2-40B4-BE49-F238E27FC236}">
                    <a16:creationId xmlns:a16="http://schemas.microsoft.com/office/drawing/2014/main" id="{1151AC2F-4D45-23F4-1AA7-DA07BA87C8A1}"/>
                  </a:ext>
                </a:extLst>
              </p:cNvPr>
              <p:cNvSpPr/>
              <p:nvPr/>
            </p:nvSpPr>
            <p:spPr>
              <a:xfrm>
                <a:off x="4992560" y="3047394"/>
                <a:ext cx="10860" cy="918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637" extrusionOk="0">
                    <a:moveTo>
                      <a:pt x="433" y="1"/>
                    </a:moveTo>
                    <a:cubicBezTo>
                      <a:pt x="354" y="1"/>
                      <a:pt x="275" y="30"/>
                      <a:pt x="210" y="94"/>
                    </a:cubicBezTo>
                    <a:cubicBezTo>
                      <a:pt x="1" y="291"/>
                      <a:pt x="149" y="636"/>
                      <a:pt x="432" y="636"/>
                    </a:cubicBezTo>
                    <a:cubicBezTo>
                      <a:pt x="605" y="636"/>
                      <a:pt x="752" y="488"/>
                      <a:pt x="752" y="316"/>
                    </a:cubicBezTo>
                    <a:cubicBezTo>
                      <a:pt x="752" y="125"/>
                      <a:pt x="596" y="1"/>
                      <a:pt x="4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2947;p46">
                <a:extLst>
                  <a:ext uri="{FF2B5EF4-FFF2-40B4-BE49-F238E27FC236}">
                    <a16:creationId xmlns:a16="http://schemas.microsoft.com/office/drawing/2014/main" id="{BF03D20B-8F5A-30BF-79CF-FE82D2BC455D}"/>
                  </a:ext>
                </a:extLst>
              </p:cNvPr>
              <p:cNvSpPr/>
              <p:nvPr/>
            </p:nvSpPr>
            <p:spPr>
              <a:xfrm>
                <a:off x="4959937" y="2967883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1"/>
                    </a:moveTo>
                    <a:cubicBezTo>
                      <a:pt x="0" y="1"/>
                      <a:pt x="60" y="74"/>
                      <a:pt x="91" y="74"/>
                    </a:cubicBezTo>
                    <a:cubicBezTo>
                      <a:pt x="100" y="74"/>
                      <a:pt x="107" y="67"/>
                      <a:pt x="107" y="50"/>
                    </a:cubicBezTo>
                    <a:cubicBezTo>
                      <a:pt x="107" y="25"/>
                      <a:pt x="82" y="1"/>
                      <a:pt x="5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2948;p46">
                <a:extLst>
                  <a:ext uri="{FF2B5EF4-FFF2-40B4-BE49-F238E27FC236}">
                    <a16:creationId xmlns:a16="http://schemas.microsoft.com/office/drawing/2014/main" id="{120FFB6E-E3EA-01AE-F45F-A2C2F693C2AB}"/>
                  </a:ext>
                </a:extLst>
              </p:cNvPr>
              <p:cNvSpPr/>
              <p:nvPr/>
            </p:nvSpPr>
            <p:spPr>
              <a:xfrm>
                <a:off x="4981902" y="2971258"/>
                <a:ext cx="721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50" h="63" extrusionOk="0">
                    <a:moveTo>
                      <a:pt x="25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50"/>
                      <a:pt x="13" y="62"/>
                      <a:pt x="25" y="62"/>
                    </a:cubicBezTo>
                    <a:cubicBezTo>
                      <a:pt x="37" y="62"/>
                      <a:pt x="50" y="50"/>
                      <a:pt x="50" y="38"/>
                    </a:cubicBezTo>
                    <a:cubicBezTo>
                      <a:pt x="50" y="13"/>
                      <a:pt x="37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2949;p46">
                <a:extLst>
                  <a:ext uri="{FF2B5EF4-FFF2-40B4-BE49-F238E27FC236}">
                    <a16:creationId xmlns:a16="http://schemas.microsoft.com/office/drawing/2014/main" id="{C641CBDA-9557-C1FB-2B08-75D02908DC27}"/>
                  </a:ext>
                </a:extLst>
              </p:cNvPr>
              <p:cNvSpPr/>
              <p:nvPr/>
            </p:nvSpPr>
            <p:spPr>
              <a:xfrm>
                <a:off x="5002872" y="2932706"/>
                <a:ext cx="909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63" h="50" extrusionOk="0">
                    <a:moveTo>
                      <a:pt x="25" y="0"/>
                    </a:moveTo>
                    <a:cubicBezTo>
                      <a:pt x="13" y="0"/>
                      <a:pt x="0" y="12"/>
                      <a:pt x="0" y="25"/>
                    </a:cubicBezTo>
                    <a:cubicBezTo>
                      <a:pt x="0" y="37"/>
                      <a:pt x="13" y="49"/>
                      <a:pt x="25" y="49"/>
                    </a:cubicBezTo>
                    <a:cubicBezTo>
                      <a:pt x="50" y="49"/>
                      <a:pt x="62" y="37"/>
                      <a:pt x="62" y="25"/>
                    </a:cubicBezTo>
                    <a:cubicBezTo>
                      <a:pt x="62" y="12"/>
                      <a:pt x="50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2950;p46">
                <a:extLst>
                  <a:ext uri="{FF2B5EF4-FFF2-40B4-BE49-F238E27FC236}">
                    <a16:creationId xmlns:a16="http://schemas.microsoft.com/office/drawing/2014/main" id="{665304F2-98D2-5E70-9493-8C48D17AEB8E}"/>
                  </a:ext>
                </a:extLst>
              </p:cNvPr>
              <p:cNvSpPr/>
              <p:nvPr/>
            </p:nvSpPr>
            <p:spPr>
              <a:xfrm>
                <a:off x="5116781" y="3000939"/>
                <a:ext cx="1788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00" extrusionOk="0">
                    <a:moveTo>
                      <a:pt x="62" y="1"/>
                    </a:moveTo>
                    <a:cubicBezTo>
                      <a:pt x="0" y="1"/>
                      <a:pt x="0" y="99"/>
                      <a:pt x="62" y="99"/>
                    </a:cubicBezTo>
                    <a:cubicBezTo>
                      <a:pt x="124" y="99"/>
                      <a:pt x="124" y="1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2951;p46">
                <a:extLst>
                  <a:ext uri="{FF2B5EF4-FFF2-40B4-BE49-F238E27FC236}">
                    <a16:creationId xmlns:a16="http://schemas.microsoft.com/office/drawing/2014/main" id="{3F3AFDCC-5E35-3362-A374-C491FAFDA6B5}"/>
                  </a:ext>
                </a:extLst>
              </p:cNvPr>
              <p:cNvSpPr/>
              <p:nvPr/>
            </p:nvSpPr>
            <p:spPr>
              <a:xfrm>
                <a:off x="5016905" y="2892900"/>
                <a:ext cx="736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51" h="50" extrusionOk="0">
                    <a:moveTo>
                      <a:pt x="25" y="0"/>
                    </a:moveTo>
                    <a:cubicBezTo>
                      <a:pt x="13" y="0"/>
                      <a:pt x="1" y="12"/>
                      <a:pt x="1" y="25"/>
                    </a:cubicBezTo>
                    <a:cubicBezTo>
                      <a:pt x="1" y="37"/>
                      <a:pt x="13" y="49"/>
                      <a:pt x="25" y="49"/>
                    </a:cubicBezTo>
                    <a:cubicBezTo>
                      <a:pt x="38" y="49"/>
                      <a:pt x="50" y="37"/>
                      <a:pt x="50" y="25"/>
                    </a:cubicBezTo>
                    <a:cubicBezTo>
                      <a:pt x="50" y="12"/>
                      <a:pt x="38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2952;p46">
                <a:extLst>
                  <a:ext uri="{FF2B5EF4-FFF2-40B4-BE49-F238E27FC236}">
                    <a16:creationId xmlns:a16="http://schemas.microsoft.com/office/drawing/2014/main" id="{B8AB494D-6994-0CA0-575D-849B94EA1EA2}"/>
                  </a:ext>
                </a:extLst>
              </p:cNvPr>
              <p:cNvSpPr/>
              <p:nvPr/>
            </p:nvSpPr>
            <p:spPr>
              <a:xfrm>
                <a:off x="4960398" y="2911548"/>
                <a:ext cx="721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50" h="63" extrusionOk="0">
                    <a:moveTo>
                      <a:pt x="25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50"/>
                      <a:pt x="13" y="62"/>
                      <a:pt x="25" y="62"/>
                    </a:cubicBezTo>
                    <a:cubicBezTo>
                      <a:pt x="38" y="62"/>
                      <a:pt x="50" y="50"/>
                      <a:pt x="50" y="38"/>
                    </a:cubicBezTo>
                    <a:cubicBezTo>
                      <a:pt x="50" y="13"/>
                      <a:pt x="38" y="1"/>
                      <a:pt x="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2953;p46">
                <a:extLst>
                  <a:ext uri="{FF2B5EF4-FFF2-40B4-BE49-F238E27FC236}">
                    <a16:creationId xmlns:a16="http://schemas.microsoft.com/office/drawing/2014/main" id="{74E9F627-5E84-7A0E-F8B6-A48D624E7C0D}"/>
                  </a:ext>
                </a:extLst>
              </p:cNvPr>
              <p:cNvSpPr/>
              <p:nvPr/>
            </p:nvSpPr>
            <p:spPr>
              <a:xfrm>
                <a:off x="4926635" y="2879747"/>
                <a:ext cx="909" cy="764"/>
              </a:xfrm>
              <a:custGeom>
                <a:avLst/>
                <a:gdLst/>
                <a:ahLst/>
                <a:cxnLst/>
                <a:rect l="l" t="t" r="r" b="b"/>
                <a:pathLst>
                  <a:path w="63" h="53" extrusionOk="0">
                    <a:moveTo>
                      <a:pt x="38" y="0"/>
                    </a:moveTo>
                    <a:cubicBezTo>
                      <a:pt x="13" y="0"/>
                      <a:pt x="1" y="13"/>
                      <a:pt x="1" y="25"/>
                    </a:cubicBezTo>
                    <a:cubicBezTo>
                      <a:pt x="1" y="43"/>
                      <a:pt x="16" y="53"/>
                      <a:pt x="31" y="53"/>
                    </a:cubicBezTo>
                    <a:cubicBezTo>
                      <a:pt x="47" y="53"/>
                      <a:pt x="62" y="43"/>
                      <a:pt x="62" y="25"/>
                    </a:cubicBezTo>
                    <a:cubicBezTo>
                      <a:pt x="62" y="13"/>
                      <a:pt x="50" y="0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2954;p46">
                <a:extLst>
                  <a:ext uri="{FF2B5EF4-FFF2-40B4-BE49-F238E27FC236}">
                    <a16:creationId xmlns:a16="http://schemas.microsoft.com/office/drawing/2014/main" id="{E8203210-2120-07C1-4556-34EF533DF1CD}"/>
                  </a:ext>
                </a:extLst>
              </p:cNvPr>
              <p:cNvSpPr/>
              <p:nvPr/>
            </p:nvSpPr>
            <p:spPr>
              <a:xfrm>
                <a:off x="4907006" y="2867127"/>
                <a:ext cx="1514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3" extrusionOk="0">
                    <a:moveTo>
                      <a:pt x="56" y="0"/>
                    </a:moveTo>
                    <a:cubicBezTo>
                      <a:pt x="0" y="0"/>
                      <a:pt x="56" y="63"/>
                      <a:pt x="87" y="63"/>
                    </a:cubicBezTo>
                    <a:cubicBezTo>
                      <a:pt x="97" y="63"/>
                      <a:pt x="105" y="56"/>
                      <a:pt x="105" y="37"/>
                    </a:cubicBezTo>
                    <a:cubicBezTo>
                      <a:pt x="105" y="13"/>
                      <a:pt x="80" y="0"/>
                      <a:pt x="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2955;p46">
                <a:extLst>
                  <a:ext uri="{FF2B5EF4-FFF2-40B4-BE49-F238E27FC236}">
                    <a16:creationId xmlns:a16="http://schemas.microsoft.com/office/drawing/2014/main" id="{B4473F84-0276-5BF0-BB44-3B4A184D3D47}"/>
                  </a:ext>
                </a:extLst>
              </p:cNvPr>
              <p:cNvSpPr/>
              <p:nvPr/>
            </p:nvSpPr>
            <p:spPr>
              <a:xfrm>
                <a:off x="4858042" y="2844916"/>
                <a:ext cx="721" cy="721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25" y="0"/>
                    </a:moveTo>
                    <a:cubicBezTo>
                      <a:pt x="13" y="0"/>
                      <a:pt x="1" y="13"/>
                      <a:pt x="1" y="25"/>
                    </a:cubicBezTo>
                    <a:cubicBezTo>
                      <a:pt x="1" y="37"/>
                      <a:pt x="13" y="50"/>
                      <a:pt x="25" y="50"/>
                    </a:cubicBezTo>
                    <a:cubicBezTo>
                      <a:pt x="38" y="50"/>
                      <a:pt x="50" y="37"/>
                      <a:pt x="50" y="25"/>
                    </a:cubicBezTo>
                    <a:cubicBezTo>
                      <a:pt x="50" y="13"/>
                      <a:pt x="38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2956;p46">
                <a:extLst>
                  <a:ext uri="{FF2B5EF4-FFF2-40B4-BE49-F238E27FC236}">
                    <a16:creationId xmlns:a16="http://schemas.microsoft.com/office/drawing/2014/main" id="{E5315C38-2329-49C8-A7A1-7CA30666454B}"/>
                  </a:ext>
                </a:extLst>
              </p:cNvPr>
              <p:cNvSpPr/>
              <p:nvPr/>
            </p:nvSpPr>
            <p:spPr>
              <a:xfrm>
                <a:off x="4885935" y="2815769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0" y="1"/>
                    </a:moveTo>
                    <a:cubicBezTo>
                      <a:pt x="26" y="1"/>
                      <a:pt x="1" y="25"/>
                      <a:pt x="1" y="50"/>
                    </a:cubicBezTo>
                    <a:cubicBezTo>
                      <a:pt x="1" y="67"/>
                      <a:pt x="8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2957;p46">
                <a:extLst>
                  <a:ext uri="{FF2B5EF4-FFF2-40B4-BE49-F238E27FC236}">
                    <a16:creationId xmlns:a16="http://schemas.microsoft.com/office/drawing/2014/main" id="{86AE745E-689D-53DF-4C49-C863777F9A9B}"/>
                  </a:ext>
                </a:extLst>
              </p:cNvPr>
              <p:cNvSpPr/>
              <p:nvPr/>
            </p:nvSpPr>
            <p:spPr>
              <a:xfrm>
                <a:off x="4855561" y="2821278"/>
                <a:ext cx="1067" cy="909"/>
              </a:xfrm>
              <a:custGeom>
                <a:avLst/>
                <a:gdLst/>
                <a:ahLst/>
                <a:cxnLst/>
                <a:rect l="l" t="t" r="r" b="b"/>
                <a:pathLst>
                  <a:path w="74" h="63" extrusionOk="0">
                    <a:moveTo>
                      <a:pt x="37" y="1"/>
                    </a:moveTo>
                    <a:cubicBezTo>
                      <a:pt x="0" y="1"/>
                      <a:pt x="0" y="62"/>
                      <a:pt x="37" y="62"/>
                    </a:cubicBezTo>
                    <a:cubicBezTo>
                      <a:pt x="74" y="62"/>
                      <a:pt x="74" y="1"/>
                      <a:pt x="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2958;p46">
                <a:extLst>
                  <a:ext uri="{FF2B5EF4-FFF2-40B4-BE49-F238E27FC236}">
                    <a16:creationId xmlns:a16="http://schemas.microsoft.com/office/drawing/2014/main" id="{14B38218-0252-DB9D-CFF4-D2F4FD6D6F1E}"/>
                  </a:ext>
                </a:extLst>
              </p:cNvPr>
              <p:cNvSpPr/>
              <p:nvPr/>
            </p:nvSpPr>
            <p:spPr>
              <a:xfrm>
                <a:off x="5030059" y="2977027"/>
                <a:ext cx="10139" cy="8827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12" extrusionOk="0">
                    <a:moveTo>
                      <a:pt x="296" y="0"/>
                    </a:moveTo>
                    <a:cubicBezTo>
                      <a:pt x="145" y="0"/>
                      <a:pt x="1" y="121"/>
                      <a:pt x="1" y="303"/>
                    </a:cubicBezTo>
                    <a:cubicBezTo>
                      <a:pt x="1" y="476"/>
                      <a:pt x="136" y="611"/>
                      <a:pt x="296" y="611"/>
                    </a:cubicBezTo>
                    <a:cubicBezTo>
                      <a:pt x="567" y="611"/>
                      <a:pt x="703" y="279"/>
                      <a:pt x="506" y="94"/>
                    </a:cubicBezTo>
                    <a:cubicBezTo>
                      <a:pt x="445" y="29"/>
                      <a:pt x="370" y="0"/>
                      <a:pt x="2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2959;p46">
                <a:extLst>
                  <a:ext uri="{FF2B5EF4-FFF2-40B4-BE49-F238E27FC236}">
                    <a16:creationId xmlns:a16="http://schemas.microsoft.com/office/drawing/2014/main" id="{E2ADD69E-E005-9623-81BE-167650A65323}"/>
                  </a:ext>
                </a:extLst>
              </p:cNvPr>
              <p:cNvSpPr/>
              <p:nvPr/>
            </p:nvSpPr>
            <p:spPr>
              <a:xfrm>
                <a:off x="4984267" y="2951888"/>
                <a:ext cx="10442" cy="8783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09" extrusionOk="0">
                    <a:moveTo>
                      <a:pt x="413" y="0"/>
                    </a:moveTo>
                    <a:cubicBezTo>
                      <a:pt x="139" y="0"/>
                      <a:pt x="0" y="325"/>
                      <a:pt x="194" y="518"/>
                    </a:cubicBezTo>
                    <a:cubicBezTo>
                      <a:pt x="257" y="581"/>
                      <a:pt x="333" y="609"/>
                      <a:pt x="408" y="609"/>
                    </a:cubicBezTo>
                    <a:cubicBezTo>
                      <a:pt x="569" y="609"/>
                      <a:pt x="724" y="481"/>
                      <a:pt x="724" y="297"/>
                    </a:cubicBezTo>
                    <a:cubicBezTo>
                      <a:pt x="724" y="136"/>
                      <a:pt x="588" y="1"/>
                      <a:pt x="428" y="1"/>
                    </a:cubicBezTo>
                    <a:cubicBezTo>
                      <a:pt x="423" y="1"/>
                      <a:pt x="418" y="0"/>
                      <a:pt x="4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2960;p46">
                <a:extLst>
                  <a:ext uri="{FF2B5EF4-FFF2-40B4-BE49-F238E27FC236}">
                    <a16:creationId xmlns:a16="http://schemas.microsoft.com/office/drawing/2014/main" id="{E59558FF-AB5A-07A3-736B-CA10ACF5610A}"/>
                  </a:ext>
                </a:extLst>
              </p:cNvPr>
              <p:cNvSpPr/>
              <p:nvPr/>
            </p:nvSpPr>
            <p:spPr>
              <a:xfrm>
                <a:off x="5016026" y="2953676"/>
                <a:ext cx="1543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3" extrusionOk="0">
                    <a:moveTo>
                      <a:pt x="50" y="0"/>
                    </a:moveTo>
                    <a:cubicBezTo>
                      <a:pt x="13" y="0"/>
                      <a:pt x="0" y="25"/>
                      <a:pt x="0" y="49"/>
                    </a:cubicBezTo>
                    <a:cubicBezTo>
                      <a:pt x="0" y="66"/>
                      <a:pt x="7" y="73"/>
                      <a:pt x="16" y="73"/>
                    </a:cubicBezTo>
                    <a:cubicBezTo>
                      <a:pt x="47" y="73"/>
                      <a:pt x="106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2961;p46">
                <a:extLst>
                  <a:ext uri="{FF2B5EF4-FFF2-40B4-BE49-F238E27FC236}">
                    <a16:creationId xmlns:a16="http://schemas.microsoft.com/office/drawing/2014/main" id="{1C30273D-3490-6E50-BD99-C01D206F1187}"/>
                  </a:ext>
                </a:extLst>
              </p:cNvPr>
              <p:cNvSpPr/>
              <p:nvPr/>
            </p:nvSpPr>
            <p:spPr>
              <a:xfrm>
                <a:off x="5062755" y="3025544"/>
                <a:ext cx="10687" cy="9173"/>
              </a:xfrm>
              <a:custGeom>
                <a:avLst/>
                <a:gdLst/>
                <a:ahLst/>
                <a:cxnLst/>
                <a:rect l="l" t="t" r="r" b="b"/>
                <a:pathLst>
                  <a:path w="741" h="636" extrusionOk="0">
                    <a:moveTo>
                      <a:pt x="426" y="0"/>
                    </a:moveTo>
                    <a:cubicBezTo>
                      <a:pt x="347" y="0"/>
                      <a:pt x="266" y="29"/>
                      <a:pt x="198" y="93"/>
                    </a:cubicBezTo>
                    <a:cubicBezTo>
                      <a:pt x="1" y="291"/>
                      <a:pt x="149" y="636"/>
                      <a:pt x="432" y="636"/>
                    </a:cubicBezTo>
                    <a:cubicBezTo>
                      <a:pt x="605" y="636"/>
                      <a:pt x="740" y="500"/>
                      <a:pt x="740" y="315"/>
                    </a:cubicBezTo>
                    <a:cubicBezTo>
                      <a:pt x="740" y="124"/>
                      <a:pt x="589" y="0"/>
                      <a:pt x="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2962;p46">
                <a:extLst>
                  <a:ext uri="{FF2B5EF4-FFF2-40B4-BE49-F238E27FC236}">
                    <a16:creationId xmlns:a16="http://schemas.microsoft.com/office/drawing/2014/main" id="{EAF6EA32-A182-E098-6772-FFE4E060B392}"/>
                  </a:ext>
                </a:extLst>
              </p:cNvPr>
              <p:cNvSpPr/>
              <p:nvPr/>
            </p:nvSpPr>
            <p:spPr>
              <a:xfrm>
                <a:off x="4975859" y="2993656"/>
                <a:ext cx="10673" cy="91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633" extrusionOk="0">
                    <a:moveTo>
                      <a:pt x="420" y="0"/>
                    </a:moveTo>
                    <a:cubicBezTo>
                      <a:pt x="136" y="0"/>
                      <a:pt x="1" y="345"/>
                      <a:pt x="198" y="542"/>
                    </a:cubicBezTo>
                    <a:cubicBezTo>
                      <a:pt x="264" y="605"/>
                      <a:pt x="342" y="633"/>
                      <a:pt x="419" y="633"/>
                    </a:cubicBezTo>
                    <a:cubicBezTo>
                      <a:pt x="584" y="633"/>
                      <a:pt x="740" y="502"/>
                      <a:pt x="740" y="308"/>
                    </a:cubicBezTo>
                    <a:cubicBezTo>
                      <a:pt x="728" y="136"/>
                      <a:pt x="592" y="0"/>
                      <a:pt x="4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2" name="Google Shape;2963;p46">
                <a:extLst>
                  <a:ext uri="{FF2B5EF4-FFF2-40B4-BE49-F238E27FC236}">
                    <a16:creationId xmlns:a16="http://schemas.microsoft.com/office/drawing/2014/main" id="{0FBE4AB1-49FA-9413-3A1B-A2C95AD8270E}"/>
                  </a:ext>
                </a:extLst>
              </p:cNvPr>
              <p:cNvSpPr/>
              <p:nvPr/>
            </p:nvSpPr>
            <p:spPr>
              <a:xfrm>
                <a:off x="4998257" y="2978180"/>
                <a:ext cx="10139" cy="85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93" extrusionOk="0">
                    <a:moveTo>
                      <a:pt x="415" y="1"/>
                    </a:moveTo>
                    <a:cubicBezTo>
                      <a:pt x="408" y="1"/>
                      <a:pt x="401" y="1"/>
                      <a:pt x="394" y="1"/>
                    </a:cubicBezTo>
                    <a:cubicBezTo>
                      <a:pt x="123" y="1"/>
                      <a:pt x="0" y="322"/>
                      <a:pt x="185" y="507"/>
                    </a:cubicBezTo>
                    <a:cubicBezTo>
                      <a:pt x="248" y="566"/>
                      <a:pt x="324" y="592"/>
                      <a:pt x="397" y="592"/>
                    </a:cubicBezTo>
                    <a:cubicBezTo>
                      <a:pt x="554" y="592"/>
                      <a:pt x="702" y="473"/>
                      <a:pt x="702" y="297"/>
                    </a:cubicBezTo>
                    <a:cubicBezTo>
                      <a:pt x="702" y="132"/>
                      <a:pt x="567" y="1"/>
                      <a:pt x="41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3" name="Google Shape;2964;p46">
                <a:extLst>
                  <a:ext uri="{FF2B5EF4-FFF2-40B4-BE49-F238E27FC236}">
                    <a16:creationId xmlns:a16="http://schemas.microsoft.com/office/drawing/2014/main" id="{C7B7DE22-5998-A6D9-C06B-07FA8A1476EF}"/>
                  </a:ext>
                </a:extLst>
              </p:cNvPr>
              <p:cNvSpPr/>
              <p:nvPr/>
            </p:nvSpPr>
            <p:spPr>
              <a:xfrm>
                <a:off x="5082311" y="2944071"/>
                <a:ext cx="8711" cy="8726"/>
              </a:xfrm>
              <a:custGeom>
                <a:avLst/>
                <a:gdLst/>
                <a:ahLst/>
                <a:cxnLst/>
                <a:rect l="l" t="t" r="r" b="b"/>
                <a:pathLst>
                  <a:path w="604" h="605" extrusionOk="0">
                    <a:moveTo>
                      <a:pt x="308" y="1"/>
                    </a:moveTo>
                    <a:cubicBezTo>
                      <a:pt x="136" y="1"/>
                      <a:pt x="0" y="136"/>
                      <a:pt x="0" y="296"/>
                    </a:cubicBezTo>
                    <a:cubicBezTo>
                      <a:pt x="0" y="469"/>
                      <a:pt x="136" y="604"/>
                      <a:pt x="308" y="604"/>
                    </a:cubicBezTo>
                    <a:cubicBezTo>
                      <a:pt x="468" y="604"/>
                      <a:pt x="604" y="469"/>
                      <a:pt x="604" y="296"/>
                    </a:cubicBezTo>
                    <a:cubicBezTo>
                      <a:pt x="604" y="136"/>
                      <a:pt x="468" y="1"/>
                      <a:pt x="30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2965;p46">
                <a:extLst>
                  <a:ext uri="{FF2B5EF4-FFF2-40B4-BE49-F238E27FC236}">
                    <a16:creationId xmlns:a16="http://schemas.microsoft.com/office/drawing/2014/main" id="{A007DF3A-FD89-BA3A-F46C-E62C03C96843}"/>
                  </a:ext>
                </a:extLst>
              </p:cNvPr>
              <p:cNvSpPr/>
              <p:nvPr/>
            </p:nvSpPr>
            <p:spPr>
              <a:xfrm>
                <a:off x="4941202" y="2649174"/>
                <a:ext cx="9793" cy="8452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86" extrusionOk="0">
                    <a:moveTo>
                      <a:pt x="299" y="0"/>
                    </a:moveTo>
                    <a:cubicBezTo>
                      <a:pt x="149" y="0"/>
                      <a:pt x="1" y="114"/>
                      <a:pt x="1" y="290"/>
                    </a:cubicBezTo>
                    <a:cubicBezTo>
                      <a:pt x="1" y="450"/>
                      <a:pt x="136" y="573"/>
                      <a:pt x="297" y="586"/>
                    </a:cubicBezTo>
                    <a:cubicBezTo>
                      <a:pt x="555" y="586"/>
                      <a:pt x="679" y="265"/>
                      <a:pt x="494" y="80"/>
                    </a:cubicBezTo>
                    <a:cubicBezTo>
                      <a:pt x="439" y="25"/>
                      <a:pt x="369" y="0"/>
                      <a:pt x="29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2966;p46">
                <a:extLst>
                  <a:ext uri="{FF2B5EF4-FFF2-40B4-BE49-F238E27FC236}">
                    <a16:creationId xmlns:a16="http://schemas.microsoft.com/office/drawing/2014/main" id="{07D410A7-1FD2-3E87-C801-291A2441643F}"/>
                  </a:ext>
                </a:extLst>
              </p:cNvPr>
              <p:cNvSpPr/>
              <p:nvPr/>
            </p:nvSpPr>
            <p:spPr>
              <a:xfrm>
                <a:off x="4842754" y="2775602"/>
                <a:ext cx="1558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4" extrusionOk="0">
                    <a:moveTo>
                      <a:pt x="50" y="1"/>
                    </a:moveTo>
                    <a:cubicBezTo>
                      <a:pt x="26" y="1"/>
                      <a:pt x="1" y="26"/>
                      <a:pt x="1" y="50"/>
                    </a:cubicBezTo>
                    <a:cubicBezTo>
                      <a:pt x="1" y="67"/>
                      <a:pt x="7" y="74"/>
                      <a:pt x="17" y="74"/>
                    </a:cubicBezTo>
                    <a:cubicBezTo>
                      <a:pt x="47" y="74"/>
                      <a:pt x="107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2967;p46">
                <a:extLst>
                  <a:ext uri="{FF2B5EF4-FFF2-40B4-BE49-F238E27FC236}">
                    <a16:creationId xmlns:a16="http://schemas.microsoft.com/office/drawing/2014/main" id="{0350AC38-1805-AED1-01AA-D172FED7BA94}"/>
                  </a:ext>
                </a:extLst>
              </p:cNvPr>
              <p:cNvSpPr/>
              <p:nvPr/>
            </p:nvSpPr>
            <p:spPr>
              <a:xfrm>
                <a:off x="4940495" y="2767078"/>
                <a:ext cx="1442" cy="1399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7" extrusionOk="0">
                    <a:moveTo>
                      <a:pt x="50" y="1"/>
                    </a:moveTo>
                    <a:cubicBezTo>
                      <a:pt x="13" y="1"/>
                      <a:pt x="1" y="25"/>
                      <a:pt x="1" y="50"/>
                    </a:cubicBezTo>
                    <a:cubicBezTo>
                      <a:pt x="1" y="81"/>
                      <a:pt x="25" y="96"/>
                      <a:pt x="50" y="96"/>
                    </a:cubicBezTo>
                    <a:cubicBezTo>
                      <a:pt x="75" y="96"/>
                      <a:pt x="99" y="81"/>
                      <a:pt x="99" y="50"/>
                    </a:cubicBezTo>
                    <a:cubicBezTo>
                      <a:pt x="99" y="25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2968;p46">
                <a:extLst>
                  <a:ext uri="{FF2B5EF4-FFF2-40B4-BE49-F238E27FC236}">
                    <a16:creationId xmlns:a16="http://schemas.microsoft.com/office/drawing/2014/main" id="{6962223F-4BBE-9FD1-9502-466FAF79703F}"/>
                  </a:ext>
                </a:extLst>
              </p:cNvPr>
              <p:cNvSpPr/>
              <p:nvPr/>
            </p:nvSpPr>
            <p:spPr>
              <a:xfrm>
                <a:off x="4899449" y="2789577"/>
                <a:ext cx="11567" cy="10038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6" extrusionOk="0">
                    <a:moveTo>
                      <a:pt x="349" y="1"/>
                    </a:moveTo>
                    <a:cubicBezTo>
                      <a:pt x="170" y="1"/>
                      <a:pt x="0" y="142"/>
                      <a:pt x="0" y="350"/>
                    </a:cubicBezTo>
                    <a:cubicBezTo>
                      <a:pt x="0" y="535"/>
                      <a:pt x="148" y="695"/>
                      <a:pt x="345" y="695"/>
                    </a:cubicBezTo>
                    <a:cubicBezTo>
                      <a:pt x="653" y="695"/>
                      <a:pt x="801" y="326"/>
                      <a:pt x="592" y="104"/>
                    </a:cubicBezTo>
                    <a:cubicBezTo>
                      <a:pt x="520" y="32"/>
                      <a:pt x="434" y="1"/>
                      <a:pt x="3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2969;p46">
                <a:extLst>
                  <a:ext uri="{FF2B5EF4-FFF2-40B4-BE49-F238E27FC236}">
                    <a16:creationId xmlns:a16="http://schemas.microsoft.com/office/drawing/2014/main" id="{4F707655-D1A3-1A76-D158-8F98E879A15C}"/>
                  </a:ext>
                </a:extLst>
              </p:cNvPr>
              <p:cNvSpPr/>
              <p:nvPr/>
            </p:nvSpPr>
            <p:spPr>
              <a:xfrm>
                <a:off x="4859816" y="2764410"/>
                <a:ext cx="9620" cy="8408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83" extrusionOk="0">
                    <a:moveTo>
                      <a:pt x="284" y="1"/>
                    </a:moveTo>
                    <a:cubicBezTo>
                      <a:pt x="124" y="1"/>
                      <a:pt x="1" y="136"/>
                      <a:pt x="1" y="296"/>
                    </a:cubicBezTo>
                    <a:cubicBezTo>
                      <a:pt x="1" y="470"/>
                      <a:pt x="139" y="582"/>
                      <a:pt x="285" y="582"/>
                    </a:cubicBezTo>
                    <a:cubicBezTo>
                      <a:pt x="358" y="582"/>
                      <a:pt x="433" y="555"/>
                      <a:pt x="494" y="494"/>
                    </a:cubicBezTo>
                    <a:cubicBezTo>
                      <a:pt x="666" y="321"/>
                      <a:pt x="543" y="1"/>
                      <a:pt x="2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2970;p46">
                <a:extLst>
                  <a:ext uri="{FF2B5EF4-FFF2-40B4-BE49-F238E27FC236}">
                    <a16:creationId xmlns:a16="http://schemas.microsoft.com/office/drawing/2014/main" id="{4EECAEE9-DBD9-AB82-37D4-8CC67910DE70}"/>
                  </a:ext>
                </a:extLst>
              </p:cNvPr>
              <p:cNvSpPr/>
              <p:nvPr/>
            </p:nvSpPr>
            <p:spPr>
              <a:xfrm>
                <a:off x="4965374" y="2684279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1" y="7"/>
                      <a:pt x="1" y="24"/>
                    </a:cubicBezTo>
                    <a:cubicBezTo>
                      <a:pt x="1" y="61"/>
                      <a:pt x="25" y="74"/>
                      <a:pt x="50" y="74"/>
                    </a:cubicBezTo>
                    <a:cubicBezTo>
                      <a:pt x="107" y="74"/>
                      <a:pt x="47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2971;p46">
                <a:extLst>
                  <a:ext uri="{FF2B5EF4-FFF2-40B4-BE49-F238E27FC236}">
                    <a16:creationId xmlns:a16="http://schemas.microsoft.com/office/drawing/2014/main" id="{13FABBE5-E5F1-069E-8511-01B48DC432CE}"/>
                  </a:ext>
                </a:extLst>
              </p:cNvPr>
              <p:cNvSpPr/>
              <p:nvPr/>
            </p:nvSpPr>
            <p:spPr>
              <a:xfrm>
                <a:off x="5065250" y="2682663"/>
                <a:ext cx="1428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99" h="100" extrusionOk="0">
                    <a:moveTo>
                      <a:pt x="50" y="1"/>
                    </a:moveTo>
                    <a:cubicBezTo>
                      <a:pt x="25" y="1"/>
                      <a:pt x="0" y="26"/>
                      <a:pt x="0" y="50"/>
                    </a:cubicBezTo>
                    <a:cubicBezTo>
                      <a:pt x="0" y="75"/>
                      <a:pt x="25" y="99"/>
                      <a:pt x="50" y="99"/>
                    </a:cubicBezTo>
                    <a:cubicBezTo>
                      <a:pt x="74" y="99"/>
                      <a:pt x="99" y="75"/>
                      <a:pt x="99" y="50"/>
                    </a:cubicBezTo>
                    <a:cubicBezTo>
                      <a:pt x="99" y="26"/>
                      <a:pt x="74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2972;p46">
                <a:extLst>
                  <a:ext uri="{FF2B5EF4-FFF2-40B4-BE49-F238E27FC236}">
                    <a16:creationId xmlns:a16="http://schemas.microsoft.com/office/drawing/2014/main" id="{DD571F4A-EAF6-E086-F8D8-7AED7C46037A}"/>
                  </a:ext>
                </a:extLst>
              </p:cNvPr>
              <p:cNvSpPr/>
              <p:nvPr/>
            </p:nvSpPr>
            <p:spPr>
              <a:xfrm>
                <a:off x="5069735" y="2649780"/>
                <a:ext cx="6721" cy="5740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98" extrusionOk="0">
                    <a:moveTo>
                      <a:pt x="254" y="1"/>
                    </a:moveTo>
                    <a:cubicBezTo>
                      <a:pt x="79" y="1"/>
                      <a:pt x="1" y="214"/>
                      <a:pt x="121" y="334"/>
                    </a:cubicBezTo>
                    <a:cubicBezTo>
                      <a:pt x="165" y="378"/>
                      <a:pt x="217" y="398"/>
                      <a:pt x="267" y="398"/>
                    </a:cubicBezTo>
                    <a:cubicBezTo>
                      <a:pt x="370" y="398"/>
                      <a:pt x="466" y="315"/>
                      <a:pt x="466" y="199"/>
                    </a:cubicBezTo>
                    <a:cubicBezTo>
                      <a:pt x="466" y="88"/>
                      <a:pt x="379" y="1"/>
                      <a:pt x="268" y="1"/>
                    </a:cubicBezTo>
                    <a:cubicBezTo>
                      <a:pt x="263" y="1"/>
                      <a:pt x="259" y="1"/>
                      <a:pt x="25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2973;p46">
                <a:extLst>
                  <a:ext uri="{FF2B5EF4-FFF2-40B4-BE49-F238E27FC236}">
                    <a16:creationId xmlns:a16="http://schemas.microsoft.com/office/drawing/2014/main" id="{3605DDA8-DD4E-935B-80A8-4CB9F6741A2E}"/>
                  </a:ext>
                </a:extLst>
              </p:cNvPr>
              <p:cNvSpPr/>
              <p:nvPr/>
            </p:nvSpPr>
            <p:spPr>
              <a:xfrm>
                <a:off x="5038597" y="2710585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0"/>
                    </a:moveTo>
                    <a:cubicBezTo>
                      <a:pt x="7" y="0"/>
                      <a:pt x="0" y="7"/>
                      <a:pt x="0" y="24"/>
                    </a:cubicBezTo>
                    <a:cubicBezTo>
                      <a:pt x="0" y="49"/>
                      <a:pt x="25" y="73"/>
                      <a:pt x="49" y="73"/>
                    </a:cubicBezTo>
                    <a:cubicBezTo>
                      <a:pt x="106" y="73"/>
                      <a:pt x="46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2974;p46">
                <a:extLst>
                  <a:ext uri="{FF2B5EF4-FFF2-40B4-BE49-F238E27FC236}">
                    <a16:creationId xmlns:a16="http://schemas.microsoft.com/office/drawing/2014/main" id="{AEED2772-FF9B-FF51-51C4-F94E93E2B7F1}"/>
                  </a:ext>
                </a:extLst>
              </p:cNvPr>
              <p:cNvSpPr/>
              <p:nvPr/>
            </p:nvSpPr>
            <p:spPr>
              <a:xfrm>
                <a:off x="4995589" y="2648900"/>
                <a:ext cx="7125" cy="588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8" extrusionOk="0">
                    <a:moveTo>
                      <a:pt x="271" y="1"/>
                    </a:moveTo>
                    <a:cubicBezTo>
                      <a:pt x="0" y="13"/>
                      <a:pt x="13" y="407"/>
                      <a:pt x="284" y="407"/>
                    </a:cubicBezTo>
                    <a:lnTo>
                      <a:pt x="296" y="407"/>
                    </a:lnTo>
                    <a:cubicBezTo>
                      <a:pt x="407" y="395"/>
                      <a:pt x="493" y="297"/>
                      <a:pt x="481" y="186"/>
                    </a:cubicBezTo>
                    <a:cubicBezTo>
                      <a:pt x="481" y="87"/>
                      <a:pt x="395" y="1"/>
                      <a:pt x="2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2975;p46">
                <a:extLst>
                  <a:ext uri="{FF2B5EF4-FFF2-40B4-BE49-F238E27FC236}">
                    <a16:creationId xmlns:a16="http://schemas.microsoft.com/office/drawing/2014/main" id="{4E19FE74-4448-B855-9ABC-C35E2894B511}"/>
                  </a:ext>
                </a:extLst>
              </p:cNvPr>
              <p:cNvSpPr/>
              <p:nvPr/>
            </p:nvSpPr>
            <p:spPr>
              <a:xfrm>
                <a:off x="5248819" y="2700792"/>
                <a:ext cx="1615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12" h="100" extrusionOk="0">
                    <a:moveTo>
                      <a:pt x="50" y="1"/>
                    </a:moveTo>
                    <a:cubicBezTo>
                      <a:pt x="13" y="1"/>
                      <a:pt x="0" y="25"/>
                      <a:pt x="0" y="50"/>
                    </a:cubicBezTo>
                    <a:cubicBezTo>
                      <a:pt x="0" y="75"/>
                      <a:pt x="13" y="99"/>
                      <a:pt x="50" y="99"/>
                    </a:cubicBezTo>
                    <a:cubicBezTo>
                      <a:pt x="111" y="99"/>
                      <a:pt x="111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2976;p46">
                <a:extLst>
                  <a:ext uri="{FF2B5EF4-FFF2-40B4-BE49-F238E27FC236}">
                    <a16:creationId xmlns:a16="http://schemas.microsoft.com/office/drawing/2014/main" id="{D68A012A-82EB-2D82-EB97-273AEECD3AB9}"/>
                  </a:ext>
                </a:extLst>
              </p:cNvPr>
              <p:cNvSpPr/>
              <p:nvPr/>
            </p:nvSpPr>
            <p:spPr>
              <a:xfrm>
                <a:off x="4889209" y="2854334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0"/>
                    </a:moveTo>
                    <a:cubicBezTo>
                      <a:pt x="1" y="0"/>
                      <a:pt x="60" y="73"/>
                      <a:pt x="91" y="73"/>
                    </a:cubicBezTo>
                    <a:cubicBezTo>
                      <a:pt x="100" y="73"/>
                      <a:pt x="107" y="67"/>
                      <a:pt x="107" y="50"/>
                    </a:cubicBezTo>
                    <a:cubicBezTo>
                      <a:pt x="107" y="25"/>
                      <a:pt x="82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2977;p46">
                <a:extLst>
                  <a:ext uri="{FF2B5EF4-FFF2-40B4-BE49-F238E27FC236}">
                    <a16:creationId xmlns:a16="http://schemas.microsoft.com/office/drawing/2014/main" id="{B2E736AB-F446-974F-7023-37FBBCD2C0B8}"/>
                  </a:ext>
                </a:extLst>
              </p:cNvPr>
              <p:cNvSpPr/>
              <p:nvPr/>
            </p:nvSpPr>
            <p:spPr>
              <a:xfrm>
                <a:off x="4933284" y="287477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57" y="0"/>
                    </a:moveTo>
                    <a:cubicBezTo>
                      <a:pt x="0" y="0"/>
                      <a:pt x="60" y="73"/>
                      <a:pt x="91" y="73"/>
                    </a:cubicBezTo>
                    <a:cubicBezTo>
                      <a:pt x="100" y="73"/>
                      <a:pt x="106" y="67"/>
                      <a:pt x="106" y="50"/>
                    </a:cubicBezTo>
                    <a:cubicBezTo>
                      <a:pt x="106" y="25"/>
                      <a:pt x="82" y="0"/>
                      <a:pt x="5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2978;p46">
                <a:extLst>
                  <a:ext uri="{FF2B5EF4-FFF2-40B4-BE49-F238E27FC236}">
                    <a16:creationId xmlns:a16="http://schemas.microsoft.com/office/drawing/2014/main" id="{DB9438AC-2A5F-EF46-5C78-B418EA466056}"/>
                  </a:ext>
                </a:extLst>
              </p:cNvPr>
              <p:cNvSpPr/>
              <p:nvPr/>
            </p:nvSpPr>
            <p:spPr>
              <a:xfrm>
                <a:off x="4907684" y="2854176"/>
                <a:ext cx="1558" cy="1053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3" extrusionOk="0">
                    <a:moveTo>
                      <a:pt x="91" y="0"/>
                    </a:moveTo>
                    <a:cubicBezTo>
                      <a:pt x="61" y="0"/>
                      <a:pt x="1" y="73"/>
                      <a:pt x="58" y="73"/>
                    </a:cubicBezTo>
                    <a:cubicBezTo>
                      <a:pt x="82" y="73"/>
                      <a:pt x="107" y="48"/>
                      <a:pt x="107" y="24"/>
                    </a:cubicBezTo>
                    <a:cubicBezTo>
                      <a:pt x="107" y="7"/>
                      <a:pt x="101" y="0"/>
                      <a:pt x="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2979;p46">
                <a:extLst>
                  <a:ext uri="{FF2B5EF4-FFF2-40B4-BE49-F238E27FC236}">
                    <a16:creationId xmlns:a16="http://schemas.microsoft.com/office/drawing/2014/main" id="{4E6B9E34-9E69-0E78-698C-20C8FEE3D00D}"/>
                  </a:ext>
                </a:extLst>
              </p:cNvPr>
              <p:cNvSpPr/>
              <p:nvPr/>
            </p:nvSpPr>
            <p:spPr>
              <a:xfrm>
                <a:off x="5176851" y="2600758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25" y="74"/>
                      <a:pt x="49" y="74"/>
                    </a:cubicBezTo>
                    <a:cubicBezTo>
                      <a:pt x="106" y="74"/>
                      <a:pt x="46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2980;p46">
                <a:extLst>
                  <a:ext uri="{FF2B5EF4-FFF2-40B4-BE49-F238E27FC236}">
                    <a16:creationId xmlns:a16="http://schemas.microsoft.com/office/drawing/2014/main" id="{467850DC-743C-E14B-C1FF-70C55A8E4D2B}"/>
                  </a:ext>
                </a:extLst>
              </p:cNvPr>
              <p:cNvSpPr/>
              <p:nvPr/>
            </p:nvSpPr>
            <p:spPr>
              <a:xfrm>
                <a:off x="5078749" y="2640910"/>
                <a:ext cx="1442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9" extrusionOk="0">
                    <a:moveTo>
                      <a:pt x="50" y="0"/>
                    </a:moveTo>
                    <a:cubicBezTo>
                      <a:pt x="25" y="0"/>
                      <a:pt x="1" y="25"/>
                      <a:pt x="1" y="50"/>
                    </a:cubicBezTo>
                    <a:cubicBezTo>
                      <a:pt x="1" y="74"/>
                      <a:pt x="25" y="99"/>
                      <a:pt x="50" y="99"/>
                    </a:cubicBezTo>
                    <a:cubicBezTo>
                      <a:pt x="75" y="99"/>
                      <a:pt x="99" y="74"/>
                      <a:pt x="99" y="50"/>
                    </a:cubicBezTo>
                    <a:cubicBezTo>
                      <a:pt x="99" y="25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2981;p46">
                <a:extLst>
                  <a:ext uri="{FF2B5EF4-FFF2-40B4-BE49-F238E27FC236}">
                    <a16:creationId xmlns:a16="http://schemas.microsoft.com/office/drawing/2014/main" id="{A0F11399-8937-1524-9D2E-D5015856E0A3}"/>
                  </a:ext>
                </a:extLst>
              </p:cNvPr>
              <p:cNvSpPr/>
              <p:nvPr/>
            </p:nvSpPr>
            <p:spPr>
              <a:xfrm>
                <a:off x="5087100" y="2601450"/>
                <a:ext cx="1442" cy="144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0" extrusionOk="0">
                    <a:moveTo>
                      <a:pt x="50" y="1"/>
                    </a:moveTo>
                    <a:cubicBezTo>
                      <a:pt x="13" y="1"/>
                      <a:pt x="1" y="26"/>
                      <a:pt x="1" y="50"/>
                    </a:cubicBezTo>
                    <a:cubicBezTo>
                      <a:pt x="1" y="75"/>
                      <a:pt x="13" y="100"/>
                      <a:pt x="50" y="100"/>
                    </a:cubicBezTo>
                    <a:cubicBezTo>
                      <a:pt x="75" y="100"/>
                      <a:pt x="99" y="75"/>
                      <a:pt x="99" y="50"/>
                    </a:cubicBezTo>
                    <a:cubicBezTo>
                      <a:pt x="99" y="26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2982;p46">
                <a:extLst>
                  <a:ext uri="{FF2B5EF4-FFF2-40B4-BE49-F238E27FC236}">
                    <a16:creationId xmlns:a16="http://schemas.microsoft.com/office/drawing/2014/main" id="{FA58ED50-4403-5423-035E-23CDEDBCE8F0}"/>
                  </a:ext>
                </a:extLst>
              </p:cNvPr>
              <p:cNvSpPr/>
              <p:nvPr/>
            </p:nvSpPr>
            <p:spPr>
              <a:xfrm>
                <a:off x="5023670" y="2703201"/>
                <a:ext cx="1514" cy="981"/>
              </a:xfrm>
              <a:custGeom>
                <a:avLst/>
                <a:gdLst/>
                <a:ahLst/>
                <a:cxnLst/>
                <a:rect l="l" t="t" r="r" b="b"/>
                <a:pathLst>
                  <a:path w="105" h="68" extrusionOk="0">
                    <a:moveTo>
                      <a:pt x="19" y="0"/>
                    </a:moveTo>
                    <a:cubicBezTo>
                      <a:pt x="8" y="0"/>
                      <a:pt x="0" y="8"/>
                      <a:pt x="0" y="31"/>
                    </a:cubicBezTo>
                    <a:cubicBezTo>
                      <a:pt x="0" y="55"/>
                      <a:pt x="12" y="68"/>
                      <a:pt x="49" y="68"/>
                    </a:cubicBezTo>
                    <a:cubicBezTo>
                      <a:pt x="104" y="68"/>
                      <a:pt x="51" y="0"/>
                      <a:pt x="1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2983;p46">
                <a:extLst>
                  <a:ext uri="{FF2B5EF4-FFF2-40B4-BE49-F238E27FC236}">
                    <a16:creationId xmlns:a16="http://schemas.microsoft.com/office/drawing/2014/main" id="{EEAC3538-B818-C584-A671-7C3B93226CF3}"/>
                  </a:ext>
                </a:extLst>
              </p:cNvPr>
              <p:cNvSpPr/>
              <p:nvPr/>
            </p:nvSpPr>
            <p:spPr>
              <a:xfrm>
                <a:off x="4920246" y="2848825"/>
                <a:ext cx="1428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87" extrusionOk="0">
                    <a:moveTo>
                      <a:pt x="49" y="0"/>
                    </a:moveTo>
                    <a:cubicBezTo>
                      <a:pt x="0" y="0"/>
                      <a:pt x="0" y="87"/>
                      <a:pt x="49" y="87"/>
                    </a:cubicBezTo>
                    <a:cubicBezTo>
                      <a:pt x="74" y="87"/>
                      <a:pt x="99" y="74"/>
                      <a:pt x="99" y="37"/>
                    </a:cubicBezTo>
                    <a:cubicBezTo>
                      <a:pt x="99" y="13"/>
                      <a:pt x="74" y="0"/>
                      <a:pt x="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2984;p46">
                <a:extLst>
                  <a:ext uri="{FF2B5EF4-FFF2-40B4-BE49-F238E27FC236}">
                    <a16:creationId xmlns:a16="http://schemas.microsoft.com/office/drawing/2014/main" id="{F9265AD8-D011-E6DC-2EB0-3FFCE299D202}"/>
                  </a:ext>
                </a:extLst>
              </p:cNvPr>
              <p:cNvSpPr/>
              <p:nvPr/>
            </p:nvSpPr>
            <p:spPr>
              <a:xfrm>
                <a:off x="4912948" y="2698658"/>
                <a:ext cx="8365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508" extrusionOk="0">
                    <a:moveTo>
                      <a:pt x="247" y="1"/>
                    </a:moveTo>
                    <a:cubicBezTo>
                      <a:pt x="112" y="1"/>
                      <a:pt x="1" y="112"/>
                      <a:pt x="1" y="260"/>
                    </a:cubicBezTo>
                    <a:cubicBezTo>
                      <a:pt x="1" y="409"/>
                      <a:pt x="118" y="508"/>
                      <a:pt x="243" y="508"/>
                    </a:cubicBezTo>
                    <a:cubicBezTo>
                      <a:pt x="304" y="508"/>
                      <a:pt x="367" y="484"/>
                      <a:pt x="420" y="432"/>
                    </a:cubicBezTo>
                    <a:cubicBezTo>
                      <a:pt x="580" y="272"/>
                      <a:pt x="469" y="1"/>
                      <a:pt x="2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2985;p46">
                <a:extLst>
                  <a:ext uri="{FF2B5EF4-FFF2-40B4-BE49-F238E27FC236}">
                    <a16:creationId xmlns:a16="http://schemas.microsoft.com/office/drawing/2014/main" id="{F6595A1B-32C7-2234-3CAF-4E06488C48A7}"/>
                  </a:ext>
                </a:extLst>
              </p:cNvPr>
              <p:cNvSpPr/>
              <p:nvPr/>
            </p:nvSpPr>
            <p:spPr>
              <a:xfrm>
                <a:off x="4863335" y="2710210"/>
                <a:ext cx="141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98" h="74" extrusionOk="0">
                    <a:moveTo>
                      <a:pt x="40" y="1"/>
                    </a:moveTo>
                    <a:cubicBezTo>
                      <a:pt x="16" y="1"/>
                      <a:pt x="3" y="25"/>
                      <a:pt x="3" y="50"/>
                    </a:cubicBezTo>
                    <a:cubicBezTo>
                      <a:pt x="0" y="67"/>
                      <a:pt x="5" y="74"/>
                      <a:pt x="12" y="74"/>
                    </a:cubicBezTo>
                    <a:cubicBezTo>
                      <a:pt x="37" y="74"/>
                      <a:pt x="97" y="1"/>
                      <a:pt x="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2986;p46">
                <a:extLst>
                  <a:ext uri="{FF2B5EF4-FFF2-40B4-BE49-F238E27FC236}">
                    <a16:creationId xmlns:a16="http://schemas.microsoft.com/office/drawing/2014/main" id="{2869463E-CD78-BBE4-D7EA-7FB015E2453F}"/>
                  </a:ext>
                </a:extLst>
              </p:cNvPr>
              <p:cNvSpPr/>
              <p:nvPr/>
            </p:nvSpPr>
            <p:spPr>
              <a:xfrm>
                <a:off x="4915789" y="2669524"/>
                <a:ext cx="1442" cy="142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9" extrusionOk="0">
                    <a:moveTo>
                      <a:pt x="50" y="0"/>
                    </a:moveTo>
                    <a:cubicBezTo>
                      <a:pt x="26" y="0"/>
                      <a:pt x="1" y="12"/>
                      <a:pt x="1" y="49"/>
                    </a:cubicBezTo>
                    <a:cubicBezTo>
                      <a:pt x="1" y="74"/>
                      <a:pt x="26" y="99"/>
                      <a:pt x="50" y="99"/>
                    </a:cubicBezTo>
                    <a:cubicBezTo>
                      <a:pt x="75" y="99"/>
                      <a:pt x="100" y="74"/>
                      <a:pt x="100" y="49"/>
                    </a:cubicBezTo>
                    <a:cubicBezTo>
                      <a:pt x="100" y="12"/>
                      <a:pt x="75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2987;p46">
                <a:extLst>
                  <a:ext uri="{FF2B5EF4-FFF2-40B4-BE49-F238E27FC236}">
                    <a16:creationId xmlns:a16="http://schemas.microsoft.com/office/drawing/2014/main" id="{C8478994-314B-2734-60EA-1F756148F42C}"/>
                  </a:ext>
                </a:extLst>
              </p:cNvPr>
              <p:cNvSpPr/>
              <p:nvPr/>
            </p:nvSpPr>
            <p:spPr>
              <a:xfrm>
                <a:off x="5039837" y="2685404"/>
                <a:ext cx="10442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24" h="613" extrusionOk="0">
                    <a:moveTo>
                      <a:pt x="321" y="1"/>
                    </a:moveTo>
                    <a:cubicBezTo>
                      <a:pt x="163" y="1"/>
                      <a:pt x="13" y="122"/>
                      <a:pt x="13" y="304"/>
                    </a:cubicBezTo>
                    <a:cubicBezTo>
                      <a:pt x="0" y="476"/>
                      <a:pt x="136" y="612"/>
                      <a:pt x="308" y="612"/>
                    </a:cubicBezTo>
                    <a:cubicBezTo>
                      <a:pt x="313" y="612"/>
                      <a:pt x="319" y="612"/>
                      <a:pt x="324" y="612"/>
                    </a:cubicBezTo>
                    <a:cubicBezTo>
                      <a:pt x="597" y="612"/>
                      <a:pt x="724" y="288"/>
                      <a:pt x="542" y="94"/>
                    </a:cubicBezTo>
                    <a:cubicBezTo>
                      <a:pt x="478" y="30"/>
                      <a:pt x="398" y="1"/>
                      <a:pt x="3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2988;p46">
                <a:extLst>
                  <a:ext uri="{FF2B5EF4-FFF2-40B4-BE49-F238E27FC236}">
                    <a16:creationId xmlns:a16="http://schemas.microsoft.com/office/drawing/2014/main" id="{A2A319BB-8C14-3627-AB46-CE9DB7A801DA}"/>
                  </a:ext>
                </a:extLst>
              </p:cNvPr>
              <p:cNvSpPr/>
              <p:nvPr/>
            </p:nvSpPr>
            <p:spPr>
              <a:xfrm>
                <a:off x="5006074" y="2722311"/>
                <a:ext cx="1543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74" extrusionOk="0">
                    <a:moveTo>
                      <a:pt x="16" y="1"/>
                    </a:moveTo>
                    <a:cubicBezTo>
                      <a:pt x="7" y="1"/>
                      <a:pt x="0" y="7"/>
                      <a:pt x="0" y="24"/>
                    </a:cubicBezTo>
                    <a:cubicBezTo>
                      <a:pt x="0" y="49"/>
                      <a:pt x="13" y="73"/>
                      <a:pt x="50" y="73"/>
                    </a:cubicBezTo>
                    <a:cubicBezTo>
                      <a:pt x="106" y="73"/>
                      <a:pt x="47" y="1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2989;p46">
                <a:extLst>
                  <a:ext uri="{FF2B5EF4-FFF2-40B4-BE49-F238E27FC236}">
                    <a16:creationId xmlns:a16="http://schemas.microsoft.com/office/drawing/2014/main" id="{522BA1D0-7FEA-2FD7-099D-AF4DCC79A4FA}"/>
                  </a:ext>
                </a:extLst>
              </p:cNvPr>
              <p:cNvSpPr/>
              <p:nvPr/>
            </p:nvSpPr>
            <p:spPr>
              <a:xfrm>
                <a:off x="4951874" y="2930759"/>
                <a:ext cx="10139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4" extrusionOk="0">
                    <a:moveTo>
                      <a:pt x="398" y="0"/>
                    </a:moveTo>
                    <a:cubicBezTo>
                      <a:pt x="324" y="0"/>
                      <a:pt x="248" y="27"/>
                      <a:pt x="185" y="86"/>
                    </a:cubicBezTo>
                    <a:cubicBezTo>
                      <a:pt x="0" y="271"/>
                      <a:pt x="136" y="603"/>
                      <a:pt x="407" y="603"/>
                    </a:cubicBezTo>
                    <a:cubicBezTo>
                      <a:pt x="567" y="603"/>
                      <a:pt x="703" y="468"/>
                      <a:pt x="703" y="295"/>
                    </a:cubicBezTo>
                    <a:cubicBezTo>
                      <a:pt x="703" y="119"/>
                      <a:pt x="554" y="0"/>
                      <a:pt x="39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9" name="Google Shape;2990;p46">
                <a:extLst>
                  <a:ext uri="{FF2B5EF4-FFF2-40B4-BE49-F238E27FC236}">
                    <a16:creationId xmlns:a16="http://schemas.microsoft.com/office/drawing/2014/main" id="{EADA5A3F-E1D4-D6D8-AA30-6605F851ED55}"/>
                  </a:ext>
                </a:extLst>
              </p:cNvPr>
              <p:cNvSpPr/>
              <p:nvPr/>
            </p:nvSpPr>
            <p:spPr>
              <a:xfrm>
                <a:off x="5055471" y="2976421"/>
                <a:ext cx="11740" cy="10024"/>
              </a:xfrm>
              <a:custGeom>
                <a:avLst/>
                <a:gdLst/>
                <a:ahLst/>
                <a:cxnLst/>
                <a:rect l="l" t="t" r="r" b="b"/>
                <a:pathLst>
                  <a:path w="814" h="695" extrusionOk="0">
                    <a:moveTo>
                      <a:pt x="469" y="0"/>
                    </a:moveTo>
                    <a:cubicBezTo>
                      <a:pt x="161" y="0"/>
                      <a:pt x="1" y="370"/>
                      <a:pt x="222" y="592"/>
                    </a:cubicBezTo>
                    <a:cubicBezTo>
                      <a:pt x="290" y="663"/>
                      <a:pt x="374" y="695"/>
                      <a:pt x="457" y="695"/>
                    </a:cubicBezTo>
                    <a:cubicBezTo>
                      <a:pt x="633" y="695"/>
                      <a:pt x="805" y="554"/>
                      <a:pt x="814" y="345"/>
                    </a:cubicBezTo>
                    <a:cubicBezTo>
                      <a:pt x="814" y="160"/>
                      <a:pt x="654" y="0"/>
                      <a:pt x="46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0" name="Google Shape;2991;p46">
                <a:extLst>
                  <a:ext uri="{FF2B5EF4-FFF2-40B4-BE49-F238E27FC236}">
                    <a16:creationId xmlns:a16="http://schemas.microsoft.com/office/drawing/2014/main" id="{899BDD69-D5C4-D0E3-82AA-3229D7A0EE06}"/>
                  </a:ext>
                </a:extLst>
              </p:cNvPr>
              <p:cNvSpPr/>
              <p:nvPr/>
            </p:nvSpPr>
            <p:spPr>
              <a:xfrm>
                <a:off x="5028818" y="3014799"/>
                <a:ext cx="9793" cy="8394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82" extrusionOk="0">
                    <a:moveTo>
                      <a:pt x="382" y="1"/>
                    </a:moveTo>
                    <a:cubicBezTo>
                      <a:pt x="124" y="1"/>
                      <a:pt x="0" y="321"/>
                      <a:pt x="185" y="493"/>
                    </a:cubicBezTo>
                    <a:cubicBezTo>
                      <a:pt x="242" y="555"/>
                      <a:pt x="315" y="582"/>
                      <a:pt x="388" y="582"/>
                    </a:cubicBezTo>
                    <a:cubicBezTo>
                      <a:pt x="535" y="582"/>
                      <a:pt x="678" y="469"/>
                      <a:pt x="678" y="296"/>
                    </a:cubicBezTo>
                    <a:cubicBezTo>
                      <a:pt x="678" y="136"/>
                      <a:pt x="543" y="1"/>
                      <a:pt x="3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1" name="Google Shape;2992;p46">
                <a:extLst>
                  <a:ext uri="{FF2B5EF4-FFF2-40B4-BE49-F238E27FC236}">
                    <a16:creationId xmlns:a16="http://schemas.microsoft.com/office/drawing/2014/main" id="{8BCFE037-4A70-3C12-E359-CE665B286FAD}"/>
                  </a:ext>
                </a:extLst>
              </p:cNvPr>
              <p:cNvSpPr/>
              <p:nvPr/>
            </p:nvSpPr>
            <p:spPr>
              <a:xfrm>
                <a:off x="5402001" y="2986718"/>
                <a:ext cx="10500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4" extrusionOk="0">
                    <a:moveTo>
                      <a:pt x="419" y="1"/>
                    </a:moveTo>
                    <a:cubicBezTo>
                      <a:pt x="148" y="1"/>
                      <a:pt x="0" y="333"/>
                      <a:pt x="197" y="531"/>
                    </a:cubicBezTo>
                    <a:cubicBezTo>
                      <a:pt x="258" y="595"/>
                      <a:pt x="334" y="624"/>
                      <a:pt x="409" y="624"/>
                    </a:cubicBezTo>
                    <a:cubicBezTo>
                      <a:pt x="565" y="624"/>
                      <a:pt x="719" y="500"/>
                      <a:pt x="727" y="309"/>
                    </a:cubicBezTo>
                    <a:cubicBezTo>
                      <a:pt x="727" y="149"/>
                      <a:pt x="592" y="1"/>
                      <a:pt x="4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2" name="Google Shape;2993;p46">
                <a:extLst>
                  <a:ext uri="{FF2B5EF4-FFF2-40B4-BE49-F238E27FC236}">
                    <a16:creationId xmlns:a16="http://schemas.microsoft.com/office/drawing/2014/main" id="{A021B87E-C262-480F-AAEC-EC0A40987C41}"/>
                  </a:ext>
                </a:extLst>
              </p:cNvPr>
              <p:cNvSpPr/>
              <p:nvPr/>
            </p:nvSpPr>
            <p:spPr>
              <a:xfrm>
                <a:off x="5564066" y="2722888"/>
                <a:ext cx="10615" cy="884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13" extrusionOk="0">
                    <a:moveTo>
                      <a:pt x="416" y="1"/>
                    </a:moveTo>
                    <a:cubicBezTo>
                      <a:pt x="344" y="1"/>
                      <a:pt x="270" y="26"/>
                      <a:pt x="210" y="83"/>
                    </a:cubicBezTo>
                    <a:cubicBezTo>
                      <a:pt x="0" y="280"/>
                      <a:pt x="148" y="613"/>
                      <a:pt x="419" y="613"/>
                    </a:cubicBezTo>
                    <a:cubicBezTo>
                      <a:pt x="592" y="613"/>
                      <a:pt x="727" y="489"/>
                      <a:pt x="727" y="317"/>
                    </a:cubicBezTo>
                    <a:cubicBezTo>
                      <a:pt x="736" y="129"/>
                      <a:pt x="579" y="1"/>
                      <a:pt x="4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3" name="Google Shape;2994;p46">
                <a:extLst>
                  <a:ext uri="{FF2B5EF4-FFF2-40B4-BE49-F238E27FC236}">
                    <a16:creationId xmlns:a16="http://schemas.microsoft.com/office/drawing/2014/main" id="{F7D6C167-43AB-A7B5-D87F-EF701C026E97}"/>
                  </a:ext>
                </a:extLst>
              </p:cNvPr>
              <p:cNvSpPr/>
              <p:nvPr/>
            </p:nvSpPr>
            <p:spPr>
              <a:xfrm>
                <a:off x="5096345" y="3014265"/>
                <a:ext cx="10139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0" extrusionOk="0">
                    <a:moveTo>
                      <a:pt x="407" y="1"/>
                    </a:moveTo>
                    <a:cubicBezTo>
                      <a:pt x="136" y="1"/>
                      <a:pt x="0" y="321"/>
                      <a:pt x="185" y="506"/>
                    </a:cubicBezTo>
                    <a:cubicBezTo>
                      <a:pt x="250" y="570"/>
                      <a:pt x="328" y="599"/>
                      <a:pt x="404" y="599"/>
                    </a:cubicBezTo>
                    <a:cubicBezTo>
                      <a:pt x="558" y="599"/>
                      <a:pt x="703" y="478"/>
                      <a:pt x="703" y="296"/>
                    </a:cubicBezTo>
                    <a:cubicBezTo>
                      <a:pt x="703" y="136"/>
                      <a:pt x="567" y="1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4" name="Google Shape;2995;p46">
                <a:extLst>
                  <a:ext uri="{FF2B5EF4-FFF2-40B4-BE49-F238E27FC236}">
                    <a16:creationId xmlns:a16="http://schemas.microsoft.com/office/drawing/2014/main" id="{FB77C625-837B-62A0-7B83-3D5F31211B7F}"/>
                  </a:ext>
                </a:extLst>
              </p:cNvPr>
              <p:cNvSpPr/>
              <p:nvPr/>
            </p:nvSpPr>
            <p:spPr>
              <a:xfrm>
                <a:off x="5287197" y="2792318"/>
                <a:ext cx="11740" cy="9966"/>
              </a:xfrm>
              <a:custGeom>
                <a:avLst/>
                <a:gdLst/>
                <a:ahLst/>
                <a:cxnLst/>
                <a:rect l="l" t="t" r="r" b="b"/>
                <a:pathLst>
                  <a:path w="814" h="691" extrusionOk="0">
                    <a:moveTo>
                      <a:pt x="349" y="1"/>
                    </a:moveTo>
                    <a:cubicBezTo>
                      <a:pt x="171" y="1"/>
                      <a:pt x="1" y="136"/>
                      <a:pt x="1" y="345"/>
                    </a:cubicBezTo>
                    <a:cubicBezTo>
                      <a:pt x="1" y="530"/>
                      <a:pt x="161" y="690"/>
                      <a:pt x="346" y="690"/>
                    </a:cubicBezTo>
                    <a:cubicBezTo>
                      <a:pt x="654" y="690"/>
                      <a:pt x="814" y="321"/>
                      <a:pt x="592" y="99"/>
                    </a:cubicBezTo>
                    <a:cubicBezTo>
                      <a:pt x="521" y="31"/>
                      <a:pt x="434" y="1"/>
                      <a:pt x="3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5" name="Google Shape;2996;p46">
                <a:extLst>
                  <a:ext uri="{FF2B5EF4-FFF2-40B4-BE49-F238E27FC236}">
                    <a16:creationId xmlns:a16="http://schemas.microsoft.com/office/drawing/2014/main" id="{C0F9ABA5-48F8-BC72-EB3C-610923DD2456}"/>
                  </a:ext>
                </a:extLst>
              </p:cNvPr>
              <p:cNvSpPr/>
              <p:nvPr/>
            </p:nvSpPr>
            <p:spPr>
              <a:xfrm>
                <a:off x="4961826" y="2730705"/>
                <a:ext cx="6591" cy="5827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04" extrusionOk="0">
                    <a:moveTo>
                      <a:pt x="259" y="1"/>
                    </a:moveTo>
                    <a:cubicBezTo>
                      <a:pt x="212" y="1"/>
                      <a:pt x="163" y="19"/>
                      <a:pt x="123" y="58"/>
                    </a:cubicBezTo>
                    <a:cubicBezTo>
                      <a:pt x="0" y="181"/>
                      <a:pt x="86" y="403"/>
                      <a:pt x="259" y="403"/>
                    </a:cubicBezTo>
                    <a:cubicBezTo>
                      <a:pt x="370" y="403"/>
                      <a:pt x="456" y="317"/>
                      <a:pt x="456" y="206"/>
                    </a:cubicBezTo>
                    <a:cubicBezTo>
                      <a:pt x="456" y="81"/>
                      <a:pt x="360" y="1"/>
                      <a:pt x="2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6" name="Google Shape;2997;p46">
                <a:extLst>
                  <a:ext uri="{FF2B5EF4-FFF2-40B4-BE49-F238E27FC236}">
                    <a16:creationId xmlns:a16="http://schemas.microsoft.com/office/drawing/2014/main" id="{3A983DD0-8B85-0627-AFE0-F676DCE8D9D6}"/>
                  </a:ext>
                </a:extLst>
              </p:cNvPr>
              <p:cNvSpPr/>
              <p:nvPr/>
            </p:nvSpPr>
            <p:spPr>
              <a:xfrm>
                <a:off x="5212027" y="2601998"/>
                <a:ext cx="9966" cy="871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04" extrusionOk="0">
                    <a:moveTo>
                      <a:pt x="302" y="1"/>
                    </a:moveTo>
                    <a:cubicBezTo>
                      <a:pt x="149" y="1"/>
                      <a:pt x="1" y="120"/>
                      <a:pt x="1" y="296"/>
                    </a:cubicBezTo>
                    <a:cubicBezTo>
                      <a:pt x="1" y="468"/>
                      <a:pt x="136" y="604"/>
                      <a:pt x="309" y="604"/>
                    </a:cubicBezTo>
                    <a:cubicBezTo>
                      <a:pt x="567" y="591"/>
                      <a:pt x="691" y="271"/>
                      <a:pt x="506" y="86"/>
                    </a:cubicBezTo>
                    <a:cubicBezTo>
                      <a:pt x="447" y="27"/>
                      <a:pt x="374" y="1"/>
                      <a:pt x="30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7" name="Google Shape;2998;p46">
                <a:extLst>
                  <a:ext uri="{FF2B5EF4-FFF2-40B4-BE49-F238E27FC236}">
                    <a16:creationId xmlns:a16="http://schemas.microsoft.com/office/drawing/2014/main" id="{7530B84E-2971-6E72-549A-EAE8837F698B}"/>
                  </a:ext>
                </a:extLst>
              </p:cNvPr>
              <p:cNvSpPr/>
              <p:nvPr/>
            </p:nvSpPr>
            <p:spPr>
              <a:xfrm>
                <a:off x="4915789" y="2767121"/>
                <a:ext cx="1442" cy="135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94" extrusionOk="0">
                    <a:moveTo>
                      <a:pt x="50" y="1"/>
                    </a:moveTo>
                    <a:cubicBezTo>
                      <a:pt x="26" y="1"/>
                      <a:pt x="1" y="16"/>
                      <a:pt x="1" y="47"/>
                    </a:cubicBezTo>
                    <a:cubicBezTo>
                      <a:pt x="1" y="78"/>
                      <a:pt x="26" y="93"/>
                      <a:pt x="50" y="93"/>
                    </a:cubicBezTo>
                    <a:cubicBezTo>
                      <a:pt x="75" y="93"/>
                      <a:pt x="100" y="78"/>
                      <a:pt x="100" y="47"/>
                    </a:cubicBezTo>
                    <a:cubicBezTo>
                      <a:pt x="100" y="16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8" name="Google Shape;2999;p46">
                <a:extLst>
                  <a:ext uri="{FF2B5EF4-FFF2-40B4-BE49-F238E27FC236}">
                    <a16:creationId xmlns:a16="http://schemas.microsoft.com/office/drawing/2014/main" id="{A0CE9397-7637-D7BD-67FF-4978654DB3CC}"/>
                  </a:ext>
                </a:extLst>
              </p:cNvPr>
              <p:cNvSpPr/>
              <p:nvPr/>
            </p:nvSpPr>
            <p:spPr>
              <a:xfrm>
                <a:off x="4882920" y="2664549"/>
                <a:ext cx="8365" cy="719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499" extrusionOk="0">
                    <a:moveTo>
                      <a:pt x="333" y="0"/>
                    </a:moveTo>
                    <a:cubicBezTo>
                      <a:pt x="111" y="0"/>
                      <a:pt x="1" y="271"/>
                      <a:pt x="148" y="431"/>
                    </a:cubicBezTo>
                    <a:cubicBezTo>
                      <a:pt x="199" y="478"/>
                      <a:pt x="260" y="499"/>
                      <a:pt x="320" y="499"/>
                    </a:cubicBezTo>
                    <a:cubicBezTo>
                      <a:pt x="452" y="499"/>
                      <a:pt x="580" y="399"/>
                      <a:pt x="580" y="247"/>
                    </a:cubicBezTo>
                    <a:cubicBezTo>
                      <a:pt x="580" y="111"/>
                      <a:pt x="469" y="0"/>
                      <a:pt x="3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9" name="Google Shape;3000;p46">
                <a:extLst>
                  <a:ext uri="{FF2B5EF4-FFF2-40B4-BE49-F238E27FC236}">
                    <a16:creationId xmlns:a16="http://schemas.microsoft.com/office/drawing/2014/main" id="{AAFD3DFB-7159-2EEB-3640-36D39D970BCD}"/>
                  </a:ext>
                </a:extLst>
              </p:cNvPr>
              <p:cNvSpPr/>
              <p:nvPr/>
            </p:nvSpPr>
            <p:spPr>
              <a:xfrm>
                <a:off x="4860710" y="2797481"/>
                <a:ext cx="11567" cy="9952"/>
              </a:xfrm>
              <a:custGeom>
                <a:avLst/>
                <a:gdLst/>
                <a:ahLst/>
                <a:cxnLst/>
                <a:rect l="l" t="t" r="r" b="b"/>
                <a:pathLst>
                  <a:path w="802" h="690" extrusionOk="0">
                    <a:moveTo>
                      <a:pt x="349" y="0"/>
                    </a:moveTo>
                    <a:cubicBezTo>
                      <a:pt x="170" y="0"/>
                      <a:pt x="0" y="136"/>
                      <a:pt x="0" y="345"/>
                    </a:cubicBezTo>
                    <a:cubicBezTo>
                      <a:pt x="0" y="529"/>
                      <a:pt x="148" y="690"/>
                      <a:pt x="345" y="690"/>
                    </a:cubicBezTo>
                    <a:cubicBezTo>
                      <a:pt x="653" y="690"/>
                      <a:pt x="801" y="320"/>
                      <a:pt x="592" y="98"/>
                    </a:cubicBezTo>
                    <a:cubicBezTo>
                      <a:pt x="520" y="31"/>
                      <a:pt x="434" y="0"/>
                      <a:pt x="3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0" name="Google Shape;3001;p46">
                <a:extLst>
                  <a:ext uri="{FF2B5EF4-FFF2-40B4-BE49-F238E27FC236}">
                    <a16:creationId xmlns:a16="http://schemas.microsoft.com/office/drawing/2014/main" id="{CD103630-449C-AFE5-9C6D-DBE64A0CF896}"/>
                  </a:ext>
                </a:extLst>
              </p:cNvPr>
              <p:cNvSpPr/>
              <p:nvPr/>
            </p:nvSpPr>
            <p:spPr>
              <a:xfrm>
                <a:off x="4938187" y="2677875"/>
                <a:ext cx="8365" cy="7197"/>
              </a:xfrm>
              <a:custGeom>
                <a:avLst/>
                <a:gdLst/>
                <a:ahLst/>
                <a:cxnLst/>
                <a:rect l="l" t="t" r="r" b="b"/>
                <a:pathLst>
                  <a:path w="580" h="499" extrusionOk="0">
                    <a:moveTo>
                      <a:pt x="333" y="0"/>
                    </a:moveTo>
                    <a:cubicBezTo>
                      <a:pt x="111" y="0"/>
                      <a:pt x="0" y="271"/>
                      <a:pt x="161" y="431"/>
                    </a:cubicBezTo>
                    <a:cubicBezTo>
                      <a:pt x="211" y="478"/>
                      <a:pt x="271" y="499"/>
                      <a:pt x="330" y="499"/>
                    </a:cubicBezTo>
                    <a:cubicBezTo>
                      <a:pt x="458" y="499"/>
                      <a:pt x="580" y="399"/>
                      <a:pt x="580" y="247"/>
                    </a:cubicBezTo>
                    <a:cubicBezTo>
                      <a:pt x="580" y="111"/>
                      <a:pt x="469" y="0"/>
                      <a:pt x="3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1" name="Google Shape;3002;p46">
                <a:extLst>
                  <a:ext uri="{FF2B5EF4-FFF2-40B4-BE49-F238E27FC236}">
                    <a16:creationId xmlns:a16="http://schemas.microsoft.com/office/drawing/2014/main" id="{6344CDAD-804B-3CFD-5629-BCF412945EB1}"/>
                  </a:ext>
                </a:extLst>
              </p:cNvPr>
              <p:cNvSpPr/>
              <p:nvPr/>
            </p:nvSpPr>
            <p:spPr>
              <a:xfrm>
                <a:off x="5071826" y="2708249"/>
                <a:ext cx="10096" cy="8653"/>
              </a:xfrm>
              <a:custGeom>
                <a:avLst/>
                <a:gdLst/>
                <a:ahLst/>
                <a:cxnLst/>
                <a:rect l="l" t="t" r="r" b="b"/>
                <a:pathLst>
                  <a:path w="700" h="600" extrusionOk="0">
                    <a:moveTo>
                      <a:pt x="310" y="1"/>
                    </a:moveTo>
                    <a:cubicBezTo>
                      <a:pt x="306" y="1"/>
                      <a:pt x="301" y="1"/>
                      <a:pt x="296" y="1"/>
                    </a:cubicBezTo>
                    <a:cubicBezTo>
                      <a:pt x="136" y="1"/>
                      <a:pt x="0" y="124"/>
                      <a:pt x="0" y="297"/>
                    </a:cubicBezTo>
                    <a:cubicBezTo>
                      <a:pt x="0" y="479"/>
                      <a:pt x="145" y="600"/>
                      <a:pt x="299" y="600"/>
                    </a:cubicBezTo>
                    <a:cubicBezTo>
                      <a:pt x="375" y="600"/>
                      <a:pt x="453" y="571"/>
                      <a:pt x="518" y="506"/>
                    </a:cubicBezTo>
                    <a:cubicBezTo>
                      <a:pt x="699" y="325"/>
                      <a:pt x="572" y="1"/>
                      <a:pt x="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2" name="Google Shape;3003;p46">
                <a:extLst>
                  <a:ext uri="{FF2B5EF4-FFF2-40B4-BE49-F238E27FC236}">
                    <a16:creationId xmlns:a16="http://schemas.microsoft.com/office/drawing/2014/main" id="{1C56101B-2221-DA1C-8868-05E6CEF8DF6A}"/>
                  </a:ext>
                </a:extLst>
              </p:cNvPr>
              <p:cNvSpPr/>
              <p:nvPr/>
            </p:nvSpPr>
            <p:spPr>
              <a:xfrm>
                <a:off x="4934279" y="2746425"/>
                <a:ext cx="9793" cy="840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83" extrusionOk="0">
                    <a:moveTo>
                      <a:pt x="393" y="1"/>
                    </a:moveTo>
                    <a:cubicBezTo>
                      <a:pt x="321" y="1"/>
                      <a:pt x="246" y="28"/>
                      <a:pt x="185" y="90"/>
                    </a:cubicBezTo>
                    <a:cubicBezTo>
                      <a:pt x="0" y="262"/>
                      <a:pt x="136" y="582"/>
                      <a:pt x="395" y="582"/>
                    </a:cubicBezTo>
                    <a:cubicBezTo>
                      <a:pt x="555" y="582"/>
                      <a:pt x="678" y="447"/>
                      <a:pt x="678" y="287"/>
                    </a:cubicBezTo>
                    <a:cubicBezTo>
                      <a:pt x="678" y="113"/>
                      <a:pt x="540" y="1"/>
                      <a:pt x="39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3" name="Google Shape;3004;p46">
                <a:extLst>
                  <a:ext uri="{FF2B5EF4-FFF2-40B4-BE49-F238E27FC236}">
                    <a16:creationId xmlns:a16="http://schemas.microsoft.com/office/drawing/2014/main" id="{47116B06-59EF-8DBF-9804-0E76BF982585}"/>
                  </a:ext>
                </a:extLst>
              </p:cNvPr>
              <p:cNvSpPr/>
              <p:nvPr/>
            </p:nvSpPr>
            <p:spPr>
              <a:xfrm>
                <a:off x="4967869" y="2834720"/>
                <a:ext cx="10500" cy="8971"/>
              </a:xfrm>
              <a:custGeom>
                <a:avLst/>
                <a:gdLst/>
                <a:ahLst/>
                <a:cxnLst/>
                <a:rect l="l" t="t" r="r" b="b"/>
                <a:pathLst>
                  <a:path w="728" h="622" extrusionOk="0">
                    <a:moveTo>
                      <a:pt x="316" y="1"/>
                    </a:moveTo>
                    <a:cubicBezTo>
                      <a:pt x="155" y="1"/>
                      <a:pt x="0" y="128"/>
                      <a:pt x="0" y="313"/>
                    </a:cubicBezTo>
                    <a:cubicBezTo>
                      <a:pt x="12" y="473"/>
                      <a:pt x="136" y="609"/>
                      <a:pt x="308" y="621"/>
                    </a:cubicBezTo>
                    <a:cubicBezTo>
                      <a:pt x="579" y="621"/>
                      <a:pt x="727" y="288"/>
                      <a:pt x="530" y="91"/>
                    </a:cubicBezTo>
                    <a:cubicBezTo>
                      <a:pt x="467" y="29"/>
                      <a:pt x="391" y="1"/>
                      <a:pt x="31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4" name="Google Shape;3005;p46">
                <a:extLst>
                  <a:ext uri="{FF2B5EF4-FFF2-40B4-BE49-F238E27FC236}">
                    <a16:creationId xmlns:a16="http://schemas.microsoft.com/office/drawing/2014/main" id="{B0D0390C-848D-2DB8-22EF-5EB77E780CDB}"/>
                  </a:ext>
                </a:extLst>
              </p:cNvPr>
              <p:cNvSpPr/>
              <p:nvPr/>
            </p:nvSpPr>
            <p:spPr>
              <a:xfrm>
                <a:off x="4941735" y="2795130"/>
                <a:ext cx="10153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4" h="607" extrusionOk="0">
                    <a:moveTo>
                      <a:pt x="308" y="0"/>
                    </a:moveTo>
                    <a:cubicBezTo>
                      <a:pt x="157" y="0"/>
                      <a:pt x="9" y="116"/>
                      <a:pt x="1" y="298"/>
                    </a:cubicBezTo>
                    <a:cubicBezTo>
                      <a:pt x="1" y="458"/>
                      <a:pt x="136" y="594"/>
                      <a:pt x="297" y="606"/>
                    </a:cubicBezTo>
                    <a:cubicBezTo>
                      <a:pt x="568" y="606"/>
                      <a:pt x="703" y="286"/>
                      <a:pt x="518" y="89"/>
                    </a:cubicBezTo>
                    <a:cubicBezTo>
                      <a:pt x="458" y="28"/>
                      <a:pt x="383" y="0"/>
                      <a:pt x="3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5" name="Google Shape;3006;p46">
                <a:extLst>
                  <a:ext uri="{FF2B5EF4-FFF2-40B4-BE49-F238E27FC236}">
                    <a16:creationId xmlns:a16="http://schemas.microsoft.com/office/drawing/2014/main" id="{D6964366-5B33-F9C2-2066-ECB13CAC4777}"/>
                  </a:ext>
                </a:extLst>
              </p:cNvPr>
              <p:cNvSpPr/>
              <p:nvPr/>
            </p:nvSpPr>
            <p:spPr>
              <a:xfrm>
                <a:off x="4985984" y="2746281"/>
                <a:ext cx="10687" cy="9187"/>
              </a:xfrm>
              <a:custGeom>
                <a:avLst/>
                <a:gdLst/>
                <a:ahLst/>
                <a:cxnLst/>
                <a:rect l="l" t="t" r="r" b="b"/>
                <a:pathLst>
                  <a:path w="741" h="637" extrusionOk="0">
                    <a:moveTo>
                      <a:pt x="432" y="1"/>
                    </a:moveTo>
                    <a:cubicBezTo>
                      <a:pt x="149" y="1"/>
                      <a:pt x="1" y="346"/>
                      <a:pt x="198" y="543"/>
                    </a:cubicBezTo>
                    <a:cubicBezTo>
                      <a:pt x="266" y="607"/>
                      <a:pt x="348" y="636"/>
                      <a:pt x="426" y="636"/>
                    </a:cubicBezTo>
                    <a:cubicBezTo>
                      <a:pt x="589" y="636"/>
                      <a:pt x="740" y="512"/>
                      <a:pt x="740" y="321"/>
                    </a:cubicBezTo>
                    <a:cubicBezTo>
                      <a:pt x="740" y="136"/>
                      <a:pt x="605" y="1"/>
                      <a:pt x="4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6" name="Google Shape;3007;p46">
                <a:extLst>
                  <a:ext uri="{FF2B5EF4-FFF2-40B4-BE49-F238E27FC236}">
                    <a16:creationId xmlns:a16="http://schemas.microsoft.com/office/drawing/2014/main" id="{A5F57F0B-3A6D-A48F-72D7-1D5DD2A16FEA}"/>
                  </a:ext>
                </a:extLst>
              </p:cNvPr>
              <p:cNvSpPr/>
              <p:nvPr/>
            </p:nvSpPr>
            <p:spPr>
              <a:xfrm>
                <a:off x="4897487" y="2727604"/>
                <a:ext cx="8726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605" h="520" extrusionOk="0">
                    <a:moveTo>
                      <a:pt x="342" y="1"/>
                    </a:moveTo>
                    <a:cubicBezTo>
                      <a:pt x="278" y="1"/>
                      <a:pt x="213" y="24"/>
                      <a:pt x="161" y="76"/>
                    </a:cubicBezTo>
                    <a:cubicBezTo>
                      <a:pt x="1" y="236"/>
                      <a:pt x="112" y="520"/>
                      <a:pt x="346" y="520"/>
                    </a:cubicBezTo>
                    <a:cubicBezTo>
                      <a:pt x="494" y="520"/>
                      <a:pt x="605" y="409"/>
                      <a:pt x="605" y="261"/>
                    </a:cubicBezTo>
                    <a:cubicBezTo>
                      <a:pt x="605" y="103"/>
                      <a:pt x="475" y="1"/>
                      <a:pt x="3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7" name="Google Shape;3008;p46">
                <a:extLst>
                  <a:ext uri="{FF2B5EF4-FFF2-40B4-BE49-F238E27FC236}">
                    <a16:creationId xmlns:a16="http://schemas.microsoft.com/office/drawing/2014/main" id="{C8A14C5D-FD77-C59A-354A-1973549021CF}"/>
                  </a:ext>
                </a:extLst>
              </p:cNvPr>
              <p:cNvSpPr/>
              <p:nvPr/>
            </p:nvSpPr>
            <p:spPr>
              <a:xfrm>
                <a:off x="4866046" y="2731339"/>
                <a:ext cx="8538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08" extrusionOk="0">
                    <a:moveTo>
                      <a:pt x="252" y="0"/>
                    </a:moveTo>
                    <a:cubicBezTo>
                      <a:pt x="123" y="0"/>
                      <a:pt x="0" y="99"/>
                      <a:pt x="0" y="248"/>
                    </a:cubicBezTo>
                    <a:cubicBezTo>
                      <a:pt x="0" y="384"/>
                      <a:pt x="111" y="495"/>
                      <a:pt x="259" y="507"/>
                    </a:cubicBezTo>
                    <a:cubicBezTo>
                      <a:pt x="481" y="507"/>
                      <a:pt x="591" y="236"/>
                      <a:pt x="431" y="76"/>
                    </a:cubicBezTo>
                    <a:cubicBezTo>
                      <a:pt x="379" y="23"/>
                      <a:pt x="315" y="0"/>
                      <a:pt x="2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8" name="Google Shape;3009;p46">
                <a:extLst>
                  <a:ext uri="{FF2B5EF4-FFF2-40B4-BE49-F238E27FC236}">
                    <a16:creationId xmlns:a16="http://schemas.microsoft.com/office/drawing/2014/main" id="{E09BED97-2EDF-E29F-28D8-1B281DA98E3A}"/>
                  </a:ext>
                </a:extLst>
              </p:cNvPr>
              <p:cNvSpPr/>
              <p:nvPr/>
            </p:nvSpPr>
            <p:spPr>
              <a:xfrm>
                <a:off x="5033261" y="2725844"/>
                <a:ext cx="10139" cy="8754"/>
              </a:xfrm>
              <a:custGeom>
                <a:avLst/>
                <a:gdLst/>
                <a:ahLst/>
                <a:cxnLst/>
                <a:rect l="l" t="t" r="r" b="b"/>
                <a:pathLst>
                  <a:path w="703" h="607" extrusionOk="0">
                    <a:moveTo>
                      <a:pt x="407" y="1"/>
                    </a:moveTo>
                    <a:cubicBezTo>
                      <a:pt x="136" y="1"/>
                      <a:pt x="0" y="321"/>
                      <a:pt x="185" y="518"/>
                    </a:cubicBezTo>
                    <a:cubicBezTo>
                      <a:pt x="246" y="579"/>
                      <a:pt x="322" y="607"/>
                      <a:pt x="398" y="607"/>
                    </a:cubicBezTo>
                    <a:cubicBezTo>
                      <a:pt x="552" y="607"/>
                      <a:pt x="703" y="491"/>
                      <a:pt x="703" y="309"/>
                    </a:cubicBezTo>
                    <a:cubicBezTo>
                      <a:pt x="703" y="149"/>
                      <a:pt x="567" y="13"/>
                      <a:pt x="4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9" name="Google Shape;3010;p46">
                <a:extLst>
                  <a:ext uri="{FF2B5EF4-FFF2-40B4-BE49-F238E27FC236}">
                    <a16:creationId xmlns:a16="http://schemas.microsoft.com/office/drawing/2014/main" id="{966F9B4D-18FB-A469-F01B-C48FFBA8AC33}"/>
                  </a:ext>
                </a:extLst>
              </p:cNvPr>
              <p:cNvSpPr/>
              <p:nvPr/>
            </p:nvSpPr>
            <p:spPr>
              <a:xfrm>
                <a:off x="5133656" y="2607320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26" y="1"/>
                      <a:pt x="1" y="13"/>
                      <a:pt x="1" y="38"/>
                    </a:cubicBezTo>
                    <a:cubicBezTo>
                      <a:pt x="1" y="75"/>
                      <a:pt x="26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0" name="Google Shape;3011;p46">
                <a:extLst>
                  <a:ext uri="{FF2B5EF4-FFF2-40B4-BE49-F238E27FC236}">
                    <a16:creationId xmlns:a16="http://schemas.microsoft.com/office/drawing/2014/main" id="{DCF39C8E-2332-3F00-01B1-515E2F25896A}"/>
                  </a:ext>
                </a:extLst>
              </p:cNvPr>
              <p:cNvSpPr/>
              <p:nvPr/>
            </p:nvSpPr>
            <p:spPr>
              <a:xfrm>
                <a:off x="5056293" y="3069706"/>
                <a:ext cx="1500" cy="106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4" extrusionOk="0">
                    <a:moveTo>
                      <a:pt x="67" y="1"/>
                    </a:moveTo>
                    <a:cubicBezTo>
                      <a:pt x="0" y="1"/>
                      <a:pt x="58" y="74"/>
                      <a:pt x="88" y="74"/>
                    </a:cubicBezTo>
                    <a:cubicBezTo>
                      <a:pt x="97" y="74"/>
                      <a:pt x="104" y="67"/>
                      <a:pt x="104" y="50"/>
                    </a:cubicBezTo>
                    <a:cubicBezTo>
                      <a:pt x="104" y="26"/>
                      <a:pt x="91" y="1"/>
                      <a:pt x="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1" name="Google Shape;3012;p46">
                <a:extLst>
                  <a:ext uri="{FF2B5EF4-FFF2-40B4-BE49-F238E27FC236}">
                    <a16:creationId xmlns:a16="http://schemas.microsoft.com/office/drawing/2014/main" id="{7DA3C482-C377-A123-AA55-158A460E92ED}"/>
                  </a:ext>
                </a:extLst>
              </p:cNvPr>
              <p:cNvSpPr/>
              <p:nvPr/>
            </p:nvSpPr>
            <p:spPr>
              <a:xfrm>
                <a:off x="4971056" y="2899289"/>
                <a:ext cx="1442" cy="12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7" extrusionOk="0">
                    <a:moveTo>
                      <a:pt x="50" y="1"/>
                    </a:moveTo>
                    <a:cubicBezTo>
                      <a:pt x="13" y="1"/>
                      <a:pt x="1" y="13"/>
                      <a:pt x="1" y="38"/>
                    </a:cubicBezTo>
                    <a:cubicBezTo>
                      <a:pt x="1" y="75"/>
                      <a:pt x="13" y="87"/>
                      <a:pt x="50" y="87"/>
                    </a:cubicBezTo>
                    <a:cubicBezTo>
                      <a:pt x="75" y="87"/>
                      <a:pt x="100" y="75"/>
                      <a:pt x="100" y="38"/>
                    </a:cubicBezTo>
                    <a:cubicBezTo>
                      <a:pt x="100" y="13"/>
                      <a:pt x="75" y="1"/>
                      <a:pt x="5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78" name="Google Shape;3013;p46">
              <a:extLst>
                <a:ext uri="{FF2B5EF4-FFF2-40B4-BE49-F238E27FC236}">
                  <a16:creationId xmlns:a16="http://schemas.microsoft.com/office/drawing/2014/main" id="{B7C2C15E-AF4F-D9C3-E3CC-E2BAED9DF00C}"/>
                </a:ext>
              </a:extLst>
            </p:cNvPr>
            <p:cNvSpPr/>
            <p:nvPr/>
          </p:nvSpPr>
          <p:spPr>
            <a:xfrm>
              <a:off x="5028112" y="3146664"/>
              <a:ext cx="1601" cy="1255"/>
            </a:xfrm>
            <a:custGeom>
              <a:avLst/>
              <a:gdLst/>
              <a:ahLst/>
              <a:cxnLst/>
              <a:rect l="l" t="t" r="r" b="b"/>
              <a:pathLst>
                <a:path w="111" h="87" extrusionOk="0">
                  <a:moveTo>
                    <a:pt x="62" y="0"/>
                  </a:moveTo>
                  <a:cubicBezTo>
                    <a:pt x="0" y="0"/>
                    <a:pt x="0" y="86"/>
                    <a:pt x="62" y="86"/>
                  </a:cubicBezTo>
                  <a:cubicBezTo>
                    <a:pt x="111" y="86"/>
                    <a:pt x="111" y="0"/>
                    <a:pt x="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" name="Rectangle 994">
            <a:extLst>
              <a:ext uri="{FF2B5EF4-FFF2-40B4-BE49-F238E27FC236}">
                <a16:creationId xmlns:a16="http://schemas.microsoft.com/office/drawing/2014/main" id="{92C98E76-74C8-3485-4C2E-A6D3A928040D}"/>
              </a:ext>
            </a:extLst>
          </p:cNvPr>
          <p:cNvSpPr/>
          <p:nvPr/>
        </p:nvSpPr>
        <p:spPr>
          <a:xfrm flipV="1">
            <a:off x="716310" y="1555690"/>
            <a:ext cx="3447939" cy="14782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3" name="Rectangle 992">
            <a:extLst>
              <a:ext uri="{FF2B5EF4-FFF2-40B4-BE49-F238E27FC236}">
                <a16:creationId xmlns:a16="http://schemas.microsoft.com/office/drawing/2014/main" id="{09F1F963-4219-2521-E59E-63BB9019D36B}"/>
              </a:ext>
            </a:extLst>
          </p:cNvPr>
          <p:cNvSpPr/>
          <p:nvPr/>
        </p:nvSpPr>
        <p:spPr>
          <a:xfrm flipV="1">
            <a:off x="716310" y="3476050"/>
            <a:ext cx="2863101" cy="5486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77" name="Oval 976">
            <a:extLst>
              <a:ext uri="{FF2B5EF4-FFF2-40B4-BE49-F238E27FC236}">
                <a16:creationId xmlns:a16="http://schemas.microsoft.com/office/drawing/2014/main" id="{2C43C998-890E-4B09-860D-5C599A892089}"/>
              </a:ext>
            </a:extLst>
          </p:cNvPr>
          <p:cNvSpPr/>
          <p:nvPr/>
        </p:nvSpPr>
        <p:spPr>
          <a:xfrm>
            <a:off x="8345247" y="4341153"/>
            <a:ext cx="1640117" cy="1640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79" name="Google Shape;132;p23">
            <a:extLst>
              <a:ext uri="{FF2B5EF4-FFF2-40B4-BE49-F238E27FC236}">
                <a16:creationId xmlns:a16="http://schemas.microsoft.com/office/drawing/2014/main" id="{60A9C3C1-0BE7-4654-B1D5-F095FB503FF9}"/>
              </a:ext>
            </a:extLst>
          </p:cNvPr>
          <p:cNvSpPr txBox="1">
            <a:spLocks/>
          </p:cNvSpPr>
          <p:nvPr/>
        </p:nvSpPr>
        <p:spPr>
          <a:xfrm>
            <a:off x="8356746" y="4532763"/>
            <a:ext cx="914474" cy="5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"/>
              <a:buNone/>
              <a:defRPr sz="1400" b="1" i="0" u="none" strike="noStrike" cap="non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 b="1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id-ID" sz="2400" dirty="0"/>
              <a:t>7</a:t>
            </a:r>
            <a:endParaRPr lang="en" sz="2400" dirty="0"/>
          </a:p>
        </p:txBody>
      </p:sp>
      <p:sp>
        <p:nvSpPr>
          <p:cNvPr id="983" name="Rectangle 982">
            <a:extLst>
              <a:ext uri="{FF2B5EF4-FFF2-40B4-BE49-F238E27FC236}">
                <a16:creationId xmlns:a16="http://schemas.microsoft.com/office/drawing/2014/main" id="{23E2834E-85BB-D89A-D3BC-AD1883E0B3E3}"/>
              </a:ext>
            </a:extLst>
          </p:cNvPr>
          <p:cNvSpPr/>
          <p:nvPr/>
        </p:nvSpPr>
        <p:spPr>
          <a:xfrm flipV="1">
            <a:off x="563910" y="1403290"/>
            <a:ext cx="3454687" cy="14782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0" name="Rectangle 979">
            <a:extLst>
              <a:ext uri="{FF2B5EF4-FFF2-40B4-BE49-F238E27FC236}">
                <a16:creationId xmlns:a16="http://schemas.microsoft.com/office/drawing/2014/main" id="{1F69E49F-0F93-A493-812A-22DE1F0A240D}"/>
              </a:ext>
            </a:extLst>
          </p:cNvPr>
          <p:cNvSpPr/>
          <p:nvPr/>
        </p:nvSpPr>
        <p:spPr>
          <a:xfrm flipV="1">
            <a:off x="389608" y="1156609"/>
            <a:ext cx="2663692" cy="445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81" name="Google Shape;169;p26">
            <a:extLst>
              <a:ext uri="{FF2B5EF4-FFF2-40B4-BE49-F238E27FC236}">
                <a16:creationId xmlns:a16="http://schemas.microsoft.com/office/drawing/2014/main" id="{A90F991F-835B-C67F-6D38-7AA9F5E7509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54213" y="1180732"/>
            <a:ext cx="2786551" cy="44512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err="1">
                <a:solidFill>
                  <a:srgbClr val="FFFFFF"/>
                </a:solidFill>
                <a:latin typeface="Montserrat Black" pitchFamily="2" charset="0"/>
              </a:rPr>
              <a:t>Sortlink</a:t>
            </a:r>
            <a:r>
              <a:rPr lang="id-ID" dirty="0">
                <a:solidFill>
                  <a:srgbClr val="FFFFFF"/>
                </a:solidFill>
                <a:latin typeface="Montserrat Black" pitchFamily="2" charset="0"/>
              </a:rPr>
              <a:t> UNPAK.LINK</a:t>
            </a:r>
          </a:p>
        </p:txBody>
      </p:sp>
      <p:sp>
        <p:nvSpPr>
          <p:cNvPr id="985" name="Google Shape;181;p26">
            <a:extLst>
              <a:ext uri="{FF2B5EF4-FFF2-40B4-BE49-F238E27FC236}">
                <a16:creationId xmlns:a16="http://schemas.microsoft.com/office/drawing/2014/main" id="{9E298D0E-9D3E-B790-5971-D66DF55B07E8}"/>
              </a:ext>
            </a:extLst>
          </p:cNvPr>
          <p:cNvSpPr txBox="1">
            <a:spLocks/>
          </p:cNvSpPr>
          <p:nvPr/>
        </p:nvSpPr>
        <p:spPr>
          <a:xfrm flipH="1">
            <a:off x="715950" y="1677229"/>
            <a:ext cx="3433471" cy="1314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050" dirty="0">
                <a:solidFill>
                  <a:schemeClr val="tx1"/>
                </a:solidFill>
              </a:rPr>
              <a:t>Username : SESUAI SIMAK</a:t>
            </a:r>
          </a:p>
          <a:p>
            <a:pPr marL="0" indent="0" algn="l">
              <a:lnSpc>
                <a:spcPct val="150000"/>
              </a:lnSpc>
            </a:pPr>
            <a:r>
              <a:rPr lang="id-ID" sz="1050" dirty="0" err="1">
                <a:solidFill>
                  <a:schemeClr val="tx1"/>
                </a:solidFill>
              </a:rPr>
              <a:t>Password</a:t>
            </a:r>
            <a:r>
              <a:rPr lang="id-ID" sz="1050" dirty="0">
                <a:solidFill>
                  <a:schemeClr val="tx1"/>
                </a:solidFill>
              </a:rPr>
              <a:t> : SESUAI SIMAK</a:t>
            </a:r>
            <a:endParaRPr lang="id-ID" sz="1050" b="1" dirty="0">
              <a:solidFill>
                <a:schemeClr val="tx1"/>
              </a:solidFill>
            </a:endParaRPr>
          </a:p>
          <a:p>
            <a:pPr marL="0" indent="0" algn="l">
              <a:lnSpc>
                <a:spcPct val="150000"/>
              </a:lnSpc>
            </a:pPr>
            <a:endParaRPr lang="id-ID" sz="1050" b="1" dirty="0">
              <a:solidFill>
                <a:schemeClr val="tx1"/>
              </a:solidFill>
            </a:endParaRPr>
          </a:p>
          <a:p>
            <a:pPr marL="0" indent="0" algn="l">
              <a:lnSpc>
                <a:spcPct val="150000"/>
              </a:lnSpc>
            </a:pPr>
            <a:r>
              <a:rPr lang="id-ID" sz="1200" dirty="0">
                <a:solidFill>
                  <a:schemeClr val="tx1"/>
                </a:solidFill>
              </a:rPr>
              <a:t>#Melalui portal </a:t>
            </a:r>
            <a:r>
              <a:rPr lang="id-ID" sz="1200" b="1" dirty="0" err="1">
                <a:solidFill>
                  <a:schemeClr val="tx1"/>
                </a:solidFill>
              </a:rPr>
              <a:t>unpak.link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989" name="Rectangle 988">
            <a:extLst>
              <a:ext uri="{FF2B5EF4-FFF2-40B4-BE49-F238E27FC236}">
                <a16:creationId xmlns:a16="http://schemas.microsoft.com/office/drawing/2014/main" id="{4C41E767-7575-2BEB-192F-78D4EF5A3A5E}"/>
              </a:ext>
            </a:extLst>
          </p:cNvPr>
          <p:cNvSpPr/>
          <p:nvPr/>
        </p:nvSpPr>
        <p:spPr>
          <a:xfrm flipV="1">
            <a:off x="563910" y="3323650"/>
            <a:ext cx="2863101" cy="5486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91" name="Google Shape;181;p26">
            <a:extLst>
              <a:ext uri="{FF2B5EF4-FFF2-40B4-BE49-F238E27FC236}">
                <a16:creationId xmlns:a16="http://schemas.microsoft.com/office/drawing/2014/main" id="{E10AA8D1-2241-01D0-CC93-6EAFE438ED0A}"/>
              </a:ext>
            </a:extLst>
          </p:cNvPr>
          <p:cNvSpPr txBox="1">
            <a:spLocks/>
          </p:cNvSpPr>
          <p:nvPr/>
        </p:nvSpPr>
        <p:spPr>
          <a:xfrm flipH="1">
            <a:off x="715951" y="3322658"/>
            <a:ext cx="2694789" cy="816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ssistant Light"/>
              <a:buNone/>
              <a:defRPr sz="900" b="0" i="0" u="none" strike="noStrike" cap="none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id-ID" sz="1400" b="1" dirty="0" err="1">
                <a:solidFill>
                  <a:schemeClr val="tx1"/>
                </a:solidFill>
              </a:rPr>
              <a:t>Short</a:t>
            </a:r>
            <a:r>
              <a:rPr lang="id-ID" sz="1400" b="1" dirty="0">
                <a:solidFill>
                  <a:schemeClr val="tx1"/>
                </a:solidFill>
              </a:rPr>
              <a:t> Link </a:t>
            </a:r>
            <a:r>
              <a:rPr lang="id-ID" sz="1400" b="1" dirty="0" err="1">
                <a:solidFill>
                  <a:schemeClr val="tx1"/>
                </a:solidFill>
              </a:rPr>
              <a:t>Official</a:t>
            </a:r>
            <a:r>
              <a:rPr lang="id-ID" sz="1400" b="1" dirty="0">
                <a:solidFill>
                  <a:schemeClr val="tx1"/>
                </a:solidFill>
              </a:rPr>
              <a:t> UNPAK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950EEA-7A85-43AE-822C-4C06B1B4D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403" y="987616"/>
            <a:ext cx="4150879" cy="236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40180"/>
      </p:ext>
    </p:extLst>
  </p:cSld>
  <p:clrMapOvr>
    <a:masterClrMapping/>
  </p:clrMapOvr>
</p:sld>
</file>

<file path=ppt/theme/theme1.xml><?xml version="1.0" encoding="utf-8"?>
<a:theme xmlns:a="http://schemas.openxmlformats.org/drawingml/2006/main" name="Marketing Newsletter">
  <a:themeElements>
    <a:clrScheme name="Simple Light">
      <a:dk1>
        <a:srgbClr val="143A78"/>
      </a:dk1>
      <a:lt1>
        <a:srgbClr val="F3F3F3"/>
      </a:lt1>
      <a:dk2>
        <a:srgbClr val="D9D9D9"/>
      </a:dk2>
      <a:lt2>
        <a:srgbClr val="2E5FAF"/>
      </a:lt2>
      <a:accent1>
        <a:srgbClr val="143A78"/>
      </a:accent1>
      <a:accent2>
        <a:srgbClr val="0A419B"/>
      </a:accent2>
      <a:accent3>
        <a:srgbClr val="EE5C00"/>
      </a:accent3>
      <a:accent4>
        <a:srgbClr val="6C98DF"/>
      </a:accent4>
      <a:accent5>
        <a:srgbClr val="004BC5"/>
      </a:accent5>
      <a:accent6>
        <a:srgbClr val="143A78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408</Words>
  <Application>Microsoft Office PowerPoint</Application>
  <PresentationFormat>On-screen Show (16:9)</PresentationFormat>
  <Paragraphs>83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Assistant Light</vt:lpstr>
      <vt:lpstr>Fira Sans Extra Condensed Medium</vt:lpstr>
      <vt:lpstr>Montserrat Black</vt:lpstr>
      <vt:lpstr>Nunito Sans</vt:lpstr>
      <vt:lpstr>Nunito Sans ExtraBold</vt:lpstr>
      <vt:lpstr>Pontano Sans</vt:lpstr>
      <vt:lpstr>Proxima Nova</vt:lpstr>
      <vt:lpstr>Proxima Nova Semibold</vt:lpstr>
      <vt:lpstr>Marketing Newsletter</vt:lpstr>
      <vt:lpstr>Slidesgo Final Pages</vt:lpstr>
      <vt:lpstr>PUSAT TEKNOLOGI INFORMASI DAN KOMUNIKASI</vt:lpstr>
      <vt:lpstr>AKTIVITAS AKADEMIK MAHASISWA UNIVERSITAS PAKUAN</vt:lpstr>
      <vt:lpstr>SISTEM INFORMASI AKADEMIK  ( simak.unpak.ac.id )</vt:lpstr>
      <vt:lpstr>SISTEM INFORMASI UNIVERSITAS PAKUAN ( siup.unpak.ac.id )</vt:lpstr>
      <vt:lpstr>PORTAL VIRTUAL ACCOUNT ( va-bni.unpak.ac.id )</vt:lpstr>
      <vt:lpstr>lms.unpak.ac.id</vt:lpstr>
      <vt:lpstr>Student Academic Email</vt:lpstr>
      <vt:lpstr>AKUN WIFI MAHASISWA</vt:lpstr>
      <vt:lpstr>Sortlink UNPAK.LINK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PUSAT TEKNOLOGI INFORMASI DAN KOMUNIKASI</dc:title>
  <dc:creator>AKBAR</dc:creator>
  <cp:lastModifiedBy>Cybertik FMIPA</cp:lastModifiedBy>
  <cp:revision>29</cp:revision>
  <dcterms:modified xsi:type="dcterms:W3CDTF">2023-09-13T22:40:11Z</dcterms:modified>
</cp:coreProperties>
</file>